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3"/>
    <p:sldMasterId id="2147483669" r:id="rId4"/>
    <p:sldMasterId id="2147483678" r:id="rId5"/>
    <p:sldMasterId id="2147483732" r:id="rId6"/>
  </p:sldMasterIdLst>
  <p:notesMasterIdLst>
    <p:notesMasterId r:id="rId39"/>
  </p:notesMasterIdLst>
  <p:sldIdLst>
    <p:sldId id="2917" r:id="rId7"/>
    <p:sldId id="2930" r:id="rId8"/>
    <p:sldId id="2939" r:id="rId9"/>
    <p:sldId id="2147310375" r:id="rId10"/>
    <p:sldId id="2146846345" r:id="rId11"/>
    <p:sldId id="2147310383" r:id="rId12"/>
    <p:sldId id="2147310382" r:id="rId13"/>
    <p:sldId id="2147310378" r:id="rId14"/>
    <p:sldId id="2146846312" r:id="rId15"/>
    <p:sldId id="2146846319" r:id="rId16"/>
    <p:sldId id="2147310381" r:id="rId17"/>
    <p:sldId id="2147310373" r:id="rId18"/>
    <p:sldId id="2147310380" r:id="rId19"/>
    <p:sldId id="2061" r:id="rId20"/>
    <p:sldId id="3000" r:id="rId21"/>
    <p:sldId id="2146846333" r:id="rId22"/>
    <p:sldId id="2941" r:id="rId23"/>
    <p:sldId id="2931" r:id="rId24"/>
    <p:sldId id="477" r:id="rId25"/>
    <p:sldId id="441" r:id="rId26"/>
    <p:sldId id="323" r:id="rId27"/>
    <p:sldId id="3059" r:id="rId28"/>
    <p:sldId id="3036" r:id="rId29"/>
    <p:sldId id="3058" r:id="rId30"/>
    <p:sldId id="3047" r:id="rId31"/>
    <p:sldId id="3049" r:id="rId32"/>
    <p:sldId id="3055" r:id="rId33"/>
    <p:sldId id="2147310362" r:id="rId34"/>
    <p:sldId id="3060" r:id="rId35"/>
    <p:sldId id="2147310360" r:id="rId36"/>
    <p:sldId id="2938" r:id="rId37"/>
    <p:sldId id="2147310365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257F42-553C-A44D-AD84-E4376F551BE4}" v="203" dt="2022-12-08T06:17:41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32" autoAdjust="0"/>
    <p:restoredTop sz="90272"/>
  </p:normalViewPr>
  <p:slideViewPr>
    <p:cSldViewPr snapToGrid="0">
      <p:cViewPr varScale="1">
        <p:scale>
          <a:sx n="77" d="100"/>
          <a:sy n="77" d="100"/>
        </p:scale>
        <p:origin x="208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waha, Manuj" userId="637753a4-9390-4819-89c5-04264c455713" providerId="ADAL" clId="{A0257F42-553C-A44D-AD84-E4376F551BE4}"/>
    <pc:docChg chg="undo custSel addSld delSld modSld sldOrd">
      <pc:chgData name="Marwaha, Manuj" userId="637753a4-9390-4819-89c5-04264c455713" providerId="ADAL" clId="{A0257F42-553C-A44D-AD84-E4376F551BE4}" dt="2022-12-08T06:23:07.350" v="833" actId="478"/>
      <pc:docMkLst>
        <pc:docMk/>
      </pc:docMkLst>
      <pc:sldChg chg="add del">
        <pc:chgData name="Marwaha, Manuj" userId="637753a4-9390-4819-89c5-04264c455713" providerId="ADAL" clId="{A0257F42-553C-A44D-AD84-E4376F551BE4}" dt="2022-12-07T05:36:44.238" v="352" actId="2696"/>
        <pc:sldMkLst>
          <pc:docMk/>
          <pc:sldMk cId="893279566" sldId="261"/>
        </pc:sldMkLst>
      </pc:sldChg>
      <pc:sldChg chg="add del">
        <pc:chgData name="Marwaha, Manuj" userId="637753a4-9390-4819-89c5-04264c455713" providerId="ADAL" clId="{A0257F42-553C-A44D-AD84-E4376F551BE4}" dt="2022-12-07T06:01:07.805" v="517" actId="2696"/>
        <pc:sldMkLst>
          <pc:docMk/>
          <pc:sldMk cId="1014352437" sldId="261"/>
        </pc:sldMkLst>
      </pc:sldChg>
      <pc:sldChg chg="add del">
        <pc:chgData name="Marwaha, Manuj" userId="637753a4-9390-4819-89c5-04264c455713" providerId="ADAL" clId="{A0257F42-553C-A44D-AD84-E4376F551BE4}" dt="2022-12-07T06:01:07.805" v="517" actId="2696"/>
        <pc:sldMkLst>
          <pc:docMk/>
          <pc:sldMk cId="122332023" sldId="277"/>
        </pc:sldMkLst>
      </pc:sldChg>
      <pc:sldChg chg="add del">
        <pc:chgData name="Marwaha, Manuj" userId="637753a4-9390-4819-89c5-04264c455713" providerId="ADAL" clId="{A0257F42-553C-A44D-AD84-E4376F551BE4}" dt="2022-12-07T05:36:44.238" v="352" actId="2696"/>
        <pc:sldMkLst>
          <pc:docMk/>
          <pc:sldMk cId="649669801" sldId="277"/>
        </pc:sldMkLst>
      </pc:sldChg>
      <pc:sldChg chg="add del">
        <pc:chgData name="Marwaha, Manuj" userId="637753a4-9390-4819-89c5-04264c455713" providerId="ADAL" clId="{A0257F42-553C-A44D-AD84-E4376F551BE4}" dt="2022-12-07T05:36:44.238" v="352" actId="2696"/>
        <pc:sldMkLst>
          <pc:docMk/>
          <pc:sldMk cId="255610890" sldId="283"/>
        </pc:sldMkLst>
      </pc:sldChg>
      <pc:sldChg chg="add del">
        <pc:chgData name="Marwaha, Manuj" userId="637753a4-9390-4819-89c5-04264c455713" providerId="ADAL" clId="{A0257F42-553C-A44D-AD84-E4376F551BE4}" dt="2022-12-07T06:01:07.805" v="517" actId="2696"/>
        <pc:sldMkLst>
          <pc:docMk/>
          <pc:sldMk cId="2864553473" sldId="283"/>
        </pc:sldMkLst>
      </pc:sldChg>
      <pc:sldChg chg="add del">
        <pc:chgData name="Marwaha, Manuj" userId="637753a4-9390-4819-89c5-04264c455713" providerId="ADAL" clId="{A0257F42-553C-A44D-AD84-E4376F551BE4}" dt="2022-12-07T05:36:44.238" v="352" actId="2696"/>
        <pc:sldMkLst>
          <pc:docMk/>
          <pc:sldMk cId="1595486794" sldId="423"/>
        </pc:sldMkLst>
      </pc:sldChg>
      <pc:sldChg chg="add del">
        <pc:chgData name="Marwaha, Manuj" userId="637753a4-9390-4819-89c5-04264c455713" providerId="ADAL" clId="{A0257F42-553C-A44D-AD84-E4376F551BE4}" dt="2022-12-07T06:01:07.805" v="517" actId="2696"/>
        <pc:sldMkLst>
          <pc:docMk/>
          <pc:sldMk cId="3912077031" sldId="423"/>
        </pc:sldMkLst>
      </pc:sldChg>
      <pc:sldChg chg="modSp del mod modAnim">
        <pc:chgData name="Marwaha, Manuj" userId="637753a4-9390-4819-89c5-04264c455713" providerId="ADAL" clId="{A0257F42-553C-A44D-AD84-E4376F551BE4}" dt="2022-12-08T06:16:35.512" v="792" actId="2696"/>
        <pc:sldMkLst>
          <pc:docMk/>
          <pc:sldMk cId="327536490" sldId="2061"/>
        </pc:sldMkLst>
        <pc:spChg chg="mod">
          <ac:chgData name="Marwaha, Manuj" userId="637753a4-9390-4819-89c5-04264c455713" providerId="ADAL" clId="{A0257F42-553C-A44D-AD84-E4376F551BE4}" dt="2022-12-07T06:24:10.862" v="706" actId="20577"/>
          <ac:spMkLst>
            <pc:docMk/>
            <pc:sldMk cId="327536490" sldId="2061"/>
            <ac:spMk id="2" creationId="{00000000-0000-0000-0000-000000000000}"/>
          </ac:spMkLst>
        </pc:spChg>
      </pc:sldChg>
      <pc:sldChg chg="add">
        <pc:chgData name="Marwaha, Manuj" userId="637753a4-9390-4819-89c5-04264c455713" providerId="ADAL" clId="{A0257F42-553C-A44D-AD84-E4376F551BE4}" dt="2022-12-08T06:16:48.622" v="793"/>
        <pc:sldMkLst>
          <pc:docMk/>
          <pc:sldMk cId="2182772077" sldId="2061"/>
        </pc:sldMkLst>
      </pc:sldChg>
      <pc:sldChg chg="add del">
        <pc:chgData name="Marwaha, Manuj" userId="637753a4-9390-4819-89c5-04264c455713" providerId="ADAL" clId="{A0257F42-553C-A44D-AD84-E4376F551BE4}" dt="2022-12-07T05:36:44.238" v="352" actId="2696"/>
        <pc:sldMkLst>
          <pc:docMk/>
          <pc:sldMk cId="1127011905" sldId="2901"/>
        </pc:sldMkLst>
      </pc:sldChg>
      <pc:sldChg chg="add del">
        <pc:chgData name="Marwaha, Manuj" userId="637753a4-9390-4819-89c5-04264c455713" providerId="ADAL" clId="{A0257F42-553C-A44D-AD84-E4376F551BE4}" dt="2022-12-07T06:01:07.805" v="517" actId="2696"/>
        <pc:sldMkLst>
          <pc:docMk/>
          <pc:sldMk cId="4061934950" sldId="2901"/>
        </pc:sldMkLst>
      </pc:sldChg>
      <pc:sldChg chg="add del">
        <pc:chgData name="Marwaha, Manuj" userId="637753a4-9390-4819-89c5-04264c455713" providerId="ADAL" clId="{A0257F42-553C-A44D-AD84-E4376F551BE4}" dt="2022-12-07T05:36:44.238" v="352" actId="2696"/>
        <pc:sldMkLst>
          <pc:docMk/>
          <pc:sldMk cId="3717703422" sldId="2902"/>
        </pc:sldMkLst>
      </pc:sldChg>
      <pc:sldChg chg="add del">
        <pc:chgData name="Marwaha, Manuj" userId="637753a4-9390-4819-89c5-04264c455713" providerId="ADAL" clId="{A0257F42-553C-A44D-AD84-E4376F551BE4}" dt="2022-12-07T06:01:07.805" v="517" actId="2696"/>
        <pc:sldMkLst>
          <pc:docMk/>
          <pc:sldMk cId="3757424283" sldId="2902"/>
        </pc:sldMkLst>
      </pc:sldChg>
      <pc:sldChg chg="add del">
        <pc:chgData name="Marwaha, Manuj" userId="637753a4-9390-4819-89c5-04264c455713" providerId="ADAL" clId="{A0257F42-553C-A44D-AD84-E4376F551BE4}" dt="2022-12-07T05:36:44.238" v="352" actId="2696"/>
        <pc:sldMkLst>
          <pc:docMk/>
          <pc:sldMk cId="2654622180" sldId="2903"/>
        </pc:sldMkLst>
      </pc:sldChg>
      <pc:sldChg chg="add del">
        <pc:chgData name="Marwaha, Manuj" userId="637753a4-9390-4819-89c5-04264c455713" providerId="ADAL" clId="{A0257F42-553C-A44D-AD84-E4376F551BE4}" dt="2022-12-07T06:01:07.805" v="517" actId="2696"/>
        <pc:sldMkLst>
          <pc:docMk/>
          <pc:sldMk cId="3954547894" sldId="2903"/>
        </pc:sldMkLst>
      </pc:sldChg>
      <pc:sldChg chg="add del setBg">
        <pc:chgData name="Marwaha, Manuj" userId="637753a4-9390-4819-89c5-04264c455713" providerId="ADAL" clId="{A0257F42-553C-A44D-AD84-E4376F551BE4}" dt="2022-12-08T06:17:19.369" v="796" actId="2696"/>
        <pc:sldMkLst>
          <pc:docMk/>
          <pc:sldMk cId="1835777768" sldId="2931"/>
        </pc:sldMkLst>
      </pc:sldChg>
      <pc:sldChg chg="del">
        <pc:chgData name="Marwaha, Manuj" userId="637753a4-9390-4819-89c5-04264c455713" providerId="ADAL" clId="{A0257F42-553C-A44D-AD84-E4376F551BE4}" dt="2022-12-07T06:19:07.071" v="676" actId="2696"/>
        <pc:sldMkLst>
          <pc:docMk/>
          <pc:sldMk cId="3044227955" sldId="2931"/>
        </pc:sldMkLst>
      </pc:sldChg>
      <pc:sldChg chg="add">
        <pc:chgData name="Marwaha, Manuj" userId="637753a4-9390-4819-89c5-04264c455713" providerId="ADAL" clId="{A0257F42-553C-A44D-AD84-E4376F551BE4}" dt="2022-12-08T06:17:41.126" v="797"/>
        <pc:sldMkLst>
          <pc:docMk/>
          <pc:sldMk cId="3212205272" sldId="2931"/>
        </pc:sldMkLst>
      </pc:sldChg>
      <pc:sldChg chg="del">
        <pc:chgData name="Marwaha, Manuj" userId="637753a4-9390-4819-89c5-04264c455713" providerId="ADAL" clId="{A0257F42-553C-A44D-AD84-E4376F551BE4}" dt="2022-12-07T06:27:30.112" v="708" actId="2696"/>
        <pc:sldMkLst>
          <pc:docMk/>
          <pc:sldMk cId="2902417323" sldId="2932"/>
        </pc:sldMkLst>
      </pc:sldChg>
      <pc:sldChg chg="del">
        <pc:chgData name="Marwaha, Manuj" userId="637753a4-9390-4819-89c5-04264c455713" providerId="ADAL" clId="{A0257F42-553C-A44D-AD84-E4376F551BE4}" dt="2022-12-07T06:20:58.054" v="681" actId="2696"/>
        <pc:sldMkLst>
          <pc:docMk/>
          <pc:sldMk cId="1020063899" sldId="2937"/>
        </pc:sldMkLst>
      </pc:sldChg>
      <pc:sldChg chg="modSp mod">
        <pc:chgData name="Marwaha, Manuj" userId="637753a4-9390-4819-89c5-04264c455713" providerId="ADAL" clId="{A0257F42-553C-A44D-AD84-E4376F551BE4}" dt="2022-12-07T10:53:10.947" v="739" actId="20577"/>
        <pc:sldMkLst>
          <pc:docMk/>
          <pc:sldMk cId="1938372250" sldId="2938"/>
        </pc:sldMkLst>
        <pc:spChg chg="mod">
          <ac:chgData name="Marwaha, Manuj" userId="637753a4-9390-4819-89c5-04264c455713" providerId="ADAL" clId="{A0257F42-553C-A44D-AD84-E4376F551BE4}" dt="2022-12-07T10:53:10.947" v="739" actId="20577"/>
          <ac:spMkLst>
            <pc:docMk/>
            <pc:sldMk cId="1938372250" sldId="2938"/>
            <ac:spMk id="5" creationId="{EBA0D30D-1511-DBE9-2DAC-FEB59FF85C57}"/>
          </ac:spMkLst>
        </pc:spChg>
        <pc:spChg chg="mod">
          <ac:chgData name="Marwaha, Manuj" userId="637753a4-9390-4819-89c5-04264c455713" providerId="ADAL" clId="{A0257F42-553C-A44D-AD84-E4376F551BE4}" dt="2022-12-07T06:37:10.349" v="709" actId="1076"/>
          <ac:spMkLst>
            <pc:docMk/>
            <pc:sldMk cId="1938372250" sldId="2938"/>
            <ac:spMk id="6" creationId="{7C9EAC5A-98E0-25C5-92DD-E37EC2B56B47}"/>
          </ac:spMkLst>
        </pc:spChg>
        <pc:picChg chg="mod">
          <ac:chgData name="Marwaha, Manuj" userId="637753a4-9390-4819-89c5-04264c455713" providerId="ADAL" clId="{A0257F42-553C-A44D-AD84-E4376F551BE4}" dt="2022-12-07T05:38:26.471" v="463" actId="14100"/>
          <ac:picMkLst>
            <pc:docMk/>
            <pc:sldMk cId="1938372250" sldId="2938"/>
            <ac:picMk id="7" creationId="{8F6C1B5C-270A-AD3B-9930-2125078F56AF}"/>
          </ac:picMkLst>
        </pc:picChg>
      </pc:sldChg>
      <pc:sldChg chg="add">
        <pc:chgData name="Marwaha, Manuj" userId="637753a4-9390-4819-89c5-04264c455713" providerId="ADAL" clId="{A0257F42-553C-A44D-AD84-E4376F551BE4}" dt="2022-12-08T06:16:48.622" v="793"/>
        <pc:sldMkLst>
          <pc:docMk/>
          <pc:sldMk cId="2269359133" sldId="3000"/>
        </pc:sldMkLst>
      </pc:sldChg>
      <pc:sldChg chg="modSp del mod ord">
        <pc:chgData name="Marwaha, Manuj" userId="637753a4-9390-4819-89c5-04264c455713" providerId="ADAL" clId="{A0257F42-553C-A44D-AD84-E4376F551BE4}" dt="2022-12-08T06:16:35.512" v="792" actId="2696"/>
        <pc:sldMkLst>
          <pc:docMk/>
          <pc:sldMk cId="2324399606" sldId="3000"/>
        </pc:sldMkLst>
        <pc:spChg chg="mod">
          <ac:chgData name="Marwaha, Manuj" userId="637753a4-9390-4819-89c5-04264c455713" providerId="ADAL" clId="{A0257F42-553C-A44D-AD84-E4376F551BE4}" dt="2022-12-08T06:14:55.837" v="763" actId="20577"/>
          <ac:spMkLst>
            <pc:docMk/>
            <pc:sldMk cId="2324399606" sldId="3000"/>
            <ac:spMk id="2" creationId="{00000000-0000-0000-0000-000000000000}"/>
          </ac:spMkLst>
        </pc:spChg>
        <pc:spChg chg="mod">
          <ac:chgData name="Marwaha, Manuj" userId="637753a4-9390-4819-89c5-04264c455713" providerId="ADAL" clId="{A0257F42-553C-A44D-AD84-E4376F551BE4}" dt="2022-12-07T06:22:59.267" v="704" actId="14100"/>
          <ac:spMkLst>
            <pc:docMk/>
            <pc:sldMk cId="2324399606" sldId="3000"/>
            <ac:spMk id="59" creationId="{00000000-0000-0000-0000-000000000000}"/>
          </ac:spMkLst>
        </pc:spChg>
      </pc:sldChg>
      <pc:sldChg chg="modSp mod">
        <pc:chgData name="Marwaha, Manuj" userId="637753a4-9390-4819-89c5-04264c455713" providerId="ADAL" clId="{A0257F42-553C-A44D-AD84-E4376F551BE4}" dt="2022-12-07T06:15:54.246" v="670" actId="20577"/>
        <pc:sldMkLst>
          <pc:docMk/>
          <pc:sldMk cId="1688685399" sldId="3059"/>
        </pc:sldMkLst>
        <pc:spChg chg="mod">
          <ac:chgData name="Marwaha, Manuj" userId="637753a4-9390-4819-89c5-04264c455713" providerId="ADAL" clId="{A0257F42-553C-A44D-AD84-E4376F551BE4}" dt="2022-12-07T06:15:54.246" v="670" actId="20577"/>
          <ac:spMkLst>
            <pc:docMk/>
            <pc:sldMk cId="1688685399" sldId="3059"/>
            <ac:spMk id="2" creationId="{64CED0CF-257E-91E5-5681-C83C45AAA3C5}"/>
          </ac:spMkLst>
        </pc:spChg>
      </pc:sldChg>
      <pc:sldChg chg="add ord">
        <pc:chgData name="Marwaha, Manuj" userId="637753a4-9390-4819-89c5-04264c455713" providerId="ADAL" clId="{A0257F42-553C-A44D-AD84-E4376F551BE4}" dt="2022-12-07T06:20:47.606" v="680" actId="20578"/>
        <pc:sldMkLst>
          <pc:docMk/>
          <pc:sldMk cId="301739711" sldId="3060"/>
        </pc:sldMkLst>
      </pc:sldChg>
      <pc:sldChg chg="del">
        <pc:chgData name="Marwaha, Manuj" userId="637753a4-9390-4819-89c5-04264c455713" providerId="ADAL" clId="{A0257F42-553C-A44D-AD84-E4376F551BE4}" dt="2022-12-07T05:48:08.260" v="491" actId="2696"/>
        <pc:sldMkLst>
          <pc:docMk/>
          <pc:sldMk cId="1406464997" sldId="3060"/>
        </pc:sldMkLst>
      </pc:sldChg>
      <pc:sldChg chg="add del">
        <pc:chgData name="Marwaha, Manuj" userId="637753a4-9390-4819-89c5-04264c455713" providerId="ADAL" clId="{A0257F42-553C-A44D-AD84-E4376F551BE4}" dt="2022-12-07T06:20:09.601" v="678" actId="2696"/>
        <pc:sldMkLst>
          <pc:docMk/>
          <pc:sldMk cId="2572862543" sldId="3060"/>
        </pc:sldMkLst>
      </pc:sldChg>
      <pc:sldChg chg="delSp modSp add del mod">
        <pc:chgData name="Marwaha, Manuj" userId="637753a4-9390-4819-89c5-04264c455713" providerId="ADAL" clId="{A0257F42-553C-A44D-AD84-E4376F551BE4}" dt="2022-12-07T05:12:46.659" v="30" actId="2696"/>
        <pc:sldMkLst>
          <pc:docMk/>
          <pc:sldMk cId="3341982833" sldId="2134805644"/>
        </pc:sldMkLst>
        <pc:spChg chg="mod">
          <ac:chgData name="Marwaha, Manuj" userId="637753a4-9390-4819-89c5-04264c455713" providerId="ADAL" clId="{A0257F42-553C-A44D-AD84-E4376F551BE4}" dt="2022-12-07T05:12:20.471" v="27" actId="1076"/>
          <ac:spMkLst>
            <pc:docMk/>
            <pc:sldMk cId="3341982833" sldId="2134805644"/>
            <ac:spMk id="6" creationId="{CA3DD15F-5C9F-6C4B-A87A-EEEFB6C4DAEC}"/>
          </ac:spMkLst>
        </pc:spChg>
        <pc:spChg chg="del mod">
          <ac:chgData name="Marwaha, Manuj" userId="637753a4-9390-4819-89c5-04264c455713" providerId="ADAL" clId="{A0257F42-553C-A44D-AD84-E4376F551BE4}" dt="2022-12-07T05:12:35.074" v="29" actId="478"/>
          <ac:spMkLst>
            <pc:docMk/>
            <pc:sldMk cId="3341982833" sldId="2134805644"/>
            <ac:spMk id="66" creationId="{D799C0AC-9007-8741-A19E-EDF353947896}"/>
          </ac:spMkLst>
        </pc:spChg>
        <pc:spChg chg="mod">
          <ac:chgData name="Marwaha, Manuj" userId="637753a4-9390-4819-89c5-04264c455713" providerId="ADAL" clId="{A0257F42-553C-A44D-AD84-E4376F551BE4}" dt="2022-12-07T05:09:57.939" v="5" actId="27636"/>
          <ac:spMkLst>
            <pc:docMk/>
            <pc:sldMk cId="3341982833" sldId="2134805644"/>
            <ac:spMk id="78" creationId="{FCA78C73-8077-F946-B8F3-8D0A6A02DE70}"/>
          </ac:spMkLst>
        </pc:spChg>
      </pc:sldChg>
      <pc:sldChg chg="delSp modSp add mod delAnim">
        <pc:chgData name="Marwaha, Manuj" userId="637753a4-9390-4819-89c5-04264c455713" providerId="ADAL" clId="{A0257F42-553C-A44D-AD84-E4376F551BE4}" dt="2022-12-08T06:19:22.133" v="829" actId="20577"/>
        <pc:sldMkLst>
          <pc:docMk/>
          <pc:sldMk cId="1146427337" sldId="2146846312"/>
        </pc:sldMkLst>
        <pc:spChg chg="mod">
          <ac:chgData name="Marwaha, Manuj" userId="637753a4-9390-4819-89c5-04264c455713" providerId="ADAL" clId="{A0257F42-553C-A44D-AD84-E4376F551BE4}" dt="2022-12-07T05:33:51.488" v="314" actId="207"/>
          <ac:spMkLst>
            <pc:docMk/>
            <pc:sldMk cId="1146427337" sldId="2146846312"/>
            <ac:spMk id="2" creationId="{2F0CB044-3099-0E46-9AB9-CDE60F823494}"/>
          </ac:spMkLst>
        </pc:spChg>
        <pc:spChg chg="del">
          <ac:chgData name="Marwaha, Manuj" userId="637753a4-9390-4819-89c5-04264c455713" providerId="ADAL" clId="{A0257F42-553C-A44D-AD84-E4376F551BE4}" dt="2022-12-07T06:14:29.921" v="667" actId="478"/>
          <ac:spMkLst>
            <pc:docMk/>
            <pc:sldMk cId="1146427337" sldId="2146846312"/>
            <ac:spMk id="3" creationId="{F70320F9-B560-234F-9D14-37039D6BFA22}"/>
          </ac:spMkLst>
        </pc:spChg>
        <pc:spChg chg="mod">
          <ac:chgData name="Marwaha, Manuj" userId="637753a4-9390-4819-89c5-04264c455713" providerId="ADAL" clId="{A0257F42-553C-A44D-AD84-E4376F551BE4}" dt="2022-12-07T05:20:13.072" v="115" actId="20577"/>
          <ac:spMkLst>
            <pc:docMk/>
            <pc:sldMk cId="1146427337" sldId="2146846312"/>
            <ac:spMk id="4" creationId="{6CC40942-23D0-314F-8666-206990B3D8AC}"/>
          </ac:spMkLst>
        </pc:spChg>
        <pc:spChg chg="mod">
          <ac:chgData name="Marwaha, Manuj" userId="637753a4-9390-4819-89c5-04264c455713" providerId="ADAL" clId="{A0257F42-553C-A44D-AD84-E4376F551BE4}" dt="2022-12-07T05:20:48.034" v="143" actId="20577"/>
          <ac:spMkLst>
            <pc:docMk/>
            <pc:sldMk cId="1146427337" sldId="2146846312"/>
            <ac:spMk id="7" creationId="{7BBAED12-3A71-FC46-969A-19354A22DF9F}"/>
          </ac:spMkLst>
        </pc:spChg>
        <pc:spChg chg="mod">
          <ac:chgData name="Marwaha, Manuj" userId="637753a4-9390-4819-89c5-04264c455713" providerId="ADAL" clId="{A0257F42-553C-A44D-AD84-E4376F551BE4}" dt="2022-12-07T05:21:13.693" v="165" actId="403"/>
          <ac:spMkLst>
            <pc:docMk/>
            <pc:sldMk cId="1146427337" sldId="2146846312"/>
            <ac:spMk id="35" creationId="{13AEAFE3-59E0-4944-B8ED-366C38C1D089}"/>
          </ac:spMkLst>
        </pc:spChg>
        <pc:spChg chg="mod">
          <ac:chgData name="Marwaha, Manuj" userId="637753a4-9390-4819-89c5-04264c455713" providerId="ADAL" clId="{A0257F42-553C-A44D-AD84-E4376F551BE4}" dt="2022-12-07T05:20:54.532" v="144" actId="207"/>
          <ac:spMkLst>
            <pc:docMk/>
            <pc:sldMk cId="1146427337" sldId="2146846312"/>
            <ac:spMk id="39" creationId="{61C6FF04-E1E1-D349-AAE4-2012BBF0404E}"/>
          </ac:spMkLst>
        </pc:spChg>
        <pc:spChg chg="mod">
          <ac:chgData name="Marwaha, Manuj" userId="637753a4-9390-4819-89c5-04264c455713" providerId="ADAL" clId="{A0257F42-553C-A44D-AD84-E4376F551BE4}" dt="2022-12-07T05:20:33.092" v="128" actId="20577"/>
          <ac:spMkLst>
            <pc:docMk/>
            <pc:sldMk cId="1146427337" sldId="2146846312"/>
            <ac:spMk id="45" creationId="{679753C5-C8E3-4944-B93F-61CE906CEE6B}"/>
          </ac:spMkLst>
        </pc:spChg>
        <pc:spChg chg="mod">
          <ac:chgData name="Marwaha, Manuj" userId="637753a4-9390-4819-89c5-04264c455713" providerId="ADAL" clId="{A0257F42-553C-A44D-AD84-E4376F551BE4}" dt="2022-12-08T06:19:22.133" v="829" actId="20577"/>
          <ac:spMkLst>
            <pc:docMk/>
            <pc:sldMk cId="1146427337" sldId="2146846312"/>
            <ac:spMk id="71" creationId="{8361C932-9034-FE40-BF2C-6F99A737787A}"/>
          </ac:spMkLst>
        </pc:spChg>
        <pc:spChg chg="mod">
          <ac:chgData name="Marwaha, Manuj" userId="637753a4-9390-4819-89c5-04264c455713" providerId="ADAL" clId="{A0257F42-553C-A44D-AD84-E4376F551BE4}" dt="2022-12-07T05:21:06.268" v="160" actId="20577"/>
          <ac:spMkLst>
            <pc:docMk/>
            <pc:sldMk cId="1146427337" sldId="2146846312"/>
            <ac:spMk id="118" creationId="{E4B2AC53-AC7B-6E4A-95CB-EAD807115562}"/>
          </ac:spMkLst>
        </pc:spChg>
        <pc:spChg chg="del">
          <ac:chgData name="Marwaha, Manuj" userId="637753a4-9390-4819-89c5-04264c455713" providerId="ADAL" clId="{A0257F42-553C-A44D-AD84-E4376F551BE4}" dt="2022-12-07T05:19:53.346" v="112" actId="478"/>
          <ac:spMkLst>
            <pc:docMk/>
            <pc:sldMk cId="1146427337" sldId="2146846312"/>
            <ac:spMk id="119" creationId="{2A1E9EAF-40AA-7047-9E0B-E590A606FBA5}"/>
          </ac:spMkLst>
        </pc:spChg>
        <pc:spChg chg="del">
          <ac:chgData name="Marwaha, Manuj" userId="637753a4-9390-4819-89c5-04264c455713" providerId="ADAL" clId="{A0257F42-553C-A44D-AD84-E4376F551BE4}" dt="2022-12-07T05:19:56.916" v="113" actId="478"/>
          <ac:spMkLst>
            <pc:docMk/>
            <pc:sldMk cId="1146427337" sldId="2146846312"/>
            <ac:spMk id="120" creationId="{13684324-42C3-9748-8D25-986D6A9AA436}"/>
          </ac:spMkLst>
        </pc:spChg>
        <pc:cxnChg chg="mod">
          <ac:chgData name="Marwaha, Manuj" userId="637753a4-9390-4819-89c5-04264c455713" providerId="ADAL" clId="{A0257F42-553C-A44D-AD84-E4376F551BE4}" dt="2022-12-07T05:20:07.541" v="114" actId="208"/>
          <ac:cxnSpMkLst>
            <pc:docMk/>
            <pc:sldMk cId="1146427337" sldId="2146846312"/>
            <ac:cxnSpMk id="18" creationId="{9DAEDA66-57A2-D543-84E8-A6D70E7D1CA5}"/>
          </ac:cxnSpMkLst>
        </pc:cxnChg>
      </pc:sldChg>
      <pc:sldChg chg="delSp modSp add del mod">
        <pc:chgData name="Marwaha, Manuj" userId="637753a4-9390-4819-89c5-04264c455713" providerId="ADAL" clId="{A0257F42-553C-A44D-AD84-E4376F551BE4}" dt="2022-12-07T06:15:02.022" v="669" actId="2696"/>
        <pc:sldMkLst>
          <pc:docMk/>
          <pc:sldMk cId="841628078" sldId="2146846316"/>
        </pc:sldMkLst>
        <pc:spChg chg="del">
          <ac:chgData name="Marwaha, Manuj" userId="637753a4-9390-4819-89c5-04264c455713" providerId="ADAL" clId="{A0257F42-553C-A44D-AD84-E4376F551BE4}" dt="2022-12-07T05:27:21.971" v="243" actId="478"/>
          <ac:spMkLst>
            <pc:docMk/>
            <pc:sldMk cId="841628078" sldId="2146846316"/>
            <ac:spMk id="17" creationId="{DC316726-E2C4-CF43-80AA-C08670643BF9}"/>
          </ac:spMkLst>
        </pc:spChg>
        <pc:spChg chg="mod">
          <ac:chgData name="Marwaha, Manuj" userId="637753a4-9390-4819-89c5-04264c455713" providerId="ADAL" clId="{A0257F42-553C-A44D-AD84-E4376F551BE4}" dt="2022-12-07T05:09:58.074" v="7" actId="27636"/>
          <ac:spMkLst>
            <pc:docMk/>
            <pc:sldMk cId="841628078" sldId="2146846316"/>
            <ac:spMk id="111" creationId="{ED4947E0-D8B6-8640-88E4-8BAB3F6AAFE5}"/>
          </ac:spMkLst>
        </pc:spChg>
        <pc:spChg chg="mod">
          <ac:chgData name="Marwaha, Manuj" userId="637753a4-9390-4819-89c5-04264c455713" providerId="ADAL" clId="{A0257F42-553C-A44D-AD84-E4376F551BE4}" dt="2022-12-07T05:26:42.120" v="235" actId="207"/>
          <ac:spMkLst>
            <pc:docMk/>
            <pc:sldMk cId="841628078" sldId="2146846316"/>
            <ac:spMk id="128" creationId="{A3B401E2-6C8B-E342-91B6-0D2BE6065B6F}"/>
          </ac:spMkLst>
        </pc:spChg>
        <pc:spChg chg="mod">
          <ac:chgData name="Marwaha, Manuj" userId="637753a4-9390-4819-89c5-04264c455713" providerId="ADAL" clId="{A0257F42-553C-A44D-AD84-E4376F551BE4}" dt="2022-12-07T05:26:51.122" v="237" actId="207"/>
          <ac:spMkLst>
            <pc:docMk/>
            <pc:sldMk cId="841628078" sldId="2146846316"/>
            <ac:spMk id="141" creationId="{8A13B5BE-43EF-0C43-999A-FB95A630B077}"/>
          </ac:spMkLst>
        </pc:spChg>
        <pc:spChg chg="mod">
          <ac:chgData name="Marwaha, Manuj" userId="637753a4-9390-4819-89c5-04264c455713" providerId="ADAL" clId="{A0257F42-553C-A44D-AD84-E4376F551BE4}" dt="2022-12-07T05:26:54.923" v="238" actId="207"/>
          <ac:spMkLst>
            <pc:docMk/>
            <pc:sldMk cId="841628078" sldId="2146846316"/>
            <ac:spMk id="143" creationId="{0B061AED-2519-744A-B57B-1968AD2DEAA6}"/>
          </ac:spMkLst>
        </pc:spChg>
        <pc:spChg chg="mod">
          <ac:chgData name="Marwaha, Manuj" userId="637753a4-9390-4819-89c5-04264c455713" providerId="ADAL" clId="{A0257F42-553C-A44D-AD84-E4376F551BE4}" dt="2022-12-07T05:27:06.464" v="241" actId="207"/>
          <ac:spMkLst>
            <pc:docMk/>
            <pc:sldMk cId="841628078" sldId="2146846316"/>
            <ac:spMk id="166" creationId="{90AB1C26-BDB7-8542-90A9-F0EB7698E99F}"/>
          </ac:spMkLst>
        </pc:spChg>
        <pc:spChg chg="mod">
          <ac:chgData name="Marwaha, Manuj" userId="637753a4-9390-4819-89c5-04264c455713" providerId="ADAL" clId="{A0257F42-553C-A44D-AD84-E4376F551BE4}" dt="2022-12-07T05:27:13.412" v="242" actId="207"/>
          <ac:spMkLst>
            <pc:docMk/>
            <pc:sldMk cId="841628078" sldId="2146846316"/>
            <ac:spMk id="167" creationId="{053A625F-618D-0E4F-BDED-DB95EF9633D9}"/>
          </ac:spMkLst>
        </pc:spChg>
        <pc:spChg chg="mod">
          <ac:chgData name="Marwaha, Manuj" userId="637753a4-9390-4819-89c5-04264c455713" providerId="ADAL" clId="{A0257F42-553C-A44D-AD84-E4376F551BE4}" dt="2022-12-07T05:26:22.724" v="232" actId="207"/>
          <ac:spMkLst>
            <pc:docMk/>
            <pc:sldMk cId="841628078" sldId="2146846316"/>
            <ac:spMk id="174" creationId="{7544DD27-665F-AB42-B404-817E88DAEB93}"/>
          </ac:spMkLst>
        </pc:spChg>
        <pc:spChg chg="mod">
          <ac:chgData name="Marwaha, Manuj" userId="637753a4-9390-4819-89c5-04264c455713" providerId="ADAL" clId="{A0257F42-553C-A44D-AD84-E4376F551BE4}" dt="2022-12-07T05:26:19.228" v="231" actId="207"/>
          <ac:spMkLst>
            <pc:docMk/>
            <pc:sldMk cId="841628078" sldId="2146846316"/>
            <ac:spMk id="181" creationId="{B1A6556F-BDD3-1F49-9892-3AB97C591C9E}"/>
          </ac:spMkLst>
        </pc:spChg>
        <pc:spChg chg="mod">
          <ac:chgData name="Marwaha, Manuj" userId="637753a4-9390-4819-89c5-04264c455713" providerId="ADAL" clId="{A0257F42-553C-A44D-AD84-E4376F551BE4}" dt="2022-12-07T05:26:57.958" v="239" actId="207"/>
          <ac:spMkLst>
            <pc:docMk/>
            <pc:sldMk cId="841628078" sldId="2146846316"/>
            <ac:spMk id="207" creationId="{D3069823-A0FF-F54C-A87A-C6850B7474E1}"/>
          </ac:spMkLst>
        </pc:spChg>
        <pc:spChg chg="mod">
          <ac:chgData name="Marwaha, Manuj" userId="637753a4-9390-4819-89c5-04264c455713" providerId="ADAL" clId="{A0257F42-553C-A44D-AD84-E4376F551BE4}" dt="2022-12-07T05:27:03.483" v="240" actId="207"/>
          <ac:spMkLst>
            <pc:docMk/>
            <pc:sldMk cId="841628078" sldId="2146846316"/>
            <ac:spMk id="208" creationId="{36BFBD02-5B7A-274B-AEE4-5D4DE3ED68EE}"/>
          </ac:spMkLst>
        </pc:spChg>
      </pc:sldChg>
      <pc:sldChg chg="delSp modSp add mod">
        <pc:chgData name="Marwaha, Manuj" userId="637753a4-9390-4819-89c5-04264c455713" providerId="ADAL" clId="{A0257F42-553C-A44D-AD84-E4376F551BE4}" dt="2022-12-07T06:14:50.338" v="668" actId="207"/>
        <pc:sldMkLst>
          <pc:docMk/>
          <pc:sldMk cId="2216956455" sldId="2146846319"/>
        </pc:sldMkLst>
        <pc:spChg chg="mod">
          <ac:chgData name="Marwaha, Manuj" userId="637753a4-9390-4819-89c5-04264c455713" providerId="ADAL" clId="{A0257F42-553C-A44D-AD84-E4376F551BE4}" dt="2022-12-07T06:14:50.338" v="668" actId="207"/>
          <ac:spMkLst>
            <pc:docMk/>
            <pc:sldMk cId="2216956455" sldId="2146846319"/>
            <ac:spMk id="4" creationId="{9A5E40DD-4D90-3244-8B4E-3D3C8B3FAFCA}"/>
          </ac:spMkLst>
        </pc:spChg>
        <pc:spChg chg="del mod">
          <ac:chgData name="Marwaha, Manuj" userId="637753a4-9390-4819-89c5-04264c455713" providerId="ADAL" clId="{A0257F42-553C-A44D-AD84-E4376F551BE4}" dt="2022-12-07T05:27:25.896" v="244" actId="478"/>
          <ac:spMkLst>
            <pc:docMk/>
            <pc:sldMk cId="2216956455" sldId="2146846319"/>
            <ac:spMk id="6" creationId="{75D2A23A-80A4-2246-A26C-CDF87C8B4A09}"/>
          </ac:spMkLst>
        </pc:spChg>
        <pc:spChg chg="mod">
          <ac:chgData name="Marwaha, Manuj" userId="637753a4-9390-4819-89c5-04264c455713" providerId="ADAL" clId="{A0257F42-553C-A44D-AD84-E4376F551BE4}" dt="2022-12-07T05:24:31.472" v="198" actId="207"/>
          <ac:spMkLst>
            <pc:docMk/>
            <pc:sldMk cId="2216956455" sldId="2146846319"/>
            <ac:spMk id="69" creationId="{30C6CD42-0B09-AB49-9798-94FEAADEA91F}"/>
          </ac:spMkLst>
        </pc:spChg>
        <pc:spChg chg="mod">
          <ac:chgData name="Marwaha, Manuj" userId="637753a4-9390-4819-89c5-04264c455713" providerId="ADAL" clId="{A0257F42-553C-A44D-AD84-E4376F551BE4}" dt="2022-12-07T05:22:40.276" v="175" actId="207"/>
          <ac:spMkLst>
            <pc:docMk/>
            <pc:sldMk cId="2216956455" sldId="2146846319"/>
            <ac:spMk id="73" creationId="{15058C8D-2640-3142-B5CA-DA4B80259BEB}"/>
          </ac:spMkLst>
        </pc:spChg>
        <pc:spChg chg="mod">
          <ac:chgData name="Marwaha, Manuj" userId="637753a4-9390-4819-89c5-04264c455713" providerId="ADAL" clId="{A0257F42-553C-A44D-AD84-E4376F551BE4}" dt="2022-12-07T05:24:34.339" v="199" actId="207"/>
          <ac:spMkLst>
            <pc:docMk/>
            <pc:sldMk cId="2216956455" sldId="2146846319"/>
            <ac:spMk id="87" creationId="{16FCCEF5-EF65-E545-9E2A-9923F9C60BC7}"/>
          </ac:spMkLst>
        </pc:spChg>
        <pc:spChg chg="mod">
          <ac:chgData name="Marwaha, Manuj" userId="637753a4-9390-4819-89c5-04264c455713" providerId="ADAL" clId="{A0257F42-553C-A44D-AD84-E4376F551BE4}" dt="2022-12-07T05:24:05.287" v="195" actId="208"/>
          <ac:spMkLst>
            <pc:docMk/>
            <pc:sldMk cId="2216956455" sldId="2146846319"/>
            <ac:spMk id="95" creationId="{9BAB7709-906F-3349-A117-EFA5DF37D984}"/>
          </ac:spMkLst>
        </pc:spChg>
        <pc:spChg chg="mod">
          <ac:chgData name="Marwaha, Manuj" userId="637753a4-9390-4819-89c5-04264c455713" providerId="ADAL" clId="{A0257F42-553C-A44D-AD84-E4376F551BE4}" dt="2022-12-07T05:24:05.287" v="195" actId="208"/>
          <ac:spMkLst>
            <pc:docMk/>
            <pc:sldMk cId="2216956455" sldId="2146846319"/>
            <ac:spMk id="96" creationId="{1C97091E-F9BD-6C4C-95B0-5D10ED65B418}"/>
          </ac:spMkLst>
        </pc:spChg>
        <pc:spChg chg="mod">
          <ac:chgData name="Marwaha, Manuj" userId="637753a4-9390-4819-89c5-04264c455713" providerId="ADAL" clId="{A0257F42-553C-A44D-AD84-E4376F551BE4}" dt="2022-12-07T05:24:20.643" v="196" actId="207"/>
          <ac:spMkLst>
            <pc:docMk/>
            <pc:sldMk cId="2216956455" sldId="2146846319"/>
            <ac:spMk id="97" creationId="{64135A34-1714-7D40-9233-E4A6EA0DBA82}"/>
          </ac:spMkLst>
        </pc:spChg>
        <pc:spChg chg="mod">
          <ac:chgData name="Marwaha, Manuj" userId="637753a4-9390-4819-89c5-04264c455713" providerId="ADAL" clId="{A0257F42-553C-A44D-AD84-E4376F551BE4}" dt="2022-12-07T05:24:25.260" v="197" actId="207"/>
          <ac:spMkLst>
            <pc:docMk/>
            <pc:sldMk cId="2216956455" sldId="2146846319"/>
            <ac:spMk id="98" creationId="{484FB6A4-19D3-EC46-BAF5-0972C5C43CE4}"/>
          </ac:spMkLst>
        </pc:spChg>
        <pc:spChg chg="mod">
          <ac:chgData name="Marwaha, Manuj" userId="637753a4-9390-4819-89c5-04264c455713" providerId="ADAL" clId="{A0257F42-553C-A44D-AD84-E4376F551BE4}" dt="2022-12-07T05:23:51.279" v="193" actId="207"/>
          <ac:spMkLst>
            <pc:docMk/>
            <pc:sldMk cId="2216956455" sldId="2146846319"/>
            <ac:spMk id="104" creationId="{62FDF882-AFDB-354F-B123-81870D1875A5}"/>
          </ac:spMkLst>
        </pc:spChg>
        <pc:spChg chg="mod">
          <ac:chgData name="Marwaha, Manuj" userId="637753a4-9390-4819-89c5-04264c455713" providerId="ADAL" clId="{A0257F42-553C-A44D-AD84-E4376F551BE4}" dt="2022-12-07T05:23:57.398" v="194" actId="207"/>
          <ac:spMkLst>
            <pc:docMk/>
            <pc:sldMk cId="2216956455" sldId="2146846319"/>
            <ac:spMk id="105" creationId="{E5F3708F-A78D-574A-ADC0-2ED6DC491E02}"/>
          </ac:spMkLst>
        </pc:spChg>
        <pc:spChg chg="mod">
          <ac:chgData name="Marwaha, Manuj" userId="637753a4-9390-4819-89c5-04264c455713" providerId="ADAL" clId="{A0257F42-553C-A44D-AD84-E4376F551BE4}" dt="2022-12-07T05:24:57.195" v="202" actId="207"/>
          <ac:spMkLst>
            <pc:docMk/>
            <pc:sldMk cId="2216956455" sldId="2146846319"/>
            <ac:spMk id="122" creationId="{F21A3A96-9860-4246-9101-C4FD65597C71}"/>
          </ac:spMkLst>
        </pc:spChg>
      </pc:sldChg>
      <pc:sldChg chg="add">
        <pc:chgData name="Marwaha, Manuj" userId="637753a4-9390-4819-89c5-04264c455713" providerId="ADAL" clId="{A0257F42-553C-A44D-AD84-E4376F551BE4}" dt="2022-12-08T06:17:16.315" v="795"/>
        <pc:sldMkLst>
          <pc:docMk/>
          <pc:sldMk cId="540570473" sldId="2146846333"/>
        </pc:sldMkLst>
      </pc:sldChg>
      <pc:sldChg chg="modSp del mod">
        <pc:chgData name="Marwaha, Manuj" userId="637753a4-9390-4819-89c5-04264c455713" providerId="ADAL" clId="{A0257F42-553C-A44D-AD84-E4376F551BE4}" dt="2022-12-08T06:16:59.999" v="794" actId="2696"/>
        <pc:sldMkLst>
          <pc:docMk/>
          <pc:sldMk cId="703207381" sldId="2146846333"/>
        </pc:sldMkLst>
        <pc:spChg chg="mod">
          <ac:chgData name="Marwaha, Manuj" userId="637753a4-9390-4819-89c5-04264c455713" providerId="ADAL" clId="{A0257F42-553C-A44D-AD84-E4376F551BE4}" dt="2022-12-08T06:15:34.236" v="791" actId="20577"/>
          <ac:spMkLst>
            <pc:docMk/>
            <pc:sldMk cId="703207381" sldId="2146846333"/>
            <ac:spMk id="84" creationId="{E6D51E00-0767-B64B-9A20-5BCF6FA5E25A}"/>
          </ac:spMkLst>
        </pc:spChg>
      </pc:sldChg>
      <pc:sldChg chg="delSp modSp del mod delAnim modAnim">
        <pc:chgData name="Marwaha, Manuj" userId="637753a4-9390-4819-89c5-04264c455713" providerId="ADAL" clId="{A0257F42-553C-A44D-AD84-E4376F551BE4}" dt="2022-12-07T06:09:56.856" v="646" actId="2696"/>
        <pc:sldMkLst>
          <pc:docMk/>
          <pc:sldMk cId="3217640826" sldId="2146846343"/>
        </pc:sldMkLst>
        <pc:spChg chg="mod">
          <ac:chgData name="Marwaha, Manuj" userId="637753a4-9390-4819-89c5-04264c455713" providerId="ADAL" clId="{A0257F42-553C-A44D-AD84-E4376F551BE4}" dt="2022-12-07T06:07:30.220" v="528" actId="1076"/>
          <ac:spMkLst>
            <pc:docMk/>
            <pc:sldMk cId="3217640826" sldId="2146846343"/>
            <ac:spMk id="3" creationId="{51065F55-9A90-294B-97CC-4C0FF8E78587}"/>
          </ac:spMkLst>
        </pc:spChg>
        <pc:spChg chg="mod">
          <ac:chgData name="Marwaha, Manuj" userId="637753a4-9390-4819-89c5-04264c455713" providerId="ADAL" clId="{A0257F42-553C-A44D-AD84-E4376F551BE4}" dt="2022-12-07T06:08:30.849" v="597" actId="1076"/>
          <ac:spMkLst>
            <pc:docMk/>
            <pc:sldMk cId="3217640826" sldId="2146846343"/>
            <ac:spMk id="8" creationId="{851E5100-B8C1-994D-B47B-E9BF2AB262F6}"/>
          </ac:spMkLst>
        </pc:spChg>
        <pc:spChg chg="mod">
          <ac:chgData name="Marwaha, Manuj" userId="637753a4-9390-4819-89c5-04264c455713" providerId="ADAL" clId="{A0257F42-553C-A44D-AD84-E4376F551BE4}" dt="2022-12-07T06:09:36.358" v="645" actId="1076"/>
          <ac:spMkLst>
            <pc:docMk/>
            <pc:sldMk cId="3217640826" sldId="2146846343"/>
            <ac:spMk id="9" creationId="{E8EBEE3E-1A0F-934A-AC3F-17E14E1B1A1A}"/>
          </ac:spMkLst>
        </pc:spChg>
        <pc:spChg chg="del mod">
          <ac:chgData name="Marwaha, Manuj" userId="637753a4-9390-4819-89c5-04264c455713" providerId="ADAL" clId="{A0257F42-553C-A44D-AD84-E4376F551BE4}" dt="2022-12-07T06:07:02.273" v="521" actId="478"/>
          <ac:spMkLst>
            <pc:docMk/>
            <pc:sldMk cId="3217640826" sldId="2146846343"/>
            <ac:spMk id="11" creationId="{83661AD4-6946-7F4D-B104-EF02E44A7C32}"/>
          </ac:spMkLst>
        </pc:spChg>
        <pc:spChg chg="del mod">
          <ac:chgData name="Marwaha, Manuj" userId="637753a4-9390-4819-89c5-04264c455713" providerId="ADAL" clId="{A0257F42-553C-A44D-AD84-E4376F551BE4}" dt="2022-12-07T06:06:55.070" v="519" actId="478"/>
          <ac:spMkLst>
            <pc:docMk/>
            <pc:sldMk cId="3217640826" sldId="2146846343"/>
            <ac:spMk id="12" creationId="{9F77A3C7-97E9-2A4D-98CA-F2A9E1EE9174}"/>
          </ac:spMkLst>
        </pc:spChg>
        <pc:spChg chg="del topLvl">
          <ac:chgData name="Marwaha, Manuj" userId="637753a4-9390-4819-89c5-04264c455713" providerId="ADAL" clId="{A0257F42-553C-A44D-AD84-E4376F551BE4}" dt="2022-12-07T06:07:45.041" v="531" actId="478"/>
          <ac:spMkLst>
            <pc:docMk/>
            <pc:sldMk cId="3217640826" sldId="2146846343"/>
            <ac:spMk id="14" creationId="{64E7297A-4561-CE4E-B0C9-B821CB305C5D}"/>
          </ac:spMkLst>
        </pc:spChg>
        <pc:spChg chg="del topLvl">
          <ac:chgData name="Marwaha, Manuj" userId="637753a4-9390-4819-89c5-04264c455713" providerId="ADAL" clId="{A0257F42-553C-A44D-AD84-E4376F551BE4}" dt="2022-12-07T06:07:42.401" v="530" actId="478"/>
          <ac:spMkLst>
            <pc:docMk/>
            <pc:sldMk cId="3217640826" sldId="2146846343"/>
            <ac:spMk id="15" creationId="{A072E870-96C4-BF46-A76D-AEF03F8E98E4}"/>
          </ac:spMkLst>
        </pc:spChg>
        <pc:grpChg chg="del">
          <ac:chgData name="Marwaha, Manuj" userId="637753a4-9390-4819-89c5-04264c455713" providerId="ADAL" clId="{A0257F42-553C-A44D-AD84-E4376F551BE4}" dt="2022-12-07T06:07:42.401" v="530" actId="478"/>
          <ac:grpSpMkLst>
            <pc:docMk/>
            <pc:sldMk cId="3217640826" sldId="2146846343"/>
            <ac:grpSpMk id="42" creationId="{3E0F2EA5-9C74-DC45-AC05-0C2046F738B9}"/>
          </ac:grpSpMkLst>
        </pc:grpChg>
        <pc:grpChg chg="del">
          <ac:chgData name="Marwaha, Manuj" userId="637753a4-9390-4819-89c5-04264c455713" providerId="ADAL" clId="{A0257F42-553C-A44D-AD84-E4376F551BE4}" dt="2022-12-07T06:08:39.815" v="598" actId="478"/>
          <ac:grpSpMkLst>
            <pc:docMk/>
            <pc:sldMk cId="3217640826" sldId="2146846343"/>
            <ac:grpSpMk id="43" creationId="{23DCEC52-3983-4A42-ABF9-3C91D498BC19}"/>
          </ac:grpSpMkLst>
        </pc:grpChg>
      </pc:sldChg>
      <pc:sldChg chg="modSp add mod">
        <pc:chgData name="Marwaha, Manuj" userId="637753a4-9390-4819-89c5-04264c455713" providerId="ADAL" clId="{A0257F42-553C-A44D-AD84-E4376F551BE4}" dt="2022-12-07T06:14:03.787" v="666" actId="207"/>
        <pc:sldMkLst>
          <pc:docMk/>
          <pc:sldMk cId="1061158053" sldId="2146846345"/>
        </pc:sldMkLst>
        <pc:spChg chg="mod">
          <ac:chgData name="Marwaha, Manuj" userId="637753a4-9390-4819-89c5-04264c455713" providerId="ADAL" clId="{A0257F42-553C-A44D-AD84-E4376F551BE4}" dt="2022-12-07T05:09:57.901" v="3" actId="27636"/>
          <ac:spMkLst>
            <pc:docMk/>
            <pc:sldMk cId="1061158053" sldId="2146846345"/>
            <ac:spMk id="2" creationId="{CA7C6253-D3E7-3F40-A6D7-10E3EADFAB1B}"/>
          </ac:spMkLst>
        </pc:spChg>
        <pc:spChg chg="mod">
          <ac:chgData name="Marwaha, Manuj" userId="637753a4-9390-4819-89c5-04264c455713" providerId="ADAL" clId="{A0257F42-553C-A44D-AD84-E4376F551BE4}" dt="2022-12-07T06:14:03.787" v="666" actId="207"/>
          <ac:spMkLst>
            <pc:docMk/>
            <pc:sldMk cId="1061158053" sldId="2146846345"/>
            <ac:spMk id="4" creationId="{9A5E40DD-4D90-3244-8B4E-3D3C8B3FAFCA}"/>
          </ac:spMkLst>
        </pc:spChg>
        <pc:spChg chg="mod">
          <ac:chgData name="Marwaha, Manuj" userId="637753a4-9390-4819-89c5-04264c455713" providerId="ADAL" clId="{A0257F42-553C-A44D-AD84-E4376F551BE4}" dt="2022-12-07T05:11:26.849" v="23" actId="20577"/>
          <ac:spMkLst>
            <pc:docMk/>
            <pc:sldMk cId="1061158053" sldId="2146846345"/>
            <ac:spMk id="50" creationId="{B1C93A2A-0EDF-D04A-B857-050245C9C8A6}"/>
          </ac:spMkLst>
        </pc:spChg>
        <pc:spChg chg="mod">
          <ac:chgData name="Marwaha, Manuj" userId="637753a4-9390-4819-89c5-04264c455713" providerId="ADAL" clId="{A0257F42-553C-A44D-AD84-E4376F551BE4}" dt="2022-12-07T05:11:18.637" v="21" actId="20577"/>
          <ac:spMkLst>
            <pc:docMk/>
            <pc:sldMk cId="1061158053" sldId="2146846345"/>
            <ac:spMk id="67" creationId="{85E65DA2-B2EE-F344-8DEF-7024ACA5C337}"/>
          </ac:spMkLst>
        </pc:spChg>
        <pc:spChg chg="mod">
          <ac:chgData name="Marwaha, Manuj" userId="637753a4-9390-4819-89c5-04264c455713" providerId="ADAL" clId="{A0257F42-553C-A44D-AD84-E4376F551BE4}" dt="2022-12-07T05:11:22.659" v="22" actId="20577"/>
          <ac:spMkLst>
            <pc:docMk/>
            <pc:sldMk cId="1061158053" sldId="2146846345"/>
            <ac:spMk id="76" creationId="{357DE22D-D410-C045-BD8A-DBE35D247B10}"/>
          </ac:spMkLst>
        </pc:spChg>
      </pc:sldChg>
      <pc:sldChg chg="addSp delSp modSp mod">
        <pc:chgData name="Marwaha, Manuj" userId="637753a4-9390-4819-89c5-04264c455713" providerId="ADAL" clId="{A0257F42-553C-A44D-AD84-E4376F551BE4}" dt="2022-12-08T06:23:07.350" v="833" actId="478"/>
        <pc:sldMkLst>
          <pc:docMk/>
          <pc:sldMk cId="3613534968" sldId="2147310360"/>
        </pc:sldMkLst>
        <pc:spChg chg="del mod">
          <ac:chgData name="Marwaha, Manuj" userId="637753a4-9390-4819-89c5-04264c455713" providerId="ADAL" clId="{A0257F42-553C-A44D-AD84-E4376F551BE4}" dt="2022-12-08T06:22:59.528" v="830" actId="478"/>
          <ac:spMkLst>
            <pc:docMk/>
            <pc:sldMk cId="3613534968" sldId="2147310360"/>
            <ac:spMk id="2" creationId="{6E004C87-3F00-AD44-8B4E-034195695D8F}"/>
          </ac:spMkLst>
        </pc:spChg>
        <pc:spChg chg="add del mod">
          <ac:chgData name="Marwaha, Manuj" userId="637753a4-9390-4819-89c5-04264c455713" providerId="ADAL" clId="{A0257F42-553C-A44D-AD84-E4376F551BE4}" dt="2022-12-08T06:23:07.350" v="833" actId="478"/>
          <ac:spMkLst>
            <pc:docMk/>
            <pc:sldMk cId="3613534968" sldId="2147310360"/>
            <ac:spMk id="5" creationId="{35582A0B-66CF-4E1D-47F6-365C1604DB8C}"/>
          </ac:spMkLst>
        </pc:spChg>
        <pc:grpChg chg="add del">
          <ac:chgData name="Marwaha, Manuj" userId="637753a4-9390-4819-89c5-04264c455713" providerId="ADAL" clId="{A0257F42-553C-A44D-AD84-E4376F551BE4}" dt="2022-12-08T06:23:03.723" v="832" actId="478"/>
          <ac:grpSpMkLst>
            <pc:docMk/>
            <pc:sldMk cId="3613534968" sldId="2147310360"/>
            <ac:grpSpMk id="14" creationId="{C573E1F9-C187-BA42-BBC7-3D2B184F7C74}"/>
          </ac:grpSpMkLst>
        </pc:grpChg>
      </pc:sldChg>
      <pc:sldChg chg="del">
        <pc:chgData name="Marwaha, Manuj" userId="637753a4-9390-4819-89c5-04264c455713" providerId="ADAL" clId="{A0257F42-553C-A44D-AD84-E4376F551BE4}" dt="2022-12-07T05:36:44.238" v="352" actId="2696"/>
        <pc:sldMkLst>
          <pc:docMk/>
          <pc:sldMk cId="615351670" sldId="2147310364"/>
        </pc:sldMkLst>
      </pc:sldChg>
      <pc:sldChg chg="add del">
        <pc:chgData name="Marwaha, Manuj" userId="637753a4-9390-4819-89c5-04264c455713" providerId="ADAL" clId="{A0257F42-553C-A44D-AD84-E4376F551BE4}" dt="2022-12-07T06:01:07.805" v="517" actId="2696"/>
        <pc:sldMkLst>
          <pc:docMk/>
          <pc:sldMk cId="3335832748" sldId="2147310364"/>
        </pc:sldMkLst>
      </pc:sldChg>
      <pc:sldChg chg="add">
        <pc:chgData name="Marwaha, Manuj" userId="637753a4-9390-4819-89c5-04264c455713" providerId="ADAL" clId="{A0257F42-553C-A44D-AD84-E4376F551BE4}" dt="2022-12-07T05:09:57.271" v="0"/>
        <pc:sldMkLst>
          <pc:docMk/>
          <pc:sldMk cId="3287980773" sldId="2147310373"/>
        </pc:sldMkLst>
      </pc:sldChg>
      <pc:sldChg chg="modSp add mod">
        <pc:chgData name="Marwaha, Manuj" userId="637753a4-9390-4819-89c5-04264c455713" providerId="ADAL" clId="{A0257F42-553C-A44D-AD84-E4376F551BE4}" dt="2022-12-07T06:18:04.948" v="675" actId="20577"/>
        <pc:sldMkLst>
          <pc:docMk/>
          <pc:sldMk cId="2040110451" sldId="2147310375"/>
        </pc:sldMkLst>
        <pc:spChg chg="mod">
          <ac:chgData name="Marwaha, Manuj" userId="637753a4-9390-4819-89c5-04264c455713" providerId="ADAL" clId="{A0257F42-553C-A44D-AD84-E4376F551BE4}" dt="2022-12-07T06:18:04.948" v="675" actId="20577"/>
          <ac:spMkLst>
            <pc:docMk/>
            <pc:sldMk cId="2040110451" sldId="2147310375"/>
            <ac:spMk id="4" creationId="{1C7D8F9B-14CB-124A-9314-2FF75B33DEE1}"/>
          </ac:spMkLst>
        </pc:spChg>
      </pc:sldChg>
      <pc:sldChg chg="modSp add del mod">
        <pc:chgData name="Marwaha, Manuj" userId="637753a4-9390-4819-89c5-04264c455713" providerId="ADAL" clId="{A0257F42-553C-A44D-AD84-E4376F551BE4}" dt="2022-12-07T05:47:45.881" v="489" actId="2696"/>
        <pc:sldMkLst>
          <pc:docMk/>
          <pc:sldMk cId="3268368037" sldId="2147310375"/>
        </pc:sldMkLst>
        <pc:spChg chg="mod">
          <ac:chgData name="Marwaha, Manuj" userId="637753a4-9390-4819-89c5-04264c455713" providerId="ADAL" clId="{A0257F42-553C-A44D-AD84-E4376F551BE4}" dt="2022-12-07T05:10:35.717" v="18" actId="20577"/>
          <ac:spMkLst>
            <pc:docMk/>
            <pc:sldMk cId="3268368037" sldId="2147310375"/>
            <ac:spMk id="4" creationId="{1C7D8F9B-14CB-124A-9314-2FF75B33DEE1}"/>
          </ac:spMkLst>
        </pc:spChg>
        <pc:spChg chg="mod">
          <ac:chgData name="Marwaha, Manuj" userId="637753a4-9390-4819-89c5-04264c455713" providerId="ADAL" clId="{A0257F42-553C-A44D-AD84-E4376F551BE4}" dt="2022-12-07T05:10:28.434" v="10" actId="207"/>
          <ac:spMkLst>
            <pc:docMk/>
            <pc:sldMk cId="3268368037" sldId="2147310375"/>
            <ac:spMk id="5" creationId="{EDDB50B2-3E22-DD46-B504-41929EC0FB77}"/>
          </ac:spMkLst>
        </pc:spChg>
        <pc:spChg chg="mod">
          <ac:chgData name="Marwaha, Manuj" userId="637753a4-9390-4819-89c5-04264c455713" providerId="ADAL" clId="{A0257F42-553C-A44D-AD84-E4376F551BE4}" dt="2022-12-07T05:10:28.434" v="10" actId="207"/>
          <ac:spMkLst>
            <pc:docMk/>
            <pc:sldMk cId="3268368037" sldId="2147310375"/>
            <ac:spMk id="6" creationId="{873BB92B-2BF0-B642-B94D-6FD45B7E9069}"/>
          </ac:spMkLst>
        </pc:spChg>
        <pc:spChg chg="mod">
          <ac:chgData name="Marwaha, Manuj" userId="637753a4-9390-4819-89c5-04264c455713" providerId="ADAL" clId="{A0257F42-553C-A44D-AD84-E4376F551BE4}" dt="2022-12-07T05:10:28.434" v="10" actId="207"/>
          <ac:spMkLst>
            <pc:docMk/>
            <pc:sldMk cId="3268368037" sldId="2147310375"/>
            <ac:spMk id="7" creationId="{B0A9BF89-8073-A343-9D54-43B319B4B7C8}"/>
          </ac:spMkLst>
        </pc:spChg>
        <pc:spChg chg="mod">
          <ac:chgData name="Marwaha, Manuj" userId="637753a4-9390-4819-89c5-04264c455713" providerId="ADAL" clId="{A0257F42-553C-A44D-AD84-E4376F551BE4}" dt="2022-12-07T05:10:28.434" v="10" actId="207"/>
          <ac:spMkLst>
            <pc:docMk/>
            <pc:sldMk cId="3268368037" sldId="2147310375"/>
            <ac:spMk id="8" creationId="{EB09CD3F-9EAA-FD4D-ADBA-C0792C3D9CBE}"/>
          </ac:spMkLst>
        </pc:spChg>
        <pc:spChg chg="mod">
          <ac:chgData name="Marwaha, Manuj" userId="637753a4-9390-4819-89c5-04264c455713" providerId="ADAL" clId="{A0257F42-553C-A44D-AD84-E4376F551BE4}" dt="2022-12-07T05:10:28.434" v="10" actId="207"/>
          <ac:spMkLst>
            <pc:docMk/>
            <pc:sldMk cId="3268368037" sldId="2147310375"/>
            <ac:spMk id="9" creationId="{F422EEAB-E811-A34A-AE9D-E06B9E327C71}"/>
          </ac:spMkLst>
        </pc:spChg>
      </pc:sldChg>
      <pc:sldChg chg="addSp delSp modSp add mod delAnim">
        <pc:chgData name="Marwaha, Manuj" userId="637753a4-9390-4819-89c5-04264c455713" providerId="ADAL" clId="{A0257F42-553C-A44D-AD84-E4376F551BE4}" dt="2022-12-07T06:13:54.077" v="665" actId="207"/>
        <pc:sldMkLst>
          <pc:docMk/>
          <pc:sldMk cId="1287188624" sldId="2147310378"/>
        </pc:sldMkLst>
        <pc:spChg chg="add mod">
          <ac:chgData name="Marwaha, Manuj" userId="637753a4-9390-4819-89c5-04264c455713" providerId="ADAL" clId="{A0257F42-553C-A44D-AD84-E4376F551BE4}" dt="2022-12-07T05:33:55.521" v="315" actId="207"/>
          <ac:spMkLst>
            <pc:docMk/>
            <pc:sldMk cId="1287188624" sldId="2147310378"/>
            <ac:spMk id="3" creationId="{6B8E42C4-37EA-D582-2C91-B96123CC261B}"/>
          </ac:spMkLst>
        </pc:spChg>
        <pc:spChg chg="mod">
          <ac:chgData name="Marwaha, Manuj" userId="637753a4-9390-4819-89c5-04264c455713" providerId="ADAL" clId="{A0257F42-553C-A44D-AD84-E4376F551BE4}" dt="2022-12-07T05:18:38.735" v="75" actId="207"/>
          <ac:spMkLst>
            <pc:docMk/>
            <pc:sldMk cId="1287188624" sldId="2147310378"/>
            <ac:spMk id="15" creationId="{30B22D4E-C3B0-D94E-9359-94E6C70780BA}"/>
          </ac:spMkLst>
        </pc:spChg>
        <pc:spChg chg="mod">
          <ac:chgData name="Marwaha, Manuj" userId="637753a4-9390-4819-89c5-04264c455713" providerId="ADAL" clId="{A0257F42-553C-A44D-AD84-E4376F551BE4}" dt="2022-12-07T05:51:12.967" v="506" actId="1076"/>
          <ac:spMkLst>
            <pc:docMk/>
            <pc:sldMk cId="1287188624" sldId="2147310378"/>
            <ac:spMk id="16" creationId="{9F952F9E-F635-1943-B7B8-34AFAD3E772C}"/>
          </ac:spMkLst>
        </pc:spChg>
        <pc:spChg chg="mod">
          <ac:chgData name="Marwaha, Manuj" userId="637753a4-9390-4819-89c5-04264c455713" providerId="ADAL" clId="{A0257F42-553C-A44D-AD84-E4376F551BE4}" dt="2022-12-07T06:13:54.077" v="665" actId="207"/>
          <ac:spMkLst>
            <pc:docMk/>
            <pc:sldMk cId="1287188624" sldId="2147310378"/>
            <ac:spMk id="31" creationId="{410AEF75-72F6-2C4A-A736-0E01FC0AA6B6}"/>
          </ac:spMkLst>
        </pc:spChg>
        <pc:spChg chg="del mod">
          <ac:chgData name="Marwaha, Manuj" userId="637753a4-9390-4819-89c5-04264c455713" providerId="ADAL" clId="{A0257F42-553C-A44D-AD84-E4376F551BE4}" dt="2022-12-07T05:51:07.282" v="505" actId="478"/>
          <ac:spMkLst>
            <pc:docMk/>
            <pc:sldMk cId="1287188624" sldId="2147310378"/>
            <ac:spMk id="34" creationId="{64969747-1245-CA4D-A4F5-745C51C3A294}"/>
          </ac:spMkLst>
        </pc:spChg>
        <pc:spChg chg="mod">
          <ac:chgData name="Marwaha, Manuj" userId="637753a4-9390-4819-89c5-04264c455713" providerId="ADAL" clId="{A0257F42-553C-A44D-AD84-E4376F551BE4}" dt="2022-12-07T05:19:25.769" v="106" actId="20577"/>
          <ac:spMkLst>
            <pc:docMk/>
            <pc:sldMk cId="1287188624" sldId="2147310378"/>
            <ac:spMk id="68" creationId="{B4072EEE-5F2D-754D-856D-E638129216BF}"/>
          </ac:spMkLst>
        </pc:spChg>
        <pc:spChg chg="mod">
          <ac:chgData name="Marwaha, Manuj" userId="637753a4-9390-4819-89c5-04264c455713" providerId="ADAL" clId="{A0257F42-553C-A44D-AD84-E4376F551BE4}" dt="2022-12-07T05:19:32.996" v="111" actId="20577"/>
          <ac:spMkLst>
            <pc:docMk/>
            <pc:sldMk cId="1287188624" sldId="2147310378"/>
            <ac:spMk id="71" creationId="{0007028C-2E31-0243-8749-C6D90BC21DE1}"/>
          </ac:spMkLst>
        </pc:spChg>
        <pc:picChg chg="del">
          <ac:chgData name="Marwaha, Manuj" userId="637753a4-9390-4819-89c5-04264c455713" providerId="ADAL" clId="{A0257F42-553C-A44D-AD84-E4376F551BE4}" dt="2022-12-07T05:31:01.855" v="249" actId="478"/>
          <ac:picMkLst>
            <pc:docMk/>
            <pc:sldMk cId="1287188624" sldId="2147310378"/>
            <ac:picMk id="62" creationId="{6F8EB705-0955-4447-AED1-F28DE63E53B2}"/>
          </ac:picMkLst>
        </pc:picChg>
        <pc:cxnChg chg="mod">
          <ac:chgData name="Marwaha, Manuj" userId="637753a4-9390-4819-89c5-04264c455713" providerId="ADAL" clId="{A0257F42-553C-A44D-AD84-E4376F551BE4}" dt="2022-12-07T05:18:25.005" v="71" actId="208"/>
          <ac:cxnSpMkLst>
            <pc:docMk/>
            <pc:sldMk cId="1287188624" sldId="2147310378"/>
            <ac:cxnSpMk id="11" creationId="{2B0D9741-2839-5345-83D8-E92CD15D5FB2}"/>
          </ac:cxnSpMkLst>
        </pc:cxnChg>
        <pc:cxnChg chg="mod">
          <ac:chgData name="Marwaha, Manuj" userId="637753a4-9390-4819-89c5-04264c455713" providerId="ADAL" clId="{A0257F42-553C-A44D-AD84-E4376F551BE4}" dt="2022-12-07T05:31:59.711" v="269" actId="14100"/>
          <ac:cxnSpMkLst>
            <pc:docMk/>
            <pc:sldMk cId="1287188624" sldId="2147310378"/>
            <ac:cxnSpMk id="58" creationId="{3EAB9F67-C34A-7846-817A-A4DE85AD83FA}"/>
          </ac:cxnSpMkLst>
        </pc:cxnChg>
      </pc:sldChg>
      <pc:sldChg chg="modSp add mod">
        <pc:chgData name="Marwaha, Manuj" userId="637753a4-9390-4819-89c5-04264c455713" providerId="ADAL" clId="{A0257F42-553C-A44D-AD84-E4376F551BE4}" dt="2022-12-07T05:56:02.379" v="516" actId="20577"/>
        <pc:sldMkLst>
          <pc:docMk/>
          <pc:sldMk cId="1139633892" sldId="2147310380"/>
        </pc:sldMkLst>
        <pc:spChg chg="mod">
          <ac:chgData name="Marwaha, Manuj" userId="637753a4-9390-4819-89c5-04264c455713" providerId="ADAL" clId="{A0257F42-553C-A44D-AD84-E4376F551BE4}" dt="2022-12-07T05:56:02.379" v="516" actId="20577"/>
          <ac:spMkLst>
            <pc:docMk/>
            <pc:sldMk cId="1139633892" sldId="2147310380"/>
            <ac:spMk id="4" creationId="{1C7D8F9B-14CB-124A-9314-2FF75B33DEE1}"/>
          </ac:spMkLst>
        </pc:spChg>
        <pc:spChg chg="mod">
          <ac:chgData name="Marwaha, Manuj" userId="637753a4-9390-4819-89c5-04264c455713" providerId="ADAL" clId="{A0257F42-553C-A44D-AD84-E4376F551BE4}" dt="2022-12-07T05:36:01.887" v="347" actId="207"/>
          <ac:spMkLst>
            <pc:docMk/>
            <pc:sldMk cId="1139633892" sldId="2147310380"/>
            <ac:spMk id="5" creationId="{EDDB50B2-3E22-DD46-B504-41929EC0FB77}"/>
          </ac:spMkLst>
        </pc:spChg>
        <pc:spChg chg="mod">
          <ac:chgData name="Marwaha, Manuj" userId="637753a4-9390-4819-89c5-04264c455713" providerId="ADAL" clId="{A0257F42-553C-A44D-AD84-E4376F551BE4}" dt="2022-12-07T05:35:57.800" v="346" actId="207"/>
          <ac:spMkLst>
            <pc:docMk/>
            <pc:sldMk cId="1139633892" sldId="2147310380"/>
            <ac:spMk id="6" creationId="{873BB92B-2BF0-B642-B94D-6FD45B7E9069}"/>
          </ac:spMkLst>
        </pc:spChg>
        <pc:spChg chg="mod">
          <ac:chgData name="Marwaha, Manuj" userId="637753a4-9390-4819-89c5-04264c455713" providerId="ADAL" clId="{A0257F42-553C-A44D-AD84-E4376F551BE4}" dt="2022-12-07T05:35:55.081" v="345" actId="207"/>
          <ac:spMkLst>
            <pc:docMk/>
            <pc:sldMk cId="1139633892" sldId="2147310380"/>
            <ac:spMk id="7" creationId="{B0A9BF89-8073-A343-9D54-43B319B4B7C8}"/>
          </ac:spMkLst>
        </pc:spChg>
        <pc:spChg chg="mod">
          <ac:chgData name="Marwaha, Manuj" userId="637753a4-9390-4819-89c5-04264c455713" providerId="ADAL" clId="{A0257F42-553C-A44D-AD84-E4376F551BE4}" dt="2022-12-07T05:35:51.862" v="344" actId="207"/>
          <ac:spMkLst>
            <pc:docMk/>
            <pc:sldMk cId="1139633892" sldId="2147310380"/>
            <ac:spMk id="8" creationId="{EB09CD3F-9EAA-FD4D-ADBA-C0792C3D9CBE}"/>
          </ac:spMkLst>
        </pc:spChg>
        <pc:spChg chg="mod">
          <ac:chgData name="Marwaha, Manuj" userId="637753a4-9390-4819-89c5-04264c455713" providerId="ADAL" clId="{A0257F42-553C-A44D-AD84-E4376F551BE4}" dt="2022-12-07T05:35:48.843" v="343" actId="207"/>
          <ac:spMkLst>
            <pc:docMk/>
            <pc:sldMk cId="1139633892" sldId="2147310380"/>
            <ac:spMk id="9" creationId="{1ED7ECC1-C1B6-E743-82BC-0520966139EB}"/>
          </ac:spMkLst>
        </pc:spChg>
      </pc:sldChg>
      <pc:sldChg chg="modSp add">
        <pc:chgData name="Marwaha, Manuj" userId="637753a4-9390-4819-89c5-04264c455713" providerId="ADAL" clId="{A0257F42-553C-A44D-AD84-E4376F551BE4}" dt="2022-12-07T05:35:26.489" v="342" actId="20577"/>
        <pc:sldMkLst>
          <pc:docMk/>
          <pc:sldMk cId="4260898323" sldId="2147310381"/>
        </pc:sldMkLst>
        <pc:spChg chg="mod">
          <ac:chgData name="Marwaha, Manuj" userId="637753a4-9390-4819-89c5-04264c455713" providerId="ADAL" clId="{A0257F42-553C-A44D-AD84-E4376F551BE4}" dt="2022-12-07T05:35:26.489" v="342" actId="20577"/>
          <ac:spMkLst>
            <pc:docMk/>
            <pc:sldMk cId="4260898323" sldId="2147310381"/>
            <ac:spMk id="6" creationId="{9184DC38-032A-8B46-9265-C7687D6C0A8C}"/>
          </ac:spMkLst>
        </pc:spChg>
      </pc:sldChg>
      <pc:sldChg chg="delSp modSp add mod delAnim">
        <pc:chgData name="Marwaha, Manuj" userId="637753a4-9390-4819-89c5-04264c455713" providerId="ADAL" clId="{A0257F42-553C-A44D-AD84-E4376F551BE4}" dt="2022-12-07T05:49:54.066" v="496" actId="478"/>
        <pc:sldMkLst>
          <pc:docMk/>
          <pc:sldMk cId="4169963497" sldId="2147310382"/>
        </pc:sldMkLst>
        <pc:spChg chg="mod">
          <ac:chgData name="Marwaha, Manuj" userId="637753a4-9390-4819-89c5-04264c455713" providerId="ADAL" clId="{A0257F42-553C-A44D-AD84-E4376F551BE4}" dt="2022-12-07T05:15:33.862" v="55" actId="207"/>
          <ac:spMkLst>
            <pc:docMk/>
            <pc:sldMk cId="4169963497" sldId="2147310382"/>
            <ac:spMk id="2" creationId="{29631C2F-D3F5-6746-B24B-9508440638DA}"/>
          </ac:spMkLst>
        </pc:spChg>
        <pc:spChg chg="mod">
          <ac:chgData name="Marwaha, Manuj" userId="637753a4-9390-4819-89c5-04264c455713" providerId="ADAL" clId="{A0257F42-553C-A44D-AD84-E4376F551BE4}" dt="2022-12-07T05:15:31.167" v="54" actId="207"/>
          <ac:spMkLst>
            <pc:docMk/>
            <pc:sldMk cId="4169963497" sldId="2147310382"/>
            <ac:spMk id="3" creationId="{59D7A260-95FA-EB4B-AEFA-DE15FB32022B}"/>
          </ac:spMkLst>
        </pc:spChg>
        <pc:spChg chg="mod">
          <ac:chgData name="Marwaha, Manuj" userId="637753a4-9390-4819-89c5-04264c455713" providerId="ADAL" clId="{A0257F42-553C-A44D-AD84-E4376F551BE4}" dt="2022-12-07T05:15:40.969" v="56" actId="207"/>
          <ac:spMkLst>
            <pc:docMk/>
            <pc:sldMk cId="4169963497" sldId="2147310382"/>
            <ac:spMk id="11" creationId="{D5A1F801-5FBC-CB40-A69D-AAD78576B8E0}"/>
          </ac:spMkLst>
        </pc:spChg>
        <pc:spChg chg="mod">
          <ac:chgData name="Marwaha, Manuj" userId="637753a4-9390-4819-89c5-04264c455713" providerId="ADAL" clId="{A0257F42-553C-A44D-AD84-E4376F551BE4}" dt="2022-12-07T05:16:02.622" v="60" actId="207"/>
          <ac:spMkLst>
            <pc:docMk/>
            <pc:sldMk cId="4169963497" sldId="2147310382"/>
            <ac:spMk id="63" creationId="{AF907869-5485-B446-B397-0CBAE223C559}"/>
          </ac:spMkLst>
        </pc:spChg>
        <pc:spChg chg="mod">
          <ac:chgData name="Marwaha, Manuj" userId="637753a4-9390-4819-89c5-04264c455713" providerId="ADAL" clId="{A0257F42-553C-A44D-AD84-E4376F551BE4}" dt="2022-12-07T05:16:02.622" v="60" actId="207"/>
          <ac:spMkLst>
            <pc:docMk/>
            <pc:sldMk cId="4169963497" sldId="2147310382"/>
            <ac:spMk id="67" creationId="{2AF4E29D-EC09-BF4E-A5A4-31A77056CA56}"/>
          </ac:spMkLst>
        </pc:spChg>
        <pc:spChg chg="mod">
          <ac:chgData name="Marwaha, Manuj" userId="637753a4-9390-4819-89c5-04264c455713" providerId="ADAL" clId="{A0257F42-553C-A44D-AD84-E4376F551BE4}" dt="2022-12-07T05:17:37.427" v="68" actId="207"/>
          <ac:spMkLst>
            <pc:docMk/>
            <pc:sldMk cId="4169963497" sldId="2147310382"/>
            <ac:spMk id="71" creationId="{108BEC0E-5A07-244C-96C8-E2710EB47A65}"/>
          </ac:spMkLst>
        </pc:spChg>
        <pc:spChg chg="mod">
          <ac:chgData name="Marwaha, Manuj" userId="637753a4-9390-4819-89c5-04264c455713" providerId="ADAL" clId="{A0257F42-553C-A44D-AD84-E4376F551BE4}" dt="2022-12-07T05:16:02.622" v="60" actId="207"/>
          <ac:spMkLst>
            <pc:docMk/>
            <pc:sldMk cId="4169963497" sldId="2147310382"/>
            <ac:spMk id="73" creationId="{879F2841-4C7F-5344-BCE0-3AEA5C8B5E0C}"/>
          </ac:spMkLst>
        </pc:spChg>
        <pc:spChg chg="mod">
          <ac:chgData name="Marwaha, Manuj" userId="637753a4-9390-4819-89c5-04264c455713" providerId="ADAL" clId="{A0257F42-553C-A44D-AD84-E4376F551BE4}" dt="2022-12-07T05:16:02.622" v="60" actId="207"/>
          <ac:spMkLst>
            <pc:docMk/>
            <pc:sldMk cId="4169963497" sldId="2147310382"/>
            <ac:spMk id="74" creationId="{1FB98547-B900-B244-8411-41D3152B7B0F}"/>
          </ac:spMkLst>
        </pc:spChg>
        <pc:spChg chg="mod">
          <ac:chgData name="Marwaha, Manuj" userId="637753a4-9390-4819-89c5-04264c455713" providerId="ADAL" clId="{A0257F42-553C-A44D-AD84-E4376F551BE4}" dt="2022-12-07T05:16:02.622" v="60" actId="207"/>
          <ac:spMkLst>
            <pc:docMk/>
            <pc:sldMk cId="4169963497" sldId="2147310382"/>
            <ac:spMk id="81" creationId="{3C7A73E0-4809-3F4F-84BE-182620439581}"/>
          </ac:spMkLst>
        </pc:spChg>
        <pc:spChg chg="mod">
          <ac:chgData name="Marwaha, Manuj" userId="637753a4-9390-4819-89c5-04264c455713" providerId="ADAL" clId="{A0257F42-553C-A44D-AD84-E4376F551BE4}" dt="2022-12-07T05:16:02.622" v="60" actId="207"/>
          <ac:spMkLst>
            <pc:docMk/>
            <pc:sldMk cId="4169963497" sldId="2147310382"/>
            <ac:spMk id="83" creationId="{812C1416-F46E-204C-A654-89AFC8400623}"/>
          </ac:spMkLst>
        </pc:spChg>
        <pc:spChg chg="mod">
          <ac:chgData name="Marwaha, Manuj" userId="637753a4-9390-4819-89c5-04264c455713" providerId="ADAL" clId="{A0257F42-553C-A44D-AD84-E4376F551BE4}" dt="2022-12-07T05:16:02.622" v="60" actId="207"/>
          <ac:spMkLst>
            <pc:docMk/>
            <pc:sldMk cId="4169963497" sldId="2147310382"/>
            <ac:spMk id="107" creationId="{1FA3C023-BF2A-0346-9E98-0BA6AECB9A1A}"/>
          </ac:spMkLst>
        </pc:spChg>
        <pc:spChg chg="mod">
          <ac:chgData name="Marwaha, Manuj" userId="637753a4-9390-4819-89c5-04264c455713" providerId="ADAL" clId="{A0257F42-553C-A44D-AD84-E4376F551BE4}" dt="2022-12-07T05:15:43.810" v="57" actId="207"/>
          <ac:spMkLst>
            <pc:docMk/>
            <pc:sldMk cId="4169963497" sldId="2147310382"/>
            <ac:spMk id="128" creationId="{0CEFE275-482E-9041-9D27-5D3C331D6A3D}"/>
          </ac:spMkLst>
        </pc:spChg>
        <pc:spChg chg="topLvl">
          <ac:chgData name="Marwaha, Manuj" userId="637753a4-9390-4819-89c5-04264c455713" providerId="ADAL" clId="{A0257F42-553C-A44D-AD84-E4376F551BE4}" dt="2022-12-07T05:49:54.066" v="496" actId="478"/>
          <ac:spMkLst>
            <pc:docMk/>
            <pc:sldMk cId="4169963497" sldId="2147310382"/>
            <ac:spMk id="130" creationId="{E0FEB298-78AF-8C48-B8BE-6357DC0F34A3}"/>
          </ac:spMkLst>
        </pc:spChg>
        <pc:spChg chg="del mod topLvl">
          <ac:chgData name="Marwaha, Manuj" userId="637753a4-9390-4819-89c5-04264c455713" providerId="ADAL" clId="{A0257F42-553C-A44D-AD84-E4376F551BE4}" dt="2022-12-07T05:49:54.066" v="496" actId="478"/>
          <ac:spMkLst>
            <pc:docMk/>
            <pc:sldMk cId="4169963497" sldId="2147310382"/>
            <ac:spMk id="132" creationId="{B399B259-F47B-8846-A431-91D23B22D72F}"/>
          </ac:spMkLst>
        </pc:spChg>
        <pc:spChg chg="del mod topLvl">
          <ac:chgData name="Marwaha, Manuj" userId="637753a4-9390-4819-89c5-04264c455713" providerId="ADAL" clId="{A0257F42-553C-A44D-AD84-E4376F551BE4}" dt="2022-12-07T05:49:49.331" v="494" actId="478"/>
          <ac:spMkLst>
            <pc:docMk/>
            <pc:sldMk cId="4169963497" sldId="2147310382"/>
            <ac:spMk id="137" creationId="{1E43467C-B845-7C4A-9833-0903CCD2593B}"/>
          </ac:spMkLst>
        </pc:spChg>
        <pc:grpChg chg="mod">
          <ac:chgData name="Marwaha, Manuj" userId="637753a4-9390-4819-89c5-04264c455713" providerId="ADAL" clId="{A0257F42-553C-A44D-AD84-E4376F551BE4}" dt="2022-12-07T05:16:02.622" v="60" actId="207"/>
          <ac:grpSpMkLst>
            <pc:docMk/>
            <pc:sldMk cId="4169963497" sldId="2147310382"/>
            <ac:grpSpMk id="25" creationId="{6F8BA733-FF86-C740-9869-6C1C27089816}"/>
          </ac:grpSpMkLst>
        </pc:grpChg>
        <pc:grpChg chg="del">
          <ac:chgData name="Marwaha, Manuj" userId="637753a4-9390-4819-89c5-04264c455713" providerId="ADAL" clId="{A0257F42-553C-A44D-AD84-E4376F551BE4}" dt="2022-12-07T05:49:54.066" v="496" actId="478"/>
          <ac:grpSpMkLst>
            <pc:docMk/>
            <pc:sldMk cId="4169963497" sldId="2147310382"/>
            <ac:grpSpMk id="52" creationId="{0FAF383C-CC4A-E447-B746-A880CFCA7D66}"/>
          </ac:grpSpMkLst>
        </pc:grpChg>
        <pc:grpChg chg="mod">
          <ac:chgData name="Marwaha, Manuj" userId="637753a4-9390-4819-89c5-04264c455713" providerId="ADAL" clId="{A0257F42-553C-A44D-AD84-E4376F551BE4}" dt="2022-12-07T05:16:02.622" v="60" actId="207"/>
          <ac:grpSpMkLst>
            <pc:docMk/>
            <pc:sldMk cId="4169963497" sldId="2147310382"/>
            <ac:grpSpMk id="60" creationId="{0DC5FC57-D32A-D04B-85FA-A5E8CF150B6F}"/>
          </ac:grpSpMkLst>
        </pc:grpChg>
        <pc:grpChg chg="del">
          <ac:chgData name="Marwaha, Manuj" userId="637753a4-9390-4819-89c5-04264c455713" providerId="ADAL" clId="{A0257F42-553C-A44D-AD84-E4376F551BE4}" dt="2022-12-07T05:49:51.755" v="495" actId="478"/>
          <ac:grpSpMkLst>
            <pc:docMk/>
            <pc:sldMk cId="4169963497" sldId="2147310382"/>
            <ac:grpSpMk id="131" creationId="{E6FA3D3A-B1CF-2F4B-AD89-934C5B724AAB}"/>
          </ac:grpSpMkLst>
        </pc:grpChg>
        <pc:grpChg chg="del">
          <ac:chgData name="Marwaha, Manuj" userId="637753a4-9390-4819-89c5-04264c455713" providerId="ADAL" clId="{A0257F42-553C-A44D-AD84-E4376F551BE4}" dt="2022-12-07T05:49:47.308" v="493" actId="478"/>
          <ac:grpSpMkLst>
            <pc:docMk/>
            <pc:sldMk cId="4169963497" sldId="2147310382"/>
            <ac:grpSpMk id="136" creationId="{9152CA8D-5B24-4548-BB34-047F41C731F2}"/>
          </ac:grpSpMkLst>
        </pc:grpChg>
        <pc:cxnChg chg="mod">
          <ac:chgData name="Marwaha, Manuj" userId="637753a4-9390-4819-89c5-04264c455713" providerId="ADAL" clId="{A0257F42-553C-A44D-AD84-E4376F551BE4}" dt="2022-12-07T05:17:34.936" v="67" actId="208"/>
          <ac:cxnSpMkLst>
            <pc:docMk/>
            <pc:sldMk cId="4169963497" sldId="2147310382"/>
            <ac:cxnSpMk id="72" creationId="{DDB31244-A3DC-D84E-8B77-9836E9A9E087}"/>
          </ac:cxnSpMkLst>
        </pc:cxnChg>
        <pc:cxnChg chg="mod">
          <ac:chgData name="Marwaha, Manuj" userId="637753a4-9390-4819-89c5-04264c455713" providerId="ADAL" clId="{A0257F42-553C-A44D-AD84-E4376F551BE4}" dt="2022-12-07T05:16:02.622" v="60" actId="207"/>
          <ac:cxnSpMkLst>
            <pc:docMk/>
            <pc:sldMk cId="4169963497" sldId="2147310382"/>
            <ac:cxnSpMk id="75" creationId="{32BC3162-2AB0-CF4F-93FB-2C49A5C8E565}"/>
          </ac:cxnSpMkLst>
        </pc:cxnChg>
        <pc:cxnChg chg="del mod">
          <ac:chgData name="Marwaha, Manuj" userId="637753a4-9390-4819-89c5-04264c455713" providerId="ADAL" clId="{A0257F42-553C-A44D-AD84-E4376F551BE4}" dt="2022-12-07T05:49:51.755" v="495" actId="478"/>
          <ac:cxnSpMkLst>
            <pc:docMk/>
            <pc:sldMk cId="4169963497" sldId="2147310382"/>
            <ac:cxnSpMk id="133" creationId="{1CF73589-8A01-F146-8C61-5ECD8752EA1D}"/>
          </ac:cxnSpMkLst>
        </pc:cxnChg>
        <pc:cxnChg chg="del mod topLvl">
          <ac:chgData name="Marwaha, Manuj" userId="637753a4-9390-4819-89c5-04264c455713" providerId="ADAL" clId="{A0257F42-553C-A44D-AD84-E4376F551BE4}" dt="2022-12-07T05:49:47.308" v="493" actId="478"/>
          <ac:cxnSpMkLst>
            <pc:docMk/>
            <pc:sldMk cId="4169963497" sldId="2147310382"/>
            <ac:cxnSpMk id="138" creationId="{D98B44D5-3BE5-5A42-93AD-328A9EABC598}"/>
          </ac:cxnSpMkLst>
        </pc:cxnChg>
      </pc:sldChg>
      <pc:sldChg chg="addSp delSp modSp new mod modAnim">
        <pc:chgData name="Marwaha, Manuj" userId="637753a4-9390-4819-89c5-04264c455713" providerId="ADAL" clId="{A0257F42-553C-A44D-AD84-E4376F551BE4}" dt="2022-12-07T05:29:29.989" v="248" actId="207"/>
        <pc:sldMkLst>
          <pc:docMk/>
          <pc:sldMk cId="2887734576" sldId="2147310383"/>
        </pc:sldMkLst>
        <pc:spChg chg="del">
          <ac:chgData name="Marwaha, Manuj" userId="637753a4-9390-4819-89c5-04264c455713" providerId="ADAL" clId="{A0257F42-553C-A44D-AD84-E4376F551BE4}" dt="2022-12-07T05:12:59.647" v="33" actId="478"/>
          <ac:spMkLst>
            <pc:docMk/>
            <pc:sldMk cId="2887734576" sldId="2147310383"/>
            <ac:spMk id="2" creationId="{D156948A-3762-43A4-AD7A-9601BFCB5CF1}"/>
          </ac:spMkLst>
        </pc:spChg>
        <pc:spChg chg="del">
          <ac:chgData name="Marwaha, Manuj" userId="637753a4-9390-4819-89c5-04264c455713" providerId="ADAL" clId="{A0257F42-553C-A44D-AD84-E4376F551BE4}" dt="2022-12-07T05:13:00.909" v="34" actId="478"/>
          <ac:spMkLst>
            <pc:docMk/>
            <pc:sldMk cId="2887734576" sldId="2147310383"/>
            <ac:spMk id="3" creationId="{E188CDB8-6511-C4B9-7CC8-AC0C387D02D1}"/>
          </ac:spMkLst>
        </pc:spChg>
        <pc:spChg chg="del">
          <ac:chgData name="Marwaha, Manuj" userId="637753a4-9390-4819-89c5-04264c455713" providerId="ADAL" clId="{A0257F42-553C-A44D-AD84-E4376F551BE4}" dt="2022-12-07T05:12:57.192" v="32" actId="478"/>
          <ac:spMkLst>
            <pc:docMk/>
            <pc:sldMk cId="2887734576" sldId="2147310383"/>
            <ac:spMk id="4" creationId="{6FC1F327-7871-3914-CB6B-1ED576756E01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5" creationId="{C4FD8986-0FEE-EDCD-C4C7-9999D32DA8E6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6" creationId="{AC95A838-1BD4-5942-A49A-933305D225B0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7" creationId="{7AE031EB-25D2-21D0-AB0F-19B86BF212FB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8" creationId="{91221428-B41F-2B80-C6B4-2F868155CDC9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9" creationId="{525EFC61-EBD4-932A-0F34-64CD3BBDBE5F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10" creationId="{242DB298-94E4-AF68-5607-742149FED8F1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11" creationId="{D530E61F-6ABE-1115-4D6F-F59662BD84A4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12" creationId="{4B6AD5C4-D41B-8CD9-FEE2-455A044CEA9C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13" creationId="{59302F84-ADEC-0CCA-F2EF-83890B8CE514}"/>
          </ac:spMkLst>
        </pc:spChg>
        <pc:spChg chg="add del mod">
          <ac:chgData name="Marwaha, Manuj" userId="637753a4-9390-4819-89c5-04264c455713" providerId="ADAL" clId="{A0257F42-553C-A44D-AD84-E4376F551BE4}" dt="2022-12-07T05:14:57.873" v="47" actId="478"/>
          <ac:spMkLst>
            <pc:docMk/>
            <pc:sldMk cId="2887734576" sldId="2147310383"/>
            <ac:spMk id="14" creationId="{7C12129C-B511-7289-3207-60E56081947E}"/>
          </ac:spMkLst>
        </pc:spChg>
        <pc:spChg chg="add del mod">
          <ac:chgData name="Marwaha, Manuj" userId="637753a4-9390-4819-89c5-04264c455713" providerId="ADAL" clId="{A0257F42-553C-A44D-AD84-E4376F551BE4}" dt="2022-12-07T05:15:00.129" v="48" actId="478"/>
          <ac:spMkLst>
            <pc:docMk/>
            <pc:sldMk cId="2887734576" sldId="2147310383"/>
            <ac:spMk id="15" creationId="{94A68264-26B2-096C-43E5-6EC7B178FB00}"/>
          </ac:spMkLst>
        </pc:spChg>
        <pc:spChg chg="add del mod">
          <ac:chgData name="Marwaha, Manuj" userId="637753a4-9390-4819-89c5-04264c455713" providerId="ADAL" clId="{A0257F42-553C-A44D-AD84-E4376F551BE4}" dt="2022-12-07T05:15:01.906" v="49" actId="478"/>
          <ac:spMkLst>
            <pc:docMk/>
            <pc:sldMk cId="2887734576" sldId="2147310383"/>
            <ac:spMk id="16" creationId="{BBF0909D-F9C6-7590-A1E0-47656B64A4C6}"/>
          </ac:spMkLst>
        </pc:spChg>
        <pc:spChg chg="add del mod">
          <ac:chgData name="Marwaha, Manuj" userId="637753a4-9390-4819-89c5-04264c455713" providerId="ADAL" clId="{A0257F42-553C-A44D-AD84-E4376F551BE4}" dt="2022-12-07T05:15:04.348" v="50" actId="478"/>
          <ac:spMkLst>
            <pc:docMk/>
            <pc:sldMk cId="2887734576" sldId="2147310383"/>
            <ac:spMk id="17" creationId="{04F14BFD-B716-C892-76D5-C3A5DE4851B5}"/>
          </ac:spMkLst>
        </pc:spChg>
        <pc:spChg chg="add del mod">
          <ac:chgData name="Marwaha, Manuj" userId="637753a4-9390-4819-89c5-04264c455713" providerId="ADAL" clId="{A0257F42-553C-A44D-AD84-E4376F551BE4}" dt="2022-12-07T05:15:06.293" v="51" actId="478"/>
          <ac:spMkLst>
            <pc:docMk/>
            <pc:sldMk cId="2887734576" sldId="2147310383"/>
            <ac:spMk id="18" creationId="{2A470849-9FB4-3132-ACE1-4BC2A5FD2C1C}"/>
          </ac:spMkLst>
        </pc:spChg>
        <pc:spChg chg="add del mod">
          <ac:chgData name="Marwaha, Manuj" userId="637753a4-9390-4819-89c5-04264c455713" providerId="ADAL" clId="{A0257F42-553C-A44D-AD84-E4376F551BE4}" dt="2022-12-07T05:15:08.176" v="52" actId="478"/>
          <ac:spMkLst>
            <pc:docMk/>
            <pc:sldMk cId="2887734576" sldId="2147310383"/>
            <ac:spMk id="19" creationId="{7C4764C8-F866-9EFA-0A61-F6E8082D205B}"/>
          </ac:spMkLst>
        </pc:spChg>
        <pc:spChg chg="add del mod">
          <ac:chgData name="Marwaha, Manuj" userId="637753a4-9390-4819-89c5-04264c455713" providerId="ADAL" clId="{A0257F42-553C-A44D-AD84-E4376F551BE4}" dt="2022-12-07T05:15:10.487" v="53" actId="478"/>
          <ac:spMkLst>
            <pc:docMk/>
            <pc:sldMk cId="2887734576" sldId="2147310383"/>
            <ac:spMk id="20" creationId="{22FA9321-CCDB-408B-2AB6-61A63F30B6F4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21" creationId="{C1025C87-EEA7-AC6F-6CC4-C365223F9231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22" creationId="{9AE59F7B-4C73-C60E-AA03-94D6F5E71E7E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23" creationId="{EB6482F4-3F11-A7D7-6D25-D08C1BB96543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24" creationId="{26CFF767-6095-0AF4-B39A-069B65968E3A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27" creationId="{85C0D309-43E1-9084-BE70-22679C38A67C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28" creationId="{329B6D9B-666B-67DB-DBAD-760636A24E48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29" creationId="{3A5F9343-E89A-F24C-D294-8EBEDC894BD2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30" creationId="{4102B276-3E96-6643-D987-DECAF6C014CE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31" creationId="{5FF789F7-EA42-C50A-FF3D-B5640E67F65F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32" creationId="{306C85B3-9046-AAFD-7CA4-8AEACC60971F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33" creationId="{16E9AAB7-0815-8BA8-C759-465A45806E23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36" creationId="{7F43FC1F-CF78-71CD-AFB3-30A596072BF6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37" creationId="{61124B5D-A693-EC34-1B89-B0D6B7A4DF16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38" creationId="{819B262D-D6D3-4922-966E-05E7564A4EC3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39" creationId="{F6E4D56A-5E9D-C7DD-B3D3-696195702E3D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40" creationId="{F909B02B-DC94-8A1C-9A03-2AD3C7ABCCE8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41" creationId="{E7127E3D-BB23-12F8-43CD-D3A25533BB2D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44" creationId="{8A8ED911-8B9A-F4DB-6E1A-2BBAC010216F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45" creationId="{1EE37986-CD5C-7484-BCCE-0D27FFB3444E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46" creationId="{C59CC74B-6B2E-C59F-4070-A0D67E31D1D6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47" creationId="{F3FCB524-7526-FDDC-3BDA-9A361B88993B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48" creationId="{80515E34-5CD9-D6C1-706F-38D9736DC806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49" creationId="{F6B1137C-1548-6545-B183-BE4F33A742F1}"/>
          </ac:spMkLst>
        </pc:spChg>
        <pc:spChg chg="mod">
          <ac:chgData name="Marwaha, Manuj" userId="637753a4-9390-4819-89c5-04264c455713" providerId="ADAL" clId="{A0257F42-553C-A44D-AD84-E4376F551BE4}" dt="2022-12-07T05:29:20.218" v="245" actId="207"/>
          <ac:spMkLst>
            <pc:docMk/>
            <pc:sldMk cId="2887734576" sldId="2147310383"/>
            <ac:spMk id="51" creationId="{AF44350B-E35C-9C5C-077A-339222368D07}"/>
          </ac:spMkLst>
        </pc:spChg>
        <pc:spChg chg="mod">
          <ac:chgData name="Marwaha, Manuj" userId="637753a4-9390-4819-89c5-04264c455713" providerId="ADAL" clId="{A0257F42-553C-A44D-AD84-E4376F551BE4}" dt="2022-12-07T05:29:29.989" v="248" actId="207"/>
          <ac:spMkLst>
            <pc:docMk/>
            <pc:sldMk cId="2887734576" sldId="2147310383"/>
            <ac:spMk id="52" creationId="{CAB18F14-2B91-9E2E-9BEA-9401F460EA3D}"/>
          </ac:spMkLst>
        </pc:spChg>
        <pc:spChg chg="mod">
          <ac:chgData name="Marwaha, Manuj" userId="637753a4-9390-4819-89c5-04264c455713" providerId="ADAL" clId="{A0257F42-553C-A44D-AD84-E4376F551BE4}" dt="2022-12-07T05:29:26.545" v="247" actId="207"/>
          <ac:spMkLst>
            <pc:docMk/>
            <pc:sldMk cId="2887734576" sldId="2147310383"/>
            <ac:spMk id="53" creationId="{D085CC76-BFDD-F2AB-17F3-9EA8C51718CC}"/>
          </ac:spMkLst>
        </pc:spChg>
        <pc:spChg chg="mod">
          <ac:chgData name="Marwaha, Manuj" userId="637753a4-9390-4819-89c5-04264c455713" providerId="ADAL" clId="{A0257F42-553C-A44D-AD84-E4376F551BE4}" dt="2022-12-07T05:29:23.844" v="246" actId="207"/>
          <ac:spMkLst>
            <pc:docMk/>
            <pc:sldMk cId="2887734576" sldId="2147310383"/>
            <ac:spMk id="54" creationId="{DED77AE8-2865-3941-655E-EC898A5E86C6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55" creationId="{B872EB07-72AB-24FF-A862-F7FE0B476ED8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56" creationId="{06026043-3C6D-2F13-7459-48E72D95B8B0}"/>
          </ac:spMkLst>
        </pc:spChg>
        <pc:spChg chg="add mod">
          <ac:chgData name="Marwaha, Manuj" userId="637753a4-9390-4819-89c5-04264c455713" providerId="ADAL" clId="{A0257F42-553C-A44D-AD84-E4376F551BE4}" dt="2022-12-07T05:14:53.858" v="46" actId="1076"/>
          <ac:spMkLst>
            <pc:docMk/>
            <pc:sldMk cId="2887734576" sldId="2147310383"/>
            <ac:spMk id="57" creationId="{425EBC54-CA4F-6B93-77D7-FE2B8AAD30E3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58" creationId="{6935685E-2A2B-E104-D8C6-D9C14A1CDA0F}"/>
          </ac:spMkLst>
        </pc:spChg>
        <pc:spChg chg="add mod">
          <ac:chgData name="Marwaha, Manuj" userId="637753a4-9390-4819-89c5-04264c455713" providerId="ADAL" clId="{A0257F42-553C-A44D-AD84-E4376F551BE4}" dt="2022-12-07T05:13:48.223" v="38" actId="207"/>
          <ac:spMkLst>
            <pc:docMk/>
            <pc:sldMk cId="2887734576" sldId="2147310383"/>
            <ac:spMk id="59" creationId="{CAB68EC8-73C1-7F1B-4368-25BD8A2B018B}"/>
          </ac:spMkLst>
        </pc:spChg>
        <pc:spChg chg="add mod">
          <ac:chgData name="Marwaha, Manuj" userId="637753a4-9390-4819-89c5-04264c455713" providerId="ADAL" clId="{A0257F42-553C-A44D-AD84-E4376F551BE4}" dt="2022-12-07T05:13:48.223" v="38" actId="207"/>
          <ac:spMkLst>
            <pc:docMk/>
            <pc:sldMk cId="2887734576" sldId="2147310383"/>
            <ac:spMk id="60" creationId="{0FA59FE5-4ED9-C35D-EC13-24FB4CA1160A}"/>
          </ac:spMkLst>
        </pc:spChg>
        <pc:spChg chg="add mod">
          <ac:chgData name="Marwaha, Manuj" userId="637753a4-9390-4819-89c5-04264c455713" providerId="ADAL" clId="{A0257F42-553C-A44D-AD84-E4376F551BE4}" dt="2022-12-07T05:13:48.223" v="38" actId="207"/>
          <ac:spMkLst>
            <pc:docMk/>
            <pc:sldMk cId="2887734576" sldId="2147310383"/>
            <ac:spMk id="61" creationId="{3BFD063F-FEC8-F6C0-09AD-0F7F56DBAEB4}"/>
          </ac:spMkLst>
        </pc:spChg>
        <pc:spChg chg="add mod">
          <ac:chgData name="Marwaha, Manuj" userId="637753a4-9390-4819-89c5-04264c455713" providerId="ADAL" clId="{A0257F42-553C-A44D-AD84-E4376F551BE4}" dt="2022-12-07T05:13:48.223" v="38" actId="207"/>
          <ac:spMkLst>
            <pc:docMk/>
            <pc:sldMk cId="2887734576" sldId="2147310383"/>
            <ac:spMk id="62" creationId="{41251D22-1654-4511-FCD1-82EE35582AA0}"/>
          </ac:spMkLst>
        </pc:spChg>
        <pc:spChg chg="add mod">
          <ac:chgData name="Marwaha, Manuj" userId="637753a4-9390-4819-89c5-04264c455713" providerId="ADAL" clId="{A0257F42-553C-A44D-AD84-E4376F551BE4}" dt="2022-12-07T05:13:48.223" v="38" actId="207"/>
          <ac:spMkLst>
            <pc:docMk/>
            <pc:sldMk cId="2887734576" sldId="2147310383"/>
            <ac:spMk id="63" creationId="{C9C8F20E-9863-529C-B6B0-C57B24955663}"/>
          </ac:spMkLst>
        </pc:spChg>
        <pc:spChg chg="add mod">
          <ac:chgData name="Marwaha, Manuj" userId="637753a4-9390-4819-89c5-04264c455713" providerId="ADAL" clId="{A0257F42-553C-A44D-AD84-E4376F551BE4}" dt="2022-12-07T05:13:48.223" v="38" actId="207"/>
          <ac:spMkLst>
            <pc:docMk/>
            <pc:sldMk cId="2887734576" sldId="2147310383"/>
            <ac:spMk id="64" creationId="{02433CEA-43D7-5D65-5926-F6BDBD09FB8C}"/>
          </ac:spMkLst>
        </pc:spChg>
        <pc:spChg chg="add mod">
          <ac:chgData name="Marwaha, Manuj" userId="637753a4-9390-4819-89c5-04264c455713" providerId="ADAL" clId="{A0257F42-553C-A44D-AD84-E4376F551BE4}" dt="2022-12-07T05:13:48.223" v="38" actId="207"/>
          <ac:spMkLst>
            <pc:docMk/>
            <pc:sldMk cId="2887734576" sldId="2147310383"/>
            <ac:spMk id="65" creationId="{6B1BB602-7AAE-388D-6D30-468613C6C135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67" creationId="{A92FE893-B3F0-4AEF-68EF-FEECCA94521C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68" creationId="{65A3475B-5E6A-D042-C60D-092712DF534E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69" creationId="{3C7F1A82-A3F7-4C76-C390-460DEF172283}"/>
          </ac:spMkLst>
        </pc:spChg>
        <pc:spChg chg="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70" creationId="{7739DC22-5003-C8D2-19C5-6580B8933513}"/>
          </ac:spMkLst>
        </pc:spChg>
        <pc:spChg chg="mod">
          <ac:chgData name="Marwaha, Manuj" userId="637753a4-9390-4819-89c5-04264c455713" providerId="ADAL" clId="{A0257F42-553C-A44D-AD84-E4376F551BE4}" dt="2022-12-07T05:14:02.126" v="39" actId="207"/>
          <ac:spMkLst>
            <pc:docMk/>
            <pc:sldMk cId="2887734576" sldId="2147310383"/>
            <ac:spMk id="74" creationId="{E03D8A11-7544-3470-921F-DDCC65C5D2C2}"/>
          </ac:spMkLst>
        </pc:spChg>
        <pc:spChg chg="add mod">
          <ac:chgData name="Marwaha, Manuj" userId="637753a4-9390-4819-89c5-04264c455713" providerId="ADAL" clId="{A0257F42-553C-A44D-AD84-E4376F551BE4}" dt="2022-12-07T05:13:22.124" v="36" actId="27636"/>
          <ac:spMkLst>
            <pc:docMk/>
            <pc:sldMk cId="2887734576" sldId="2147310383"/>
            <ac:spMk id="76" creationId="{A6F00E22-7224-B2EE-0602-844DCE4474CA}"/>
          </ac:spMkLst>
        </pc:spChg>
        <pc:spChg chg="add mod">
          <ac:chgData name="Marwaha, Manuj" userId="637753a4-9390-4819-89c5-04264c455713" providerId="ADAL" clId="{A0257F42-553C-A44D-AD84-E4376F551BE4}" dt="2022-12-07T05:13:21.819" v="35"/>
          <ac:spMkLst>
            <pc:docMk/>
            <pc:sldMk cId="2887734576" sldId="2147310383"/>
            <ac:spMk id="77" creationId="{A3631C43-1A0E-7F49-E880-43B4D81F7726}"/>
          </ac:spMkLst>
        </pc:spChg>
        <pc:grpChg chg="add mod">
          <ac:chgData name="Marwaha, Manuj" userId="637753a4-9390-4819-89c5-04264c455713" providerId="ADAL" clId="{A0257F42-553C-A44D-AD84-E4376F551BE4}" dt="2022-12-07T05:13:21.819" v="35"/>
          <ac:grpSpMkLst>
            <pc:docMk/>
            <pc:sldMk cId="2887734576" sldId="2147310383"/>
            <ac:grpSpMk id="25" creationId="{1A91DFCD-39C6-EBB2-9CD6-86A79F477CFB}"/>
          </ac:grpSpMkLst>
        </pc:grpChg>
        <pc:grpChg chg="mod">
          <ac:chgData name="Marwaha, Manuj" userId="637753a4-9390-4819-89c5-04264c455713" providerId="ADAL" clId="{A0257F42-553C-A44D-AD84-E4376F551BE4}" dt="2022-12-07T05:13:21.819" v="35"/>
          <ac:grpSpMkLst>
            <pc:docMk/>
            <pc:sldMk cId="2887734576" sldId="2147310383"/>
            <ac:grpSpMk id="26" creationId="{55954C08-8227-5F61-2547-0AC4B5793A18}"/>
          </ac:grpSpMkLst>
        </pc:grpChg>
        <pc:grpChg chg="add mod">
          <ac:chgData name="Marwaha, Manuj" userId="637753a4-9390-4819-89c5-04264c455713" providerId="ADAL" clId="{A0257F42-553C-A44D-AD84-E4376F551BE4}" dt="2022-12-07T05:13:21.819" v="35"/>
          <ac:grpSpMkLst>
            <pc:docMk/>
            <pc:sldMk cId="2887734576" sldId="2147310383"/>
            <ac:grpSpMk id="34" creationId="{4E99E8BF-5E1C-A570-EB3B-DA646EEBBEB9}"/>
          </ac:grpSpMkLst>
        </pc:grpChg>
        <pc:grpChg chg="mod">
          <ac:chgData name="Marwaha, Manuj" userId="637753a4-9390-4819-89c5-04264c455713" providerId="ADAL" clId="{A0257F42-553C-A44D-AD84-E4376F551BE4}" dt="2022-12-07T05:13:21.819" v="35"/>
          <ac:grpSpMkLst>
            <pc:docMk/>
            <pc:sldMk cId="2887734576" sldId="2147310383"/>
            <ac:grpSpMk id="35" creationId="{9476DA85-A9A7-554B-C163-3E7BFFC2E9E3}"/>
          </ac:grpSpMkLst>
        </pc:grpChg>
        <pc:grpChg chg="add mod">
          <ac:chgData name="Marwaha, Manuj" userId="637753a4-9390-4819-89c5-04264c455713" providerId="ADAL" clId="{A0257F42-553C-A44D-AD84-E4376F551BE4}" dt="2022-12-07T05:13:21.819" v="35"/>
          <ac:grpSpMkLst>
            <pc:docMk/>
            <pc:sldMk cId="2887734576" sldId="2147310383"/>
            <ac:grpSpMk id="42" creationId="{83A735D3-3DEA-D9F2-E2A4-6AD6630A2AE7}"/>
          </ac:grpSpMkLst>
        </pc:grpChg>
        <pc:grpChg chg="mod">
          <ac:chgData name="Marwaha, Manuj" userId="637753a4-9390-4819-89c5-04264c455713" providerId="ADAL" clId="{A0257F42-553C-A44D-AD84-E4376F551BE4}" dt="2022-12-07T05:13:21.819" v="35"/>
          <ac:grpSpMkLst>
            <pc:docMk/>
            <pc:sldMk cId="2887734576" sldId="2147310383"/>
            <ac:grpSpMk id="43" creationId="{3B357B2B-B915-382C-DD52-D221C3C88032}"/>
          </ac:grpSpMkLst>
        </pc:grpChg>
        <pc:grpChg chg="add mod">
          <ac:chgData name="Marwaha, Manuj" userId="637753a4-9390-4819-89c5-04264c455713" providerId="ADAL" clId="{A0257F42-553C-A44D-AD84-E4376F551BE4}" dt="2022-12-07T05:13:21.819" v="35"/>
          <ac:grpSpMkLst>
            <pc:docMk/>
            <pc:sldMk cId="2887734576" sldId="2147310383"/>
            <ac:grpSpMk id="50" creationId="{488C38D7-B26C-9BB4-5403-EF9A72002432}"/>
          </ac:grpSpMkLst>
        </pc:grpChg>
        <pc:grpChg chg="add mod">
          <ac:chgData name="Marwaha, Manuj" userId="637753a4-9390-4819-89c5-04264c455713" providerId="ADAL" clId="{A0257F42-553C-A44D-AD84-E4376F551BE4}" dt="2022-12-07T05:13:21.819" v="35"/>
          <ac:grpSpMkLst>
            <pc:docMk/>
            <pc:sldMk cId="2887734576" sldId="2147310383"/>
            <ac:grpSpMk id="66" creationId="{ABE0EA81-9A28-E992-E0A9-61710B90019F}"/>
          </ac:grpSpMkLst>
        </pc:grpChg>
        <pc:grpChg chg="add mod">
          <ac:chgData name="Marwaha, Manuj" userId="637753a4-9390-4819-89c5-04264c455713" providerId="ADAL" clId="{A0257F42-553C-A44D-AD84-E4376F551BE4}" dt="2022-12-07T05:13:21.819" v="35"/>
          <ac:grpSpMkLst>
            <pc:docMk/>
            <pc:sldMk cId="2887734576" sldId="2147310383"/>
            <ac:grpSpMk id="71" creationId="{9947A1DF-AA52-C733-0D9F-18103B19E86B}"/>
          </ac:grpSpMkLst>
        </pc:grpChg>
        <pc:grpChg chg="mod">
          <ac:chgData name="Marwaha, Manuj" userId="637753a4-9390-4819-89c5-04264c455713" providerId="ADAL" clId="{A0257F42-553C-A44D-AD84-E4376F551BE4}" dt="2022-12-07T05:13:21.819" v="35"/>
          <ac:grpSpMkLst>
            <pc:docMk/>
            <pc:sldMk cId="2887734576" sldId="2147310383"/>
            <ac:grpSpMk id="72" creationId="{96D58F03-28E3-6CB3-A7A6-D5BB0E0A0872}"/>
          </ac:grpSpMkLst>
        </pc:grpChg>
        <pc:cxnChg chg="mod">
          <ac:chgData name="Marwaha, Manuj" userId="637753a4-9390-4819-89c5-04264c455713" providerId="ADAL" clId="{A0257F42-553C-A44D-AD84-E4376F551BE4}" dt="2022-12-07T05:14:19.097" v="41" actId="692"/>
          <ac:cxnSpMkLst>
            <pc:docMk/>
            <pc:sldMk cId="2887734576" sldId="2147310383"/>
            <ac:cxnSpMk id="73" creationId="{030EDB76-B985-8B0A-24D9-3EED0990F758}"/>
          </ac:cxnSpMkLst>
        </pc:cxnChg>
        <pc:cxnChg chg="mod">
          <ac:chgData name="Marwaha, Manuj" userId="637753a4-9390-4819-89c5-04264c455713" providerId="ADAL" clId="{A0257F42-553C-A44D-AD84-E4376F551BE4}" dt="2022-12-07T05:14:15.166" v="40" actId="692"/>
          <ac:cxnSpMkLst>
            <pc:docMk/>
            <pc:sldMk cId="2887734576" sldId="2147310383"/>
            <ac:cxnSpMk id="75" creationId="{11ECFCAD-4579-65E3-87B5-A30ADF78DA57}"/>
          </ac:cxnSpMkLst>
        </pc:cxnChg>
      </pc:sldChg>
      <pc:sldChg chg="new del">
        <pc:chgData name="Marwaha, Manuj" userId="637753a4-9390-4819-89c5-04264c455713" providerId="ADAL" clId="{A0257F42-553C-A44D-AD84-E4376F551BE4}" dt="2022-12-07T05:36:18.275" v="349" actId="680"/>
        <pc:sldMkLst>
          <pc:docMk/>
          <pc:sldMk cId="2546267699" sldId="2147310384"/>
        </pc:sldMkLst>
      </pc:sldChg>
      <pc:sldChg chg="modSp add del mod">
        <pc:chgData name="Marwaha, Manuj" userId="637753a4-9390-4819-89c5-04264c455713" providerId="ADAL" clId="{A0257F42-553C-A44D-AD84-E4376F551BE4}" dt="2022-12-07T10:48:38.193" v="732" actId="2696"/>
        <pc:sldMkLst>
          <pc:docMk/>
          <pc:sldMk cId="3459675824" sldId="2147310384"/>
        </pc:sldMkLst>
        <pc:spChg chg="mod">
          <ac:chgData name="Marwaha, Manuj" userId="637753a4-9390-4819-89c5-04264c455713" providerId="ADAL" clId="{A0257F42-553C-A44D-AD84-E4376F551BE4}" dt="2022-12-07T10:48:31.019" v="731" actId="20577"/>
          <ac:spMkLst>
            <pc:docMk/>
            <pc:sldMk cId="3459675824" sldId="2147310384"/>
            <ac:spMk id="4" creationId="{1C7D8F9B-14CB-124A-9314-2FF75B33DEE1}"/>
          </ac:spMkLst>
        </pc:spChg>
      </pc:sldChg>
    </pc:docChg>
  </pc:docChgLst>
  <pc:docChgLst>
    <pc:chgData name="Marwaha, Manuj" userId="637753a4-9390-4819-89c5-04264c455713" providerId="ADAL" clId="{66E054E2-2A78-F54B-8A2D-4B76B20389C4}"/>
    <pc:docChg chg="delSld modSld">
      <pc:chgData name="Marwaha, Manuj" userId="637753a4-9390-4819-89c5-04264c455713" providerId="ADAL" clId="{66E054E2-2A78-F54B-8A2D-4B76B20389C4}" dt="2022-10-31T06:38:31.478" v="12" actId="20577"/>
      <pc:docMkLst>
        <pc:docMk/>
      </pc:docMkLst>
      <pc:sldChg chg="modNotesTx">
        <pc:chgData name="Marwaha, Manuj" userId="637753a4-9390-4819-89c5-04264c455713" providerId="ADAL" clId="{66E054E2-2A78-F54B-8A2D-4B76B20389C4}" dt="2022-10-31T06:38:08.547" v="8" actId="20577"/>
        <pc:sldMkLst>
          <pc:docMk/>
          <pc:sldMk cId="893279566" sldId="261"/>
        </pc:sldMkLst>
      </pc:sldChg>
      <pc:sldChg chg="modNotesTx">
        <pc:chgData name="Marwaha, Manuj" userId="637753a4-9390-4819-89c5-04264c455713" providerId="ADAL" clId="{66E054E2-2A78-F54B-8A2D-4B76B20389C4}" dt="2022-10-31T06:37:59.117" v="7" actId="20577"/>
        <pc:sldMkLst>
          <pc:docMk/>
          <pc:sldMk cId="649669801" sldId="277"/>
        </pc:sldMkLst>
      </pc:sldChg>
      <pc:sldChg chg="modNotesTx">
        <pc:chgData name="Marwaha, Manuj" userId="637753a4-9390-4819-89c5-04264c455713" providerId="ADAL" clId="{66E054E2-2A78-F54B-8A2D-4B76B20389C4}" dt="2022-10-31T06:38:31.478" v="12" actId="20577"/>
        <pc:sldMkLst>
          <pc:docMk/>
          <pc:sldMk cId="255610890" sldId="283"/>
        </pc:sldMkLst>
      </pc:sldChg>
      <pc:sldChg chg="del">
        <pc:chgData name="Marwaha, Manuj" userId="637753a4-9390-4819-89c5-04264c455713" providerId="ADAL" clId="{66E054E2-2A78-F54B-8A2D-4B76B20389C4}" dt="2022-10-31T06:36:09.840" v="0" actId="2696"/>
        <pc:sldMkLst>
          <pc:docMk/>
          <pc:sldMk cId="204601815" sldId="479"/>
        </pc:sldMkLst>
      </pc:sldChg>
      <pc:sldChg chg="modNotesTx">
        <pc:chgData name="Marwaha, Manuj" userId="637753a4-9390-4819-89c5-04264c455713" providerId="ADAL" clId="{66E054E2-2A78-F54B-8A2D-4B76B20389C4}" dt="2022-10-31T06:37:51.436" v="6" actId="20577"/>
        <pc:sldMkLst>
          <pc:docMk/>
          <pc:sldMk cId="327536490" sldId="2061"/>
        </pc:sldMkLst>
      </pc:sldChg>
      <pc:sldChg chg="modNotesTx">
        <pc:chgData name="Marwaha, Manuj" userId="637753a4-9390-4819-89c5-04264c455713" providerId="ADAL" clId="{66E054E2-2A78-F54B-8A2D-4B76B20389C4}" dt="2022-10-31T06:38:16.939" v="9" actId="20577"/>
        <pc:sldMkLst>
          <pc:docMk/>
          <pc:sldMk cId="1127011905" sldId="2901"/>
        </pc:sldMkLst>
      </pc:sldChg>
      <pc:sldChg chg="modNotesTx">
        <pc:chgData name="Marwaha, Manuj" userId="637753a4-9390-4819-89c5-04264c455713" providerId="ADAL" clId="{66E054E2-2A78-F54B-8A2D-4B76B20389C4}" dt="2022-10-31T06:38:20.811" v="10" actId="20577"/>
        <pc:sldMkLst>
          <pc:docMk/>
          <pc:sldMk cId="3717703422" sldId="2902"/>
        </pc:sldMkLst>
      </pc:sldChg>
      <pc:sldChg chg="modNotesTx">
        <pc:chgData name="Marwaha, Manuj" userId="637753a4-9390-4819-89c5-04264c455713" providerId="ADAL" clId="{66E054E2-2A78-F54B-8A2D-4B76B20389C4}" dt="2022-10-31T06:38:25.641" v="11" actId="20577"/>
        <pc:sldMkLst>
          <pc:docMk/>
          <pc:sldMk cId="2654622180" sldId="290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41AB54-1911-7A46-A2A7-94C0BFEB732C}" type="doc">
      <dgm:prSet loTypeId="urn:microsoft.com/office/officeart/2005/8/layout/venn2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1553131-6F1C-B547-94AF-9D3195A2AE0F}">
      <dgm:prSet phldrT="[Text]" custT="1"/>
      <dgm:spPr/>
      <dgm:t>
        <a:bodyPr/>
        <a:lstStyle/>
        <a:p>
          <a:r>
            <a:rPr lang="en-US" sz="2400"/>
            <a:t>Analytics (AI/ML)</a:t>
          </a:r>
          <a:endParaRPr lang="en-US" sz="2400" dirty="0"/>
        </a:p>
      </dgm:t>
    </dgm:pt>
    <dgm:pt modelId="{D03055C9-E660-E740-99C9-A198564D8F51}" type="parTrans" cxnId="{D3C811A2-8BF9-5F41-9EC6-AD4955D17B70}">
      <dgm:prSet/>
      <dgm:spPr/>
      <dgm:t>
        <a:bodyPr/>
        <a:lstStyle/>
        <a:p>
          <a:endParaRPr lang="en-US" sz="1800"/>
        </a:p>
      </dgm:t>
    </dgm:pt>
    <dgm:pt modelId="{7613DCF4-465B-564D-B029-FA0C175F6263}" type="sibTrans" cxnId="{D3C811A2-8BF9-5F41-9EC6-AD4955D17B70}">
      <dgm:prSet/>
      <dgm:spPr/>
      <dgm:t>
        <a:bodyPr/>
        <a:lstStyle/>
        <a:p>
          <a:endParaRPr lang="en-US" sz="1800"/>
        </a:p>
      </dgm:t>
    </dgm:pt>
    <dgm:pt modelId="{8299CB40-B120-1742-9B31-7AF4AFD2F243}">
      <dgm:prSet phldrT="[Text]" custT="1"/>
      <dgm:spPr/>
      <dgm:t>
        <a:bodyPr/>
        <a:lstStyle/>
        <a:p>
          <a:r>
            <a:rPr lang="en-US" sz="2400" dirty="0"/>
            <a:t>Smart Data</a:t>
          </a:r>
        </a:p>
      </dgm:t>
    </dgm:pt>
    <dgm:pt modelId="{409F2F6B-ACC9-C649-977B-2C6CF6065EB6}" type="parTrans" cxnId="{DC829EF0-8442-D142-9D98-3A21D5F00E44}">
      <dgm:prSet/>
      <dgm:spPr/>
      <dgm:t>
        <a:bodyPr/>
        <a:lstStyle/>
        <a:p>
          <a:endParaRPr lang="en-US" sz="1800"/>
        </a:p>
      </dgm:t>
    </dgm:pt>
    <dgm:pt modelId="{3F804525-870C-5D45-A354-739A7590E250}" type="sibTrans" cxnId="{DC829EF0-8442-D142-9D98-3A21D5F00E44}">
      <dgm:prSet/>
      <dgm:spPr/>
      <dgm:t>
        <a:bodyPr/>
        <a:lstStyle/>
        <a:p>
          <a:endParaRPr lang="en-US" sz="1800"/>
        </a:p>
      </dgm:t>
    </dgm:pt>
    <dgm:pt modelId="{0838F22B-B89F-D34E-AA19-B204B0DD4249}">
      <dgm:prSet phldrT="[Text]" custT="1"/>
      <dgm:spPr/>
      <dgm:t>
        <a:bodyPr/>
        <a:lstStyle/>
        <a:p>
          <a:r>
            <a:rPr lang="en-US" sz="2400"/>
            <a:t>Packet </a:t>
          </a:r>
          <a:br>
            <a:rPr lang="en-US" sz="2400"/>
          </a:br>
          <a:r>
            <a:rPr lang="en-US" sz="2400"/>
            <a:t>Data</a:t>
          </a:r>
        </a:p>
        <a:p>
          <a:endParaRPr lang="en-US" sz="2400" dirty="0"/>
        </a:p>
      </dgm:t>
    </dgm:pt>
    <dgm:pt modelId="{BF22BA80-CCFB-0340-B330-71D8CD6FB972}" type="parTrans" cxnId="{FFB01ED5-D104-3743-A9F7-FDA0E0555006}">
      <dgm:prSet/>
      <dgm:spPr/>
      <dgm:t>
        <a:bodyPr/>
        <a:lstStyle/>
        <a:p>
          <a:endParaRPr lang="en-US" sz="1800"/>
        </a:p>
      </dgm:t>
    </dgm:pt>
    <dgm:pt modelId="{A742A116-2357-8840-B626-9E808A9CB902}" type="sibTrans" cxnId="{FFB01ED5-D104-3743-A9F7-FDA0E0555006}">
      <dgm:prSet/>
      <dgm:spPr/>
      <dgm:t>
        <a:bodyPr/>
        <a:lstStyle/>
        <a:p>
          <a:endParaRPr lang="en-US" sz="1800"/>
        </a:p>
      </dgm:t>
    </dgm:pt>
    <dgm:pt modelId="{BA78D310-9619-204F-91A4-21CE31FEDBBC}" type="pres">
      <dgm:prSet presAssocID="{3941AB54-1911-7A46-A2A7-94C0BFEB732C}" presName="Name0" presStyleCnt="0">
        <dgm:presLayoutVars>
          <dgm:chMax val="7"/>
          <dgm:resizeHandles val="exact"/>
        </dgm:presLayoutVars>
      </dgm:prSet>
      <dgm:spPr/>
    </dgm:pt>
    <dgm:pt modelId="{A62083B8-93AA-C64B-9AD5-546955DE2A3C}" type="pres">
      <dgm:prSet presAssocID="{3941AB54-1911-7A46-A2A7-94C0BFEB732C}" presName="comp1" presStyleCnt="0"/>
      <dgm:spPr/>
    </dgm:pt>
    <dgm:pt modelId="{CBDC1C1A-EBA1-C041-91B6-DB84A72A1EA4}" type="pres">
      <dgm:prSet presAssocID="{3941AB54-1911-7A46-A2A7-94C0BFEB732C}" presName="circle1" presStyleLbl="node1" presStyleIdx="0" presStyleCnt="3" custLinFactNeighborY="1059"/>
      <dgm:spPr/>
    </dgm:pt>
    <dgm:pt modelId="{DF03A849-1D46-4745-9837-08F03C5DC6B0}" type="pres">
      <dgm:prSet presAssocID="{3941AB54-1911-7A46-A2A7-94C0BFEB732C}" presName="c1text" presStyleLbl="node1" presStyleIdx="0" presStyleCnt="3">
        <dgm:presLayoutVars>
          <dgm:bulletEnabled val="1"/>
        </dgm:presLayoutVars>
      </dgm:prSet>
      <dgm:spPr/>
    </dgm:pt>
    <dgm:pt modelId="{D77DED1B-5635-764D-8831-462975B037A8}" type="pres">
      <dgm:prSet presAssocID="{3941AB54-1911-7A46-A2A7-94C0BFEB732C}" presName="comp2" presStyleCnt="0"/>
      <dgm:spPr/>
    </dgm:pt>
    <dgm:pt modelId="{19D3CC6C-315D-6D46-A1D0-2DDEC1C7A2BA}" type="pres">
      <dgm:prSet presAssocID="{3941AB54-1911-7A46-A2A7-94C0BFEB732C}" presName="circle2" presStyleLbl="node1" presStyleIdx="1" presStyleCnt="3" custLinFactNeighborY="-1062"/>
      <dgm:spPr/>
    </dgm:pt>
    <dgm:pt modelId="{D105EAA0-84D8-D842-918D-571852F12DD0}" type="pres">
      <dgm:prSet presAssocID="{3941AB54-1911-7A46-A2A7-94C0BFEB732C}" presName="c2text" presStyleLbl="node1" presStyleIdx="1" presStyleCnt="3">
        <dgm:presLayoutVars>
          <dgm:bulletEnabled val="1"/>
        </dgm:presLayoutVars>
      </dgm:prSet>
      <dgm:spPr/>
    </dgm:pt>
    <dgm:pt modelId="{AA52D8A2-7DFE-5149-BA8B-72B1E7881D15}" type="pres">
      <dgm:prSet presAssocID="{3941AB54-1911-7A46-A2A7-94C0BFEB732C}" presName="comp3" presStyleCnt="0"/>
      <dgm:spPr/>
    </dgm:pt>
    <dgm:pt modelId="{87FD9542-8FD3-C842-BF99-47B1884B62F8}" type="pres">
      <dgm:prSet presAssocID="{3941AB54-1911-7A46-A2A7-94C0BFEB732C}" presName="circle3" presStyleLbl="node1" presStyleIdx="2" presStyleCnt="3" custLinFactNeighborY="-3081"/>
      <dgm:spPr/>
    </dgm:pt>
    <dgm:pt modelId="{C7D44A12-3EFE-4E4C-831D-020F89A9983E}" type="pres">
      <dgm:prSet presAssocID="{3941AB54-1911-7A46-A2A7-94C0BFEB732C}" presName="c3text" presStyleLbl="node1" presStyleIdx="2" presStyleCnt="3">
        <dgm:presLayoutVars>
          <dgm:bulletEnabled val="1"/>
        </dgm:presLayoutVars>
      </dgm:prSet>
      <dgm:spPr/>
    </dgm:pt>
  </dgm:ptLst>
  <dgm:cxnLst>
    <dgm:cxn modelId="{EBAE490C-AC8A-5043-94D8-26E80A73C538}" type="presOf" srcId="{0838F22B-B89F-D34E-AA19-B204B0DD4249}" destId="{87FD9542-8FD3-C842-BF99-47B1884B62F8}" srcOrd="0" destOrd="0" presId="urn:microsoft.com/office/officeart/2005/8/layout/venn2"/>
    <dgm:cxn modelId="{06A97A1A-3AC2-47D8-86C5-5BFDD3DDCF1A}" type="presOf" srcId="{8299CB40-B120-1742-9B31-7AF4AFD2F243}" destId="{D105EAA0-84D8-D842-918D-571852F12DD0}" srcOrd="1" destOrd="0" presId="urn:microsoft.com/office/officeart/2005/8/layout/venn2"/>
    <dgm:cxn modelId="{76186234-22B2-4EAD-9456-B8A685185852}" type="presOf" srcId="{3941AB54-1911-7A46-A2A7-94C0BFEB732C}" destId="{BA78D310-9619-204F-91A4-21CE31FEDBBC}" srcOrd="0" destOrd="0" presId="urn:microsoft.com/office/officeart/2005/8/layout/venn2"/>
    <dgm:cxn modelId="{FAC4D040-5FDF-40BA-814B-FD2F5C51205B}" type="presOf" srcId="{21553131-6F1C-B547-94AF-9D3195A2AE0F}" destId="{DF03A849-1D46-4745-9837-08F03C5DC6B0}" srcOrd="1" destOrd="0" presId="urn:microsoft.com/office/officeart/2005/8/layout/venn2"/>
    <dgm:cxn modelId="{D3C811A2-8BF9-5F41-9EC6-AD4955D17B70}" srcId="{3941AB54-1911-7A46-A2A7-94C0BFEB732C}" destId="{21553131-6F1C-B547-94AF-9D3195A2AE0F}" srcOrd="0" destOrd="0" parTransId="{D03055C9-E660-E740-99C9-A198564D8F51}" sibTransId="{7613DCF4-465B-564D-B029-FA0C175F6263}"/>
    <dgm:cxn modelId="{FA2858BE-8497-FE4A-9AA6-79696F87C089}" type="presOf" srcId="{0838F22B-B89F-D34E-AA19-B204B0DD4249}" destId="{C7D44A12-3EFE-4E4C-831D-020F89A9983E}" srcOrd="1" destOrd="0" presId="urn:microsoft.com/office/officeart/2005/8/layout/venn2"/>
    <dgm:cxn modelId="{FFB01ED5-D104-3743-A9F7-FDA0E0555006}" srcId="{3941AB54-1911-7A46-A2A7-94C0BFEB732C}" destId="{0838F22B-B89F-D34E-AA19-B204B0DD4249}" srcOrd="2" destOrd="0" parTransId="{BF22BA80-CCFB-0340-B330-71D8CD6FB972}" sibTransId="{A742A116-2357-8840-B626-9E808A9CB902}"/>
    <dgm:cxn modelId="{A1CC66DF-E607-4163-9949-AAC7744FA360}" type="presOf" srcId="{21553131-6F1C-B547-94AF-9D3195A2AE0F}" destId="{CBDC1C1A-EBA1-C041-91B6-DB84A72A1EA4}" srcOrd="0" destOrd="0" presId="urn:microsoft.com/office/officeart/2005/8/layout/venn2"/>
    <dgm:cxn modelId="{DC829EF0-8442-D142-9D98-3A21D5F00E44}" srcId="{3941AB54-1911-7A46-A2A7-94C0BFEB732C}" destId="{8299CB40-B120-1742-9B31-7AF4AFD2F243}" srcOrd="1" destOrd="0" parTransId="{409F2F6B-ACC9-C649-977B-2C6CF6065EB6}" sibTransId="{3F804525-870C-5D45-A354-739A7590E250}"/>
    <dgm:cxn modelId="{BBE516F7-E7E9-4D81-9DF0-98ABCAE04B95}" type="presOf" srcId="{8299CB40-B120-1742-9B31-7AF4AFD2F243}" destId="{19D3CC6C-315D-6D46-A1D0-2DDEC1C7A2BA}" srcOrd="0" destOrd="0" presId="urn:microsoft.com/office/officeart/2005/8/layout/venn2"/>
    <dgm:cxn modelId="{D4803A92-557A-4DE3-8584-7F13A1B25FA8}" type="presParOf" srcId="{BA78D310-9619-204F-91A4-21CE31FEDBBC}" destId="{A62083B8-93AA-C64B-9AD5-546955DE2A3C}" srcOrd="0" destOrd="0" presId="urn:microsoft.com/office/officeart/2005/8/layout/venn2"/>
    <dgm:cxn modelId="{70936423-C9F0-485E-B67A-00D58E9BAC06}" type="presParOf" srcId="{A62083B8-93AA-C64B-9AD5-546955DE2A3C}" destId="{CBDC1C1A-EBA1-C041-91B6-DB84A72A1EA4}" srcOrd="0" destOrd="0" presId="urn:microsoft.com/office/officeart/2005/8/layout/venn2"/>
    <dgm:cxn modelId="{88C053D8-2147-4EA6-AA77-987D1BAF0D8E}" type="presParOf" srcId="{A62083B8-93AA-C64B-9AD5-546955DE2A3C}" destId="{DF03A849-1D46-4745-9837-08F03C5DC6B0}" srcOrd="1" destOrd="0" presId="urn:microsoft.com/office/officeart/2005/8/layout/venn2"/>
    <dgm:cxn modelId="{13B2A424-ABCC-4AA5-863E-CD2A75C05D57}" type="presParOf" srcId="{BA78D310-9619-204F-91A4-21CE31FEDBBC}" destId="{D77DED1B-5635-764D-8831-462975B037A8}" srcOrd="1" destOrd="0" presId="urn:microsoft.com/office/officeart/2005/8/layout/venn2"/>
    <dgm:cxn modelId="{FAA75A7B-113B-4956-A662-1F5648DF91D8}" type="presParOf" srcId="{D77DED1B-5635-764D-8831-462975B037A8}" destId="{19D3CC6C-315D-6D46-A1D0-2DDEC1C7A2BA}" srcOrd="0" destOrd="0" presId="urn:microsoft.com/office/officeart/2005/8/layout/venn2"/>
    <dgm:cxn modelId="{D048026E-B4E2-4E9C-B0B4-DAE61C3F900C}" type="presParOf" srcId="{D77DED1B-5635-764D-8831-462975B037A8}" destId="{D105EAA0-84D8-D842-918D-571852F12DD0}" srcOrd="1" destOrd="0" presId="urn:microsoft.com/office/officeart/2005/8/layout/venn2"/>
    <dgm:cxn modelId="{3EDDDFBC-D57C-4B20-A1AD-0A190DFC93AB}" type="presParOf" srcId="{BA78D310-9619-204F-91A4-21CE31FEDBBC}" destId="{AA52D8A2-7DFE-5149-BA8B-72B1E7881D15}" srcOrd="2" destOrd="0" presId="urn:microsoft.com/office/officeart/2005/8/layout/venn2"/>
    <dgm:cxn modelId="{FA1E8A18-B868-4D1D-8043-7DA8010706EB}" type="presParOf" srcId="{AA52D8A2-7DFE-5149-BA8B-72B1E7881D15}" destId="{87FD9542-8FD3-C842-BF99-47B1884B62F8}" srcOrd="0" destOrd="0" presId="urn:microsoft.com/office/officeart/2005/8/layout/venn2"/>
    <dgm:cxn modelId="{1533F889-4F3A-43D4-B62C-0477F2E38753}" type="presParOf" srcId="{AA52D8A2-7DFE-5149-BA8B-72B1E7881D15}" destId="{C7D44A12-3EFE-4E4C-831D-020F89A9983E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C1C1A-EBA1-C041-91B6-DB84A72A1EA4}">
      <dsp:nvSpPr>
        <dsp:cNvPr id="0" name=""/>
        <dsp:cNvSpPr/>
      </dsp:nvSpPr>
      <dsp:spPr>
        <a:xfrm>
          <a:off x="445028" y="0"/>
          <a:ext cx="5004136" cy="500413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Analytics (AI/ML)</a:t>
          </a:r>
          <a:endParaRPr lang="en-US" sz="2400" kern="1200" dirty="0"/>
        </a:p>
      </dsp:txBody>
      <dsp:txXfrm>
        <a:off x="2072623" y="250206"/>
        <a:ext cx="1748945" cy="750620"/>
      </dsp:txXfrm>
    </dsp:sp>
    <dsp:sp modelId="{19D3CC6C-315D-6D46-A1D0-2DDEC1C7A2BA}">
      <dsp:nvSpPr>
        <dsp:cNvPr id="0" name=""/>
        <dsp:cNvSpPr/>
      </dsp:nvSpPr>
      <dsp:spPr>
        <a:xfrm>
          <a:off x="1070545" y="1211176"/>
          <a:ext cx="3753102" cy="3753102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Smart Data</a:t>
          </a:r>
        </a:p>
      </dsp:txBody>
      <dsp:txXfrm>
        <a:off x="2072623" y="1445744"/>
        <a:ext cx="1748945" cy="703706"/>
      </dsp:txXfrm>
    </dsp:sp>
    <dsp:sp modelId="{87FD9542-8FD3-C842-BF99-47B1884B62F8}">
      <dsp:nvSpPr>
        <dsp:cNvPr id="0" name=""/>
        <dsp:cNvSpPr/>
      </dsp:nvSpPr>
      <dsp:spPr>
        <a:xfrm>
          <a:off x="1696062" y="2424979"/>
          <a:ext cx="2502068" cy="2502068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Packet </a:t>
          </a:r>
          <a:br>
            <a:rPr lang="en-US" sz="2400" kern="1200"/>
          </a:br>
          <a:r>
            <a:rPr lang="en-US" sz="2400" kern="1200"/>
            <a:t>Data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2062481" y="3050496"/>
        <a:ext cx="1769229" cy="1251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E965EC-D860-42E1-8AB5-E63EAF46124B}" type="datetimeFigureOut">
              <a:rPr lang="en-US" smtClean="0"/>
              <a:t>12/7/22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1949CF-D486-43BD-917F-1DB140E13D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4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1949CF-D486-43BD-917F-1DB140E13D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589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3C0EC-73A7-C349-8A33-EC09A5D27AF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430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0988" indent="-280988" fontAlgn="auto">
              <a:spcBef>
                <a:spcPts val="0"/>
              </a:spcBef>
              <a:spcAft>
                <a:spcPts val="300"/>
              </a:spcAft>
              <a:buClr>
                <a:srgbClr val="181818"/>
              </a:buClr>
              <a:buFont typeface="Ericsson Hilda Light" panose="00000400000000000000" pitchFamily="2" charset="0"/>
              <a:buChar char="—"/>
              <a:defRPr/>
            </a:pPr>
            <a:r>
              <a:rPr lang="sv-SE" sz="1200" kern="1200" spc="0" dirty="0" err="1">
                <a:solidFill>
                  <a:srgbClr val="181818"/>
                </a:solidFill>
              </a:rPr>
              <a:t>Easy</a:t>
            </a:r>
            <a:r>
              <a:rPr lang="sv-SE" sz="1200" kern="1200" spc="0" dirty="0">
                <a:solidFill>
                  <a:srgbClr val="181818"/>
                </a:solidFill>
              </a:rPr>
              <a:t> to </a:t>
            </a:r>
            <a:r>
              <a:rPr lang="sv-SE" sz="1200" kern="1200" spc="0" dirty="0" err="1">
                <a:solidFill>
                  <a:srgbClr val="181818"/>
                </a:solidFill>
              </a:rPr>
              <a:t>intergrate</a:t>
            </a:r>
            <a:r>
              <a:rPr lang="sv-SE" sz="1200" kern="1200" spc="0" dirty="0">
                <a:solidFill>
                  <a:srgbClr val="181818"/>
                </a:solidFill>
              </a:rPr>
              <a:t> </a:t>
            </a:r>
            <a:r>
              <a:rPr lang="sv-SE" sz="1200" kern="1200" spc="0" dirty="0" err="1">
                <a:solidFill>
                  <a:srgbClr val="181818"/>
                </a:solidFill>
              </a:rPr>
              <a:t>with</a:t>
            </a:r>
            <a:r>
              <a:rPr lang="sv-SE" sz="1200" kern="1200" spc="0" dirty="0">
                <a:solidFill>
                  <a:srgbClr val="181818"/>
                </a:solidFill>
              </a:rPr>
              <a:t> </a:t>
            </a:r>
            <a:r>
              <a:rPr lang="sv-SE" sz="1200" kern="1200" spc="0" dirty="0" err="1">
                <a:solidFill>
                  <a:srgbClr val="181818"/>
                </a:solidFill>
              </a:rPr>
              <a:t>any</a:t>
            </a:r>
            <a:r>
              <a:rPr lang="sv-SE" sz="1200" kern="1200" spc="0" dirty="0">
                <a:solidFill>
                  <a:srgbClr val="181818"/>
                </a:solidFill>
              </a:rPr>
              <a:t> 3PP system or </a:t>
            </a:r>
            <a:r>
              <a:rPr lang="sv-SE" sz="1200" kern="1200" spc="0" dirty="0" err="1">
                <a:solidFill>
                  <a:srgbClr val="181818"/>
                </a:solidFill>
              </a:rPr>
              <a:t>application</a:t>
            </a:r>
            <a:endParaRPr lang="sv-SE" sz="1200" kern="1200" spc="0" dirty="0">
              <a:solidFill>
                <a:srgbClr val="181818"/>
              </a:solidFill>
            </a:endParaRPr>
          </a:p>
          <a:p>
            <a:pPr marL="280988" lvl="0" indent="-280988" fontAlgn="auto">
              <a:spcBef>
                <a:spcPts val="0"/>
              </a:spcBef>
              <a:spcAft>
                <a:spcPts val="300"/>
              </a:spcAft>
              <a:buClr>
                <a:srgbClr val="181818"/>
              </a:buClr>
              <a:buFont typeface="Ericsson Hilda Light" panose="00000400000000000000" pitchFamily="2" charset="0"/>
              <a:buChar char="—"/>
              <a:defRPr/>
            </a:pPr>
            <a:r>
              <a:rPr lang="sv-SE" sz="1200" kern="1200" spc="0" dirty="0" err="1">
                <a:solidFill>
                  <a:srgbClr val="181818"/>
                </a:solidFill>
              </a:rPr>
              <a:t>Generic</a:t>
            </a:r>
            <a:r>
              <a:rPr lang="sv-SE" sz="1200" kern="1200" spc="0" dirty="0">
                <a:solidFill>
                  <a:srgbClr val="181818"/>
                </a:solidFill>
              </a:rPr>
              <a:t> and </a:t>
            </a:r>
            <a:r>
              <a:rPr lang="sv-SE" sz="1200" kern="1200" spc="0" dirty="0" err="1">
                <a:solidFill>
                  <a:srgbClr val="181818"/>
                </a:solidFill>
              </a:rPr>
              <a:t>secure</a:t>
            </a:r>
            <a:r>
              <a:rPr lang="sv-SE" sz="1200" kern="1200" spc="0" dirty="0">
                <a:solidFill>
                  <a:srgbClr val="181818"/>
                </a:solidFill>
              </a:rPr>
              <a:t> interface </a:t>
            </a:r>
            <a:r>
              <a:rPr lang="sv-SE" sz="1200" kern="1200" spc="0" dirty="0" err="1">
                <a:solidFill>
                  <a:srgbClr val="181818"/>
                </a:solidFill>
              </a:rPr>
              <a:t>across</a:t>
            </a:r>
            <a:r>
              <a:rPr lang="sv-SE" sz="1200" kern="1200" spc="0" dirty="0">
                <a:solidFill>
                  <a:srgbClr val="181818"/>
                </a:solidFill>
              </a:rPr>
              <a:t> NF </a:t>
            </a:r>
            <a:r>
              <a:rPr lang="sv-SE" sz="1200" kern="1200" spc="0" dirty="0" err="1">
                <a:solidFill>
                  <a:srgbClr val="181818"/>
                </a:solidFill>
              </a:rPr>
              <a:t>types</a:t>
            </a:r>
            <a:r>
              <a:rPr lang="sv-SE" sz="1200" kern="1200" spc="0" dirty="0">
                <a:solidFill>
                  <a:srgbClr val="181818"/>
                </a:solidFill>
              </a:rPr>
              <a:t> </a:t>
            </a:r>
          </a:p>
          <a:p>
            <a:pPr marL="280988" lvl="0" indent="-280988" fontAlgn="auto">
              <a:spcBef>
                <a:spcPts val="0"/>
              </a:spcBef>
              <a:spcAft>
                <a:spcPts val="300"/>
              </a:spcAft>
              <a:buClr>
                <a:srgbClr val="181818"/>
              </a:buClr>
              <a:buFont typeface="Ericsson Hilda Light" panose="00000400000000000000" pitchFamily="2" charset="0"/>
              <a:buChar char="—"/>
              <a:defRPr/>
            </a:pPr>
            <a:r>
              <a:rPr lang="sv-SE" sz="1200" kern="1200" spc="0" dirty="0">
                <a:solidFill>
                  <a:srgbClr val="181818"/>
                </a:solidFill>
              </a:rPr>
              <a:t>Industry </a:t>
            </a:r>
            <a:r>
              <a:rPr lang="sv-SE" sz="1200" kern="1200" spc="0" dirty="0" err="1">
                <a:solidFill>
                  <a:srgbClr val="181818"/>
                </a:solidFill>
              </a:rPr>
              <a:t>proof</a:t>
            </a:r>
            <a:endParaRPr lang="sv-SE" sz="1200" kern="1200" spc="0" dirty="0">
              <a:solidFill>
                <a:srgbClr val="181818"/>
              </a:solidFill>
            </a:endParaRPr>
          </a:p>
          <a:p>
            <a:pPr marL="280988" lvl="0" indent="-280988" fontAlgn="auto">
              <a:spcBef>
                <a:spcPts val="0"/>
              </a:spcBef>
              <a:spcAft>
                <a:spcPts val="300"/>
              </a:spcAft>
              <a:buClr>
                <a:srgbClr val="181818"/>
              </a:buClr>
              <a:buFont typeface="Ericsson Hilda Light" panose="00000400000000000000" pitchFamily="2" charset="0"/>
              <a:buChar char="—"/>
              <a:defRPr/>
            </a:pPr>
            <a:r>
              <a:rPr lang="sv-SE" sz="1200" kern="1200" spc="0" dirty="0">
                <a:solidFill>
                  <a:srgbClr val="181818"/>
                </a:solidFill>
              </a:rPr>
              <a:t>Output </a:t>
            </a:r>
            <a:r>
              <a:rPr lang="sv-SE" sz="1200" kern="1200" spc="0" dirty="0" err="1">
                <a:solidFill>
                  <a:srgbClr val="181818"/>
                </a:solidFill>
              </a:rPr>
              <a:t>adjustable</a:t>
            </a:r>
            <a:r>
              <a:rPr lang="sv-SE" sz="1200" kern="1200" spc="0" dirty="0">
                <a:solidFill>
                  <a:srgbClr val="181818"/>
                </a:solidFill>
              </a:rPr>
              <a:t> to different formats</a:t>
            </a:r>
          </a:p>
          <a:p>
            <a:pPr marL="280988" lvl="0" indent="-280988" fontAlgn="auto">
              <a:spcBef>
                <a:spcPts val="0"/>
              </a:spcBef>
              <a:spcAft>
                <a:spcPts val="300"/>
              </a:spcAft>
              <a:buClr>
                <a:srgbClr val="181818"/>
              </a:buClr>
              <a:buFont typeface="Ericsson Hilda Light" panose="00000400000000000000" pitchFamily="2" charset="0"/>
              <a:buChar char="—"/>
              <a:defRPr/>
            </a:pPr>
            <a:r>
              <a:rPr lang="sv-SE" sz="1200" kern="1200" spc="0" dirty="0" err="1">
                <a:solidFill>
                  <a:srgbClr val="181818"/>
                </a:solidFill>
              </a:rPr>
              <a:t>Integrated</a:t>
            </a:r>
            <a:r>
              <a:rPr lang="sv-SE" sz="1200" kern="1200" spc="0" dirty="0">
                <a:solidFill>
                  <a:srgbClr val="181818"/>
                </a:solidFill>
              </a:rPr>
              <a:t> </a:t>
            </a:r>
            <a:r>
              <a:rPr lang="sv-SE" sz="1200" kern="1200" spc="0" dirty="0" err="1">
                <a:solidFill>
                  <a:srgbClr val="181818"/>
                </a:solidFill>
              </a:rPr>
              <a:t>with</a:t>
            </a:r>
            <a:r>
              <a:rPr lang="sv-SE" sz="1200" kern="1200" spc="0" dirty="0">
                <a:solidFill>
                  <a:srgbClr val="181818"/>
                </a:solidFill>
              </a:rPr>
              <a:t> ENM/CNOM and EEA</a:t>
            </a:r>
            <a:endParaRPr lang="sv-SE" sz="1200" b="1" kern="1200" spc="0" dirty="0">
              <a:solidFill>
                <a:srgbClr val="181818"/>
              </a:solidFill>
            </a:endParaRP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Test document 2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1551-192072 Uen, Rev PA1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9BC75-2359-4F98-918A-7033C92AD48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47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3C0EC-73A7-C349-8A33-EC09A5D27AFE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457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4042AE-2151-354B-BF85-D5C53BCCCA50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5245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4042AE-2151-354B-BF85-D5C53BCCCA50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7693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0A1FF-4C7A-4330-8B0C-275FD4334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EE2084-6C07-4E69-A25D-06220D88B3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EFBAC-3FE0-497C-B90F-9C93D6CE2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549DF-5291-4060-9A4F-0E0195EE5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(c) 2022 NETSCOUT SYSTENS, INC.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00397-BD33-4A73-8141-B080F18CE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F0031-BB0B-4B6C-BB43-8DA51188B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75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68C96-9F97-4B94-AF4D-0701E53F5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ADA17-F528-4250-8417-CEEA90251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DE697-E9D0-4687-85CB-A6A89103E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39B80-D7CE-4782-B189-073846320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(c) 2022 NETSCOUT SYSTENS, INC.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EBB2F-BE3B-4FB6-8FFF-E2A25C3F4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F0031-BB0B-4B6C-BB43-8DA51188B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9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22828-0CC5-4EB3-B518-FECFEABEC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EDC08-8A7E-4BF3-8D56-4CC64593F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B72CA-E89F-4652-945D-216D8077C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A005F-0762-48E8-8A33-904299DF2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(c) 2022 NETSCOUT SYSTENS, INC.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446F3-8947-4A95-9822-2B77515C8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F0031-BB0B-4B6C-BB43-8DA51188B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13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38D14-8C00-4E95-8E6B-780F9291D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A86F1-C852-4DA7-978B-F62B9EE77E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644CA8-7503-4D76-A966-B2EBC606A1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64E372-3BD8-4D5B-8050-FEDE730D6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6F14E5-04A8-4417-8CD2-B2F8FEE22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(c) 2022 NETSCOUT SYSTENS,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54B0B3-0E56-4844-8D18-99D5E557F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F0031-BB0B-4B6C-BB43-8DA51188B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07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DCB6D-E282-44EE-9E7C-A6770500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920BE8-039B-441F-A435-6F7C82241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D7346F-75BB-4CBC-ABAE-47050296C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C834A-0FDA-481C-B612-DFD7AA0916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6090EF-B81E-46FD-B155-746FA72261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80FF14-6F40-44BA-A30D-9C567317F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D863DC-7196-4FA4-A7AC-7833E3EF1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(c) 2022 NETSCOUT SYSTENS, INC.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9999F5-C9F4-467A-997D-740AC8E66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F0031-BB0B-4B6C-BB43-8DA51188B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4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1EE22-8C51-4FCD-A454-B611CFB43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DF5A43-5818-4A7A-9E80-CE4A6B04E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3D07DA-B0B2-48D3-8010-353BAAB66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(c) 2022 NETSCOUT SYSTENS, INC.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83D0A8-1972-4609-8EC1-C699C9E03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F0031-BB0B-4B6C-BB43-8DA51188B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793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B24B05-C867-4929-92CF-B833E7E50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428B8C-D9CE-4FE7-8B2E-332FDFB36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(c) 2022 NETSCOUT SYSTENS, INC.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A2CA2-7DAE-4EE5-B14C-7BF168F6C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F0031-BB0B-4B6C-BB43-8DA51188B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21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BEA96-D63D-4830-A6D2-03C14CE3F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E2591-C2E6-43AD-A638-45A671A6C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78C23-8C58-4D1E-BDD7-E294676DF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8E34D5-E02D-4A87-930F-9AD5035DA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4CD4FE-F407-4933-9948-706D43D9D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(c) 2022 NETSCOUT SYSTENS,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026301-48B5-4A9D-8DAF-AD3619193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F0031-BB0B-4B6C-BB43-8DA51188B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99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1E21E-DCAD-4619-BF07-BE3F203F8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680165-4B6E-48C1-823B-C2B1467846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8C54D-CD18-4271-9CC2-9A86A530C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60E93E-666E-428B-A36A-FF5822AAC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B648E7-0B39-4230-A647-82277482A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(c) 2022 NETSCOUT SYSTENS, INC.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F46746-24C0-42A3-94E9-FE3338F12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F0031-BB0B-4B6C-BB43-8DA51188B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497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C528F-D2AF-4AA9-BF0A-BACD46889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E44AC7-C62F-491E-B1FD-D21C2E081E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F3BCF-D781-487F-A00F-DCC4CCFFE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3946D-B912-4545-AB62-A74A9FF2F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(c) 2022 NETSCOUT SYSTENS, INC.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F17B0-6B9E-4B92-9482-0A43B4739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F0031-BB0B-4B6C-BB43-8DA51188B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172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BDEE5B-579E-43C8-8FE6-87E87DCD0E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66ABBA-F844-469B-B88F-088CF557E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5A7A0-56B7-4471-A268-FCD45985F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610BF-7C90-4EB0-88F2-B6ACBDEB3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COPYRIGHT (c) 2022 NETSCOUT SYSTENS, INC.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F7916-018C-448A-8950-A98A4954C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F0031-BB0B-4B6C-BB43-8DA51188B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7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Headlin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CAF6049B-BEEC-624C-9924-C7B115A62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2541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0B65973C-58E6-DB45-91ED-CCB3ACF02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3292" y="1562100"/>
            <a:ext cx="11585417" cy="457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7128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350A4159-AB64-B145-A3A7-DFC006307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7506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- Light Blue">
    <p:bg>
      <p:bgPr>
        <a:solidFill>
          <a:srgbClr val="2D73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196EA25C-85BD-4EBD-9977-719659227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6" y="0"/>
            <a:ext cx="12195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03293" y="4052888"/>
            <a:ext cx="8233330" cy="11287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i="0">
                <a:solidFill>
                  <a:srgbClr val="FFFFFF"/>
                </a:solidFill>
              </a:defRPr>
            </a:lvl1pPr>
            <a:lvl2pPr marL="609494" indent="0">
              <a:buNone/>
              <a:defRPr>
                <a:solidFill>
                  <a:srgbClr val="FFFFFF"/>
                </a:solidFill>
              </a:defRPr>
            </a:lvl2pPr>
            <a:lvl3pPr marL="1218986" indent="0">
              <a:buNone/>
              <a:defRPr>
                <a:solidFill>
                  <a:srgbClr val="FFFFFF"/>
                </a:solidFill>
              </a:defRPr>
            </a:lvl3pPr>
            <a:lvl4pPr marL="1828480" indent="0">
              <a:buNone/>
              <a:defRPr>
                <a:solidFill>
                  <a:srgbClr val="FFFFFF"/>
                </a:solidFill>
              </a:defRPr>
            </a:lvl4pPr>
            <a:lvl5pPr marL="2437973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5777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03292" y="493776"/>
            <a:ext cx="11585417" cy="609600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7623" y="1562100"/>
            <a:ext cx="10516752" cy="685800"/>
          </a:xfr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en-US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Agenda item one</a:t>
            </a:r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37623" y="2443100"/>
            <a:ext cx="10516752" cy="685800"/>
          </a:xfr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en-US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Agenda item two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37623" y="3314423"/>
            <a:ext cx="10516752" cy="685800"/>
          </a:xfr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en-US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Agenda item three</a:t>
            </a:r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837623" y="4197886"/>
            <a:ext cx="10516752" cy="685800"/>
          </a:xfr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en-US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Agenda item four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837625" y="5069209"/>
            <a:ext cx="10516752" cy="685800"/>
          </a:xfr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lang="en-US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Agenda item five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D3204668-789E-514F-85C2-CFF10F4A10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11403673" y="6172200"/>
            <a:ext cx="48503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204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6F52A2F0-80C0-2747-BB14-106076020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3292" y="1562100"/>
            <a:ext cx="11585417" cy="4572000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10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66523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Dark Te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E4433CFC-954A-46EB-9D1C-7B9E130C6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03293" y="4052888"/>
            <a:ext cx="8233330" cy="11287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i="0">
                <a:solidFill>
                  <a:srgbClr val="FFFFFF"/>
                </a:solidFill>
              </a:defRPr>
            </a:lvl1pPr>
            <a:lvl2pPr marL="609494" indent="0">
              <a:buNone/>
              <a:defRPr>
                <a:solidFill>
                  <a:srgbClr val="FFFFFF"/>
                </a:solidFill>
              </a:defRPr>
            </a:lvl2pPr>
            <a:lvl3pPr marL="1218986" indent="0">
              <a:buNone/>
              <a:defRPr>
                <a:solidFill>
                  <a:srgbClr val="FFFFFF"/>
                </a:solidFill>
              </a:defRPr>
            </a:lvl3pPr>
            <a:lvl4pPr marL="1828480" indent="0">
              <a:buNone/>
              <a:defRPr>
                <a:solidFill>
                  <a:srgbClr val="FFFFFF"/>
                </a:solidFill>
              </a:defRPr>
            </a:lvl4pPr>
            <a:lvl5pPr marL="2437973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759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Light Teal">
    <p:bg>
      <p:bgPr>
        <a:solidFill>
          <a:srgbClr val="0099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54E1E6DD-3ED3-4592-A241-F7A3EBF53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6" y="0"/>
            <a:ext cx="12195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9F75032A-8014-4AE2-9AE4-B0575BC7A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98" y="533401"/>
            <a:ext cx="2124628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0">
            <a:extLst>
              <a:ext uri="{FF2B5EF4-FFF2-40B4-BE49-F238E27FC236}">
                <a16:creationId xmlns:a16="http://schemas.microsoft.com/office/drawing/2014/main" id="{08F91696-892F-44BA-8609-CDBED3DD0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92" y="6413500"/>
            <a:ext cx="25914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 sz="800" dirty="0">
                <a:solidFill>
                  <a:srgbClr val="DCDDDF"/>
                </a:solidFill>
              </a:rPr>
              <a:t>COPYRIGHT © 2022 NETSCOUT SYSTEMS, INC.</a:t>
            </a:r>
            <a:r>
              <a:rPr lang="en-US" altLang="en-US" sz="800" dirty="0">
                <a:solidFill>
                  <a:srgbClr val="DCDDDF"/>
                </a:solidFill>
              </a:rPr>
              <a:t>  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03293" y="4052888"/>
            <a:ext cx="8233330" cy="11287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i="0">
                <a:solidFill>
                  <a:srgbClr val="FFFFFF"/>
                </a:solidFill>
              </a:defRPr>
            </a:lvl1pPr>
            <a:lvl2pPr marL="609494" indent="0">
              <a:buNone/>
              <a:defRPr>
                <a:solidFill>
                  <a:srgbClr val="FFFFFF"/>
                </a:solidFill>
              </a:defRPr>
            </a:lvl2pPr>
            <a:lvl3pPr marL="1218986" indent="0">
              <a:buNone/>
              <a:defRPr>
                <a:solidFill>
                  <a:srgbClr val="FFFFFF"/>
                </a:solidFill>
              </a:defRPr>
            </a:lvl3pPr>
            <a:lvl4pPr marL="1828480" indent="0">
              <a:buNone/>
              <a:defRPr>
                <a:solidFill>
                  <a:srgbClr val="FFFFFF"/>
                </a:solidFill>
              </a:defRPr>
            </a:lvl4pPr>
            <a:lvl5pPr marL="2437973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03291" y="1818291"/>
            <a:ext cx="11050291" cy="214902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7721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Dark Blue">
    <p:bg>
      <p:bgPr>
        <a:solidFill>
          <a:srgbClr val="1F35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DA8C1581-523C-48F0-9DA6-FAC8B553C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03293" y="4052888"/>
            <a:ext cx="8233330" cy="11287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i="0">
                <a:solidFill>
                  <a:srgbClr val="FFFFFF"/>
                </a:solidFill>
              </a:defRPr>
            </a:lvl1pPr>
            <a:lvl2pPr marL="609494" indent="0">
              <a:buNone/>
              <a:defRPr>
                <a:solidFill>
                  <a:srgbClr val="FFFFFF"/>
                </a:solidFill>
              </a:defRPr>
            </a:lvl2pPr>
            <a:lvl3pPr marL="1218986" indent="0">
              <a:buNone/>
              <a:defRPr>
                <a:solidFill>
                  <a:srgbClr val="FFFFFF"/>
                </a:solidFill>
              </a:defRPr>
            </a:lvl3pPr>
            <a:lvl4pPr marL="1828480" indent="0">
              <a:buNone/>
              <a:defRPr>
                <a:solidFill>
                  <a:srgbClr val="FFFFFF"/>
                </a:solidFill>
              </a:defRPr>
            </a:lvl4pPr>
            <a:lvl5pPr marL="2437973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6501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Purple">
    <p:bg>
      <p:bgPr>
        <a:solidFill>
          <a:srgbClr val="7336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3A019327-1EBD-4AC6-B75E-9B982E2A5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6" y="0"/>
            <a:ext cx="12195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03293" y="4052888"/>
            <a:ext cx="8233330" cy="11287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i="0">
                <a:solidFill>
                  <a:srgbClr val="FFFFFF"/>
                </a:solidFill>
              </a:defRPr>
            </a:lvl1pPr>
            <a:lvl2pPr marL="609494" indent="0">
              <a:buNone/>
              <a:defRPr>
                <a:solidFill>
                  <a:srgbClr val="FFFFFF"/>
                </a:solidFill>
              </a:defRPr>
            </a:lvl2pPr>
            <a:lvl3pPr marL="1218986" indent="0">
              <a:buNone/>
              <a:defRPr>
                <a:solidFill>
                  <a:srgbClr val="FFFFFF"/>
                </a:solidFill>
              </a:defRPr>
            </a:lvl3pPr>
            <a:lvl4pPr marL="1828480" indent="0">
              <a:buNone/>
              <a:defRPr>
                <a:solidFill>
                  <a:srgbClr val="FFFFFF"/>
                </a:solidFill>
              </a:defRPr>
            </a:lvl4pPr>
            <a:lvl5pPr marL="2437973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923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Light Blue">
    <p:bg>
      <p:bgPr>
        <a:solidFill>
          <a:srgbClr val="2D73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196EA25C-85BD-4EBD-9977-719659227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6" y="0"/>
            <a:ext cx="12195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03293" y="4052888"/>
            <a:ext cx="8233330" cy="11287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i="0">
                <a:solidFill>
                  <a:srgbClr val="FFFFFF"/>
                </a:solidFill>
              </a:defRPr>
            </a:lvl1pPr>
            <a:lvl2pPr marL="609494" indent="0">
              <a:buNone/>
              <a:defRPr>
                <a:solidFill>
                  <a:srgbClr val="FFFFFF"/>
                </a:solidFill>
              </a:defRPr>
            </a:lvl2pPr>
            <a:lvl3pPr marL="1218986" indent="0">
              <a:buNone/>
              <a:defRPr>
                <a:solidFill>
                  <a:srgbClr val="FFFFFF"/>
                </a:solidFill>
              </a:defRPr>
            </a:lvl3pPr>
            <a:lvl4pPr marL="1828480" indent="0">
              <a:buNone/>
              <a:defRPr>
                <a:solidFill>
                  <a:srgbClr val="FFFFFF"/>
                </a:solidFill>
              </a:defRPr>
            </a:lvl4pPr>
            <a:lvl5pPr marL="2437973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16306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Headlin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S_ICON_RGB™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87939" y="6124274"/>
            <a:ext cx="580237" cy="55160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Slide Title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28871122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4BDA352D-83B7-6E44-88B8-F13F0EBEB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3292" y="1562100"/>
            <a:ext cx="11585417" cy="457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42748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325071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tsc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490ADFA5-5927-4185-8C7F-4A52124FD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948" y="2436813"/>
            <a:ext cx="7029694" cy="168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65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ag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>
            <a:extLst>
              <a:ext uri="{FF2B5EF4-FFF2-40B4-BE49-F238E27FC236}">
                <a16:creationId xmlns:a16="http://schemas.microsoft.com/office/drawing/2014/main" id="{72A87279-B47D-4CC2-A3F7-00AB1FAA7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595" y="0"/>
            <a:ext cx="525758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F0A505B9-651B-4BB2-B4B6-66AB98D82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98" y="533401"/>
            <a:ext cx="2124628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3291" y="1976414"/>
            <a:ext cx="10059957" cy="1757387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4800" b="1" i="0" baseline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03292" y="3733801"/>
            <a:ext cx="6635023" cy="798443"/>
          </a:xfrm>
        </p:spPr>
        <p:txBody>
          <a:bodyPr/>
          <a:lstStyle>
            <a:lvl1pPr marL="0" indent="0">
              <a:buNone/>
              <a:defRPr i="0" baseline="0">
                <a:solidFill>
                  <a:schemeClr val="bg1"/>
                </a:solidFill>
              </a:defRPr>
            </a:lvl1pPr>
            <a:lvl2pPr marL="609494" indent="0">
              <a:buNone/>
              <a:defRPr>
                <a:solidFill>
                  <a:srgbClr val="FFFFFF"/>
                </a:solidFill>
              </a:defRPr>
            </a:lvl2pPr>
            <a:lvl3pPr marL="1218986" indent="0">
              <a:buNone/>
              <a:defRPr>
                <a:solidFill>
                  <a:srgbClr val="FFFFFF"/>
                </a:solidFill>
              </a:defRPr>
            </a:lvl3pPr>
            <a:lvl4pPr marL="1828480" indent="0">
              <a:buNone/>
              <a:defRPr>
                <a:solidFill>
                  <a:srgbClr val="FFFFFF"/>
                </a:solidFill>
              </a:defRPr>
            </a:lvl4pPr>
            <a:lvl5pPr marL="2437973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303292" y="4692745"/>
            <a:ext cx="6635023" cy="488856"/>
          </a:xfrm>
        </p:spPr>
        <p:txBody>
          <a:bodyPr>
            <a:normAutofit/>
          </a:bodyPr>
          <a:lstStyle>
            <a:lvl1pPr marL="0" indent="0">
              <a:buNone/>
              <a:defRPr sz="1800" i="0" baseline="0">
                <a:solidFill>
                  <a:schemeClr val="bg1"/>
                </a:solidFill>
              </a:defRPr>
            </a:lvl1pPr>
            <a:lvl2pPr marL="609494" indent="0">
              <a:buNone/>
              <a:defRPr>
                <a:solidFill>
                  <a:srgbClr val="FFFFFF"/>
                </a:solidFill>
              </a:defRPr>
            </a:lvl2pPr>
            <a:lvl3pPr marL="1218986" indent="0">
              <a:buNone/>
              <a:defRPr>
                <a:solidFill>
                  <a:srgbClr val="FFFFFF"/>
                </a:solidFill>
              </a:defRPr>
            </a:lvl3pPr>
            <a:lvl4pPr marL="1828480" indent="0">
              <a:buNone/>
              <a:defRPr>
                <a:solidFill>
                  <a:srgbClr val="FFFFFF"/>
                </a:solidFill>
              </a:defRPr>
            </a:lvl4pPr>
            <a:lvl5pPr marL="2437973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312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ED4ED2A0-8C3B-4179-9205-D33D6391D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3292" y="1562100"/>
            <a:ext cx="11585417" cy="685800"/>
          </a:xfrm>
          <a:gradFill>
            <a:gsLst>
              <a:gs pos="0">
                <a:schemeClr val="tx1">
                  <a:lumMod val="20000"/>
                  <a:lumOff val="80000"/>
                  <a:alpha val="0"/>
                </a:schemeClr>
              </a:gs>
              <a:gs pos="35000">
                <a:schemeClr val="tx1">
                  <a:lumMod val="20000"/>
                  <a:lumOff val="80000"/>
                  <a:alpha val="5000"/>
                </a:schemeClr>
              </a:gs>
              <a:gs pos="100000">
                <a:schemeClr val="bg1">
                  <a:lumMod val="85000"/>
                  <a:alpha val="25000"/>
                </a:schemeClr>
              </a:gs>
            </a:gsLst>
            <a:lin ang="10800000" scaled="0"/>
          </a:gradFill>
          <a:ln>
            <a:noFill/>
          </a:ln>
        </p:spPr>
        <p:txBody>
          <a:bodyPr rtlCol="0" anchor="ctr">
            <a:normAutofit/>
          </a:bodyPr>
          <a:lstStyle>
            <a:lvl1pPr>
              <a:defRPr lang="en-US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03292" y="2443100"/>
            <a:ext cx="11585417" cy="685800"/>
          </a:xfrm>
          <a:gradFill>
            <a:gsLst>
              <a:gs pos="0">
                <a:schemeClr val="tx1">
                  <a:lumMod val="20000"/>
                  <a:lumOff val="80000"/>
                  <a:alpha val="0"/>
                </a:schemeClr>
              </a:gs>
              <a:gs pos="35000">
                <a:schemeClr val="tx1">
                  <a:lumMod val="20000"/>
                  <a:lumOff val="80000"/>
                  <a:alpha val="5000"/>
                </a:schemeClr>
              </a:gs>
              <a:gs pos="100000">
                <a:schemeClr val="bg1">
                  <a:lumMod val="85000"/>
                  <a:alpha val="25000"/>
                </a:schemeClr>
              </a:gs>
            </a:gsLst>
            <a:lin ang="10800000" scaled="0"/>
          </a:gradFill>
          <a:ln>
            <a:noFill/>
          </a:ln>
        </p:spPr>
        <p:txBody>
          <a:bodyPr rtlCol="0" anchor="ctr">
            <a:normAutofit/>
          </a:bodyPr>
          <a:lstStyle>
            <a:lvl1pPr>
              <a:defRPr lang="en-US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03292" y="3314423"/>
            <a:ext cx="11585417" cy="685800"/>
          </a:xfrm>
          <a:gradFill>
            <a:gsLst>
              <a:gs pos="0">
                <a:schemeClr val="tx1">
                  <a:lumMod val="20000"/>
                  <a:lumOff val="80000"/>
                  <a:alpha val="0"/>
                </a:schemeClr>
              </a:gs>
              <a:gs pos="35000">
                <a:schemeClr val="tx1">
                  <a:lumMod val="20000"/>
                  <a:lumOff val="80000"/>
                  <a:alpha val="5000"/>
                </a:schemeClr>
              </a:gs>
              <a:gs pos="100000">
                <a:schemeClr val="bg1">
                  <a:lumMod val="85000"/>
                  <a:alpha val="25000"/>
                </a:schemeClr>
              </a:gs>
            </a:gsLst>
            <a:lin ang="10800000" scaled="0"/>
          </a:gradFill>
          <a:ln>
            <a:noFill/>
          </a:ln>
        </p:spPr>
        <p:txBody>
          <a:bodyPr rtlCol="0" anchor="ctr">
            <a:normAutofit/>
          </a:bodyPr>
          <a:lstStyle>
            <a:lvl1pPr>
              <a:defRPr lang="en-US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03292" y="4197886"/>
            <a:ext cx="11585417" cy="685800"/>
          </a:xfrm>
          <a:gradFill>
            <a:gsLst>
              <a:gs pos="0">
                <a:schemeClr val="tx1">
                  <a:lumMod val="20000"/>
                  <a:lumOff val="80000"/>
                  <a:alpha val="0"/>
                </a:schemeClr>
              </a:gs>
              <a:gs pos="35000">
                <a:schemeClr val="tx1">
                  <a:lumMod val="20000"/>
                  <a:lumOff val="80000"/>
                  <a:alpha val="5000"/>
                </a:schemeClr>
              </a:gs>
              <a:gs pos="100000">
                <a:schemeClr val="bg1">
                  <a:lumMod val="85000"/>
                  <a:alpha val="25000"/>
                </a:schemeClr>
              </a:gs>
            </a:gsLst>
            <a:lin ang="10800000" scaled="0"/>
          </a:gradFill>
          <a:ln>
            <a:noFill/>
          </a:ln>
        </p:spPr>
        <p:txBody>
          <a:bodyPr rtlCol="0" anchor="ctr">
            <a:normAutofit/>
          </a:bodyPr>
          <a:lstStyle>
            <a:lvl1pPr>
              <a:defRPr lang="en-US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303292" y="5069209"/>
            <a:ext cx="11585417" cy="685800"/>
          </a:xfrm>
          <a:gradFill>
            <a:gsLst>
              <a:gs pos="0">
                <a:schemeClr val="tx1">
                  <a:lumMod val="20000"/>
                  <a:lumOff val="80000"/>
                  <a:alpha val="0"/>
                </a:schemeClr>
              </a:gs>
              <a:gs pos="35000">
                <a:schemeClr val="tx1">
                  <a:lumMod val="20000"/>
                  <a:lumOff val="80000"/>
                  <a:alpha val="5000"/>
                </a:schemeClr>
              </a:gs>
              <a:gs pos="100000">
                <a:schemeClr val="bg1">
                  <a:lumMod val="85000"/>
                  <a:alpha val="25000"/>
                </a:schemeClr>
              </a:gs>
            </a:gsLst>
            <a:lin ang="10800000" scaled="0"/>
          </a:gradFill>
          <a:ln>
            <a:noFill/>
          </a:ln>
        </p:spPr>
        <p:txBody>
          <a:bodyPr rtlCol="0" anchor="ctr">
            <a:normAutofit/>
          </a:bodyPr>
          <a:lstStyle>
            <a:lvl1pPr>
              <a:defRPr lang="en-US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831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2111827B-DC1F-453A-81BF-2365A7FB3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3292" y="1562100"/>
            <a:ext cx="11585417" cy="457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68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umn_Text/Text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53A468-BA01-43D1-A696-CECECAAAD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3292" y="1562100"/>
            <a:ext cx="5693226" cy="457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6199717" y="1562101"/>
            <a:ext cx="5688992" cy="45719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417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eadlin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A4557CF6-6415-405A-B5B9-FF3C949E7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220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9C136C62-74DD-4E05-9D01-D583E47F1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062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_Screen_Imag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E4FCBF10-144E-46BB-98DC-880F99947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1" y="0"/>
            <a:ext cx="12192000" cy="6858000"/>
          </a:xfrm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983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4F992A6E-74BE-4F8C-BCFD-2070A5325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92" y="848120"/>
            <a:ext cx="11585417" cy="3291735"/>
          </a:xfrm>
        </p:spPr>
        <p:txBody>
          <a:bodyPr anchor="ctr"/>
          <a:lstStyle>
            <a:lvl1pPr algn="ctr">
              <a:defRPr b="0" i="1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3292" y="4296169"/>
            <a:ext cx="11585417" cy="68262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64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Ribbon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>
            <a:extLst>
              <a:ext uri="{FF2B5EF4-FFF2-40B4-BE49-F238E27FC236}">
                <a16:creationId xmlns:a16="http://schemas.microsoft.com/office/drawing/2014/main" id="{9E2BA273-744F-40DB-8A83-0AE7AD1D5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1" y="1562100"/>
            <a:ext cx="12192000" cy="2743683"/>
          </a:xfr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26"/>
          </p:nvPr>
        </p:nvSpPr>
        <p:spPr>
          <a:xfrm>
            <a:off x="303293" y="4612778"/>
            <a:ext cx="2695332" cy="31354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303293" y="5029682"/>
            <a:ext cx="2695332" cy="1104419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3261736" y="4612778"/>
            <a:ext cx="2695332" cy="31354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9"/>
          </p:nvPr>
        </p:nvSpPr>
        <p:spPr>
          <a:xfrm>
            <a:off x="3266655" y="5029682"/>
            <a:ext cx="2695332" cy="1104419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9193377" y="4612778"/>
            <a:ext cx="2695332" cy="31354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31"/>
          </p:nvPr>
        </p:nvSpPr>
        <p:spPr>
          <a:xfrm>
            <a:off x="9193377" y="5029682"/>
            <a:ext cx="2695332" cy="1104419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2"/>
          </p:nvPr>
        </p:nvSpPr>
        <p:spPr>
          <a:xfrm>
            <a:off x="6227557" y="4612778"/>
            <a:ext cx="2695332" cy="31354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33"/>
          </p:nvPr>
        </p:nvSpPr>
        <p:spPr>
          <a:xfrm>
            <a:off x="6230016" y="5029682"/>
            <a:ext cx="2695332" cy="1104419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372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_Shot_Center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>
            <a:extLst>
              <a:ext uri="{FF2B5EF4-FFF2-40B4-BE49-F238E27FC236}">
                <a16:creationId xmlns:a16="http://schemas.microsoft.com/office/drawing/2014/main" id="{96A8078F-E0B9-4823-996F-18C71F76B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130" y="1562100"/>
            <a:ext cx="5919742" cy="460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2D2F9129-4B1D-430A-BFD1-300E46B6C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3523607" y="1803400"/>
            <a:ext cx="5160184" cy="2903772"/>
          </a:xfr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195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_Shot_Text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55CE6107-81D1-4A8F-B383-99C98EEBA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60" y="1528764"/>
            <a:ext cx="5921329" cy="460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6340DF-D62B-4310-BECF-63C0F437D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6432456" y="1769453"/>
            <a:ext cx="5138083" cy="2894013"/>
          </a:xfr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03292" y="1562100"/>
            <a:ext cx="5792709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816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>
            <a:extLst>
              <a:ext uri="{FF2B5EF4-FFF2-40B4-BE49-F238E27FC236}">
                <a16:creationId xmlns:a16="http://schemas.microsoft.com/office/drawing/2014/main" id="{8AD46B25-8736-4B3E-BC46-67B2E05A8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762388" y="1562101"/>
            <a:ext cx="6667225" cy="3750315"/>
          </a:xfrm>
          <a:solidFill>
            <a:schemeClr val="tx1"/>
          </a:solidFill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896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umn_Text/Text_Titles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>
            <a:extLst>
              <a:ext uri="{FF2B5EF4-FFF2-40B4-BE49-F238E27FC236}">
                <a16:creationId xmlns:a16="http://schemas.microsoft.com/office/drawing/2014/main" id="{4D881F91-6C92-4519-849C-FC394842D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303292" y="1562100"/>
            <a:ext cx="5693225" cy="811967"/>
          </a:xfrm>
        </p:spPr>
        <p:txBody>
          <a:bodyPr anchor="ctr">
            <a:normAutofit/>
          </a:bodyPr>
          <a:lstStyle>
            <a:lvl1pPr marL="0" indent="0">
              <a:buNone/>
              <a:defRPr sz="2700" b="1" i="0" baseline="0">
                <a:solidFill>
                  <a:schemeClr val="accent1"/>
                </a:solidFill>
                <a:latin typeface="Arial"/>
                <a:cs typeface="Arial"/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2"/>
          </p:nvPr>
        </p:nvSpPr>
        <p:spPr>
          <a:xfrm>
            <a:off x="6199716" y="1562100"/>
            <a:ext cx="5688992" cy="811967"/>
          </a:xfrm>
        </p:spPr>
        <p:txBody>
          <a:bodyPr anchor="ctr">
            <a:normAutofit/>
          </a:bodyPr>
          <a:lstStyle>
            <a:lvl1pPr marL="0" indent="0">
              <a:buNone/>
              <a:defRPr sz="2700" b="1" i="0">
                <a:solidFill>
                  <a:schemeClr val="accent1"/>
                </a:solidFill>
                <a:latin typeface="Arial"/>
                <a:cs typeface="Arial"/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3292" y="2374066"/>
            <a:ext cx="5693226" cy="37600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6199717" y="2374067"/>
            <a:ext cx="5688992" cy="37600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93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umn_Text/Content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CD886DB-D61E-41A6-A881-BD224A886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3292" y="1562101"/>
            <a:ext cx="5693226" cy="45719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0"/>
          </p:nvPr>
        </p:nvSpPr>
        <p:spPr>
          <a:xfrm>
            <a:off x="6215093" y="1562100"/>
            <a:ext cx="5673616" cy="4572000"/>
          </a:xfrm>
          <a:solidFill>
            <a:schemeClr val="tx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584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umn_Content/Content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>
            <a:extLst>
              <a:ext uri="{FF2B5EF4-FFF2-40B4-BE49-F238E27FC236}">
                <a16:creationId xmlns:a16="http://schemas.microsoft.com/office/drawing/2014/main" id="{CE518FB2-DB63-491C-9C21-89ED96B5B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303292" y="1562101"/>
            <a:ext cx="5691108" cy="3894667"/>
          </a:xfrm>
          <a:solidFill>
            <a:schemeClr val="tx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191251" y="1562101"/>
            <a:ext cx="5697458" cy="3894667"/>
          </a:xfrm>
          <a:solidFill>
            <a:schemeClr val="tx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303292" y="5456239"/>
            <a:ext cx="5691082" cy="668337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6191251" y="5455937"/>
            <a:ext cx="5697458" cy="668337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015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2column_Text/FullContent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>
            <a:extLst>
              <a:ext uri="{FF2B5EF4-FFF2-40B4-BE49-F238E27FC236}">
                <a16:creationId xmlns:a16="http://schemas.microsoft.com/office/drawing/2014/main" id="{DDEAA2E3-021D-48F1-A0CC-BFD54F053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383673" y="0"/>
            <a:ext cx="5808327" cy="6858000"/>
          </a:xfr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92" y="228600"/>
            <a:ext cx="5792709" cy="1333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303292" y="1562100"/>
            <a:ext cx="5792709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949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5">
            <a:extLst>
              <a:ext uri="{FF2B5EF4-FFF2-40B4-BE49-F238E27FC236}">
                <a16:creationId xmlns:a16="http://schemas.microsoft.com/office/drawing/2014/main" id="{598C0DD7-B140-4C03-AEBB-256BADC4F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6"/>
          </p:nvPr>
        </p:nvSpPr>
        <p:spPr>
          <a:xfrm>
            <a:off x="824818" y="1733771"/>
            <a:ext cx="4754213" cy="313543"/>
          </a:xfrm>
        </p:spPr>
        <p:txBody>
          <a:bodyPr anchor="ctr">
            <a:normAutofit/>
          </a:bodyPr>
          <a:lstStyle>
            <a:lvl1pPr marL="0" indent="0">
              <a:lnSpc>
                <a:spcPct val="80000"/>
              </a:lnSpc>
              <a:buNone/>
              <a:defRPr sz="1600" b="1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824818" y="2047314"/>
            <a:ext cx="4754213" cy="98552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824818" y="3205978"/>
            <a:ext cx="4754213" cy="313543"/>
          </a:xfrm>
        </p:spPr>
        <p:txBody>
          <a:bodyPr anchor="ctr">
            <a:normAutofit/>
          </a:bodyPr>
          <a:lstStyle>
            <a:lvl1pPr marL="0" indent="0">
              <a:lnSpc>
                <a:spcPct val="80000"/>
              </a:lnSpc>
              <a:buNone/>
              <a:defRPr sz="1600" b="1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29"/>
          </p:nvPr>
        </p:nvSpPr>
        <p:spPr>
          <a:xfrm>
            <a:off x="824818" y="3519520"/>
            <a:ext cx="4754213" cy="98552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824818" y="4673037"/>
            <a:ext cx="4754213" cy="313543"/>
          </a:xfrm>
        </p:spPr>
        <p:txBody>
          <a:bodyPr anchor="ctr">
            <a:normAutofit/>
          </a:bodyPr>
          <a:lstStyle>
            <a:lvl1pPr marL="0" indent="0">
              <a:lnSpc>
                <a:spcPct val="80000"/>
              </a:lnSpc>
              <a:buNone/>
              <a:defRPr sz="1600" b="1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31"/>
          </p:nvPr>
        </p:nvSpPr>
        <p:spPr>
          <a:xfrm>
            <a:off x="824818" y="4986580"/>
            <a:ext cx="4754213" cy="98552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32"/>
          </p:nvPr>
        </p:nvSpPr>
        <p:spPr>
          <a:xfrm>
            <a:off x="6601914" y="1733771"/>
            <a:ext cx="4754213" cy="313543"/>
          </a:xfrm>
        </p:spPr>
        <p:txBody>
          <a:bodyPr anchor="ctr">
            <a:normAutofit/>
          </a:bodyPr>
          <a:lstStyle>
            <a:lvl1pPr marL="0" indent="0">
              <a:lnSpc>
                <a:spcPct val="80000"/>
              </a:lnSpc>
              <a:buNone/>
              <a:defRPr sz="1600" b="1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33"/>
          </p:nvPr>
        </p:nvSpPr>
        <p:spPr>
          <a:xfrm>
            <a:off x="6601914" y="2047314"/>
            <a:ext cx="4754213" cy="98552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34"/>
          </p:nvPr>
        </p:nvSpPr>
        <p:spPr>
          <a:xfrm>
            <a:off x="6601914" y="3205978"/>
            <a:ext cx="4754213" cy="313543"/>
          </a:xfrm>
        </p:spPr>
        <p:txBody>
          <a:bodyPr anchor="ctr">
            <a:normAutofit/>
          </a:bodyPr>
          <a:lstStyle>
            <a:lvl1pPr marL="0" indent="0">
              <a:lnSpc>
                <a:spcPct val="80000"/>
              </a:lnSpc>
              <a:buNone/>
              <a:defRPr sz="1600" b="1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35"/>
          </p:nvPr>
        </p:nvSpPr>
        <p:spPr>
          <a:xfrm>
            <a:off x="6601914" y="3519520"/>
            <a:ext cx="4754213" cy="98552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6601914" y="4673037"/>
            <a:ext cx="4754213" cy="313543"/>
          </a:xfrm>
        </p:spPr>
        <p:txBody>
          <a:bodyPr anchor="ctr">
            <a:normAutofit/>
          </a:bodyPr>
          <a:lstStyle>
            <a:lvl1pPr marL="0" indent="0">
              <a:lnSpc>
                <a:spcPct val="80000"/>
              </a:lnSpc>
              <a:buNone/>
              <a:defRPr sz="1600" b="1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37"/>
          </p:nvPr>
        </p:nvSpPr>
        <p:spPr>
          <a:xfrm>
            <a:off x="6601914" y="4986580"/>
            <a:ext cx="4754213" cy="98552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793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_Column_Color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E8CE357-52F5-4708-A9E2-BA9F99AE038D}"/>
              </a:ext>
            </a:extLst>
          </p:cNvPr>
          <p:cNvSpPr/>
          <p:nvPr/>
        </p:nvSpPr>
        <p:spPr>
          <a:xfrm>
            <a:off x="303292" y="2157413"/>
            <a:ext cx="2743915" cy="356235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000" tIns="108000" rIns="108000" bIns="108000" spcCol="1270"/>
          <a:lstStyle/>
          <a:p>
            <a:pPr marL="285750" indent="-285750" defTabSz="609493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1F5B70-4D18-45DF-9CDF-A70B62D721A4}"/>
              </a:ext>
            </a:extLst>
          </p:cNvPr>
          <p:cNvSpPr/>
          <p:nvPr/>
        </p:nvSpPr>
        <p:spPr>
          <a:xfrm>
            <a:off x="3250459" y="2157413"/>
            <a:ext cx="2743915" cy="356235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000" tIns="108000" rIns="108000" bIns="108000" spcCol="1270"/>
          <a:lstStyle/>
          <a:p>
            <a:pPr marL="285750" indent="-285750" defTabSz="609493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C1DF5F-B73A-45F9-962F-226F399FB4E3}"/>
              </a:ext>
            </a:extLst>
          </p:cNvPr>
          <p:cNvSpPr/>
          <p:nvPr/>
        </p:nvSpPr>
        <p:spPr>
          <a:xfrm>
            <a:off x="6197627" y="2157413"/>
            <a:ext cx="2737563" cy="356235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000" tIns="108000" rIns="108000" bIns="108000" spcCol="1270"/>
          <a:lstStyle/>
          <a:p>
            <a:pPr marL="285750" indent="-285750" defTabSz="609493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731E29-A796-47BD-B4E4-BDF4FDBA6211}"/>
              </a:ext>
            </a:extLst>
          </p:cNvPr>
          <p:cNvSpPr/>
          <p:nvPr/>
        </p:nvSpPr>
        <p:spPr>
          <a:xfrm>
            <a:off x="9144794" y="2157413"/>
            <a:ext cx="2743915" cy="356235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000" tIns="108000" rIns="108000" bIns="108000" spcCol="1270"/>
          <a:lstStyle/>
          <a:p>
            <a:pPr marL="285750" indent="-285750" defTabSz="609493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52EFE5B8-A946-45B6-B77E-0203385B4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303292" y="1557339"/>
            <a:ext cx="2743915" cy="6000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aseline="0">
                <a:solidFill>
                  <a:schemeClr val="tx2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250458" y="1557339"/>
            <a:ext cx="2743915" cy="6000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aseline="0">
                <a:solidFill>
                  <a:schemeClr val="tx2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190504" y="1557339"/>
            <a:ext cx="2743915" cy="600075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aseline="0">
                <a:solidFill>
                  <a:schemeClr val="tx2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9144794" y="1557339"/>
            <a:ext cx="2743915" cy="600075"/>
          </a:xfr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baseline="0">
                <a:solidFill>
                  <a:schemeClr val="tx2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21"/>
          </p:nvPr>
        </p:nvSpPr>
        <p:spPr>
          <a:xfrm>
            <a:off x="303292" y="2247901"/>
            <a:ext cx="2743915" cy="3382963"/>
          </a:xfrm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/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7"/>
          <p:cNvSpPr>
            <a:spLocks noGrp="1"/>
          </p:cNvSpPr>
          <p:nvPr>
            <p:ph sz="quarter" idx="22"/>
          </p:nvPr>
        </p:nvSpPr>
        <p:spPr>
          <a:xfrm>
            <a:off x="3257581" y="2247901"/>
            <a:ext cx="2743915" cy="3382963"/>
          </a:xfrm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/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17"/>
          <p:cNvSpPr>
            <a:spLocks noGrp="1"/>
          </p:cNvSpPr>
          <p:nvPr>
            <p:ph sz="quarter" idx="23"/>
          </p:nvPr>
        </p:nvSpPr>
        <p:spPr>
          <a:xfrm>
            <a:off x="6190504" y="2247901"/>
            <a:ext cx="2743915" cy="3382963"/>
          </a:xfrm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/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Content Placeholder 17"/>
          <p:cNvSpPr>
            <a:spLocks noGrp="1"/>
          </p:cNvSpPr>
          <p:nvPr>
            <p:ph sz="quarter" idx="24"/>
          </p:nvPr>
        </p:nvSpPr>
        <p:spPr>
          <a:xfrm>
            <a:off x="9144794" y="2247901"/>
            <a:ext cx="2743915" cy="3382963"/>
          </a:xfrm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/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135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_Column_Images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>
            <a:extLst>
              <a:ext uri="{FF2B5EF4-FFF2-40B4-BE49-F238E27FC236}">
                <a16:creationId xmlns:a16="http://schemas.microsoft.com/office/drawing/2014/main" id="{7423B3A3-A2FA-4DA7-8AC2-5F9B0E8C3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303292" y="4249576"/>
            <a:ext cx="2743915" cy="79552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solidFill>
                  <a:schemeClr val="tx2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303293" y="2128604"/>
            <a:ext cx="2743915" cy="2105087"/>
          </a:xfr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3250456" y="2128604"/>
            <a:ext cx="2743915" cy="2105087"/>
          </a:xfr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0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6197620" y="2128604"/>
            <a:ext cx="2736796" cy="2105087"/>
          </a:xfr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1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9144794" y="2126206"/>
            <a:ext cx="2743915" cy="2105087"/>
          </a:xfr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250457" y="4249576"/>
            <a:ext cx="2743915" cy="79552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solidFill>
                  <a:schemeClr val="tx2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190503" y="4249576"/>
            <a:ext cx="2743915" cy="79552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solidFill>
                  <a:schemeClr val="tx2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9144793" y="4249576"/>
            <a:ext cx="2743915" cy="79552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solidFill>
                  <a:schemeClr val="tx2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588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_Column_Images_Text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>
            <a:extLst>
              <a:ext uri="{FF2B5EF4-FFF2-40B4-BE49-F238E27FC236}">
                <a16:creationId xmlns:a16="http://schemas.microsoft.com/office/drawing/2014/main" id="{31AFDADB-FF18-43B1-9813-805C7D9C9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303293" y="1562101"/>
            <a:ext cx="2743915" cy="2105087"/>
          </a:xfr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3250456" y="1562101"/>
            <a:ext cx="2743915" cy="2105087"/>
          </a:xfr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0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6197620" y="1562101"/>
            <a:ext cx="2736796" cy="2105087"/>
          </a:xfr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1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9144794" y="1559703"/>
            <a:ext cx="2743915" cy="2105087"/>
          </a:xfr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Content Placeholder 17"/>
          <p:cNvSpPr>
            <a:spLocks noGrp="1"/>
          </p:cNvSpPr>
          <p:nvPr>
            <p:ph sz="quarter" idx="26"/>
          </p:nvPr>
        </p:nvSpPr>
        <p:spPr>
          <a:xfrm>
            <a:off x="303292" y="3754609"/>
            <a:ext cx="2743915" cy="2345251"/>
          </a:xfrm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>
                <a:solidFill>
                  <a:schemeClr val="bg1"/>
                </a:solidFill>
              </a:defRPr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7"/>
          <p:cNvSpPr>
            <a:spLocks noGrp="1"/>
          </p:cNvSpPr>
          <p:nvPr>
            <p:ph sz="quarter" idx="27"/>
          </p:nvPr>
        </p:nvSpPr>
        <p:spPr>
          <a:xfrm>
            <a:off x="3257581" y="3754609"/>
            <a:ext cx="2743915" cy="2345251"/>
          </a:xfrm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>
                <a:solidFill>
                  <a:schemeClr val="bg1"/>
                </a:solidFill>
              </a:defRPr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17"/>
          <p:cNvSpPr>
            <a:spLocks noGrp="1"/>
          </p:cNvSpPr>
          <p:nvPr>
            <p:ph sz="quarter" idx="28"/>
          </p:nvPr>
        </p:nvSpPr>
        <p:spPr>
          <a:xfrm>
            <a:off x="6190504" y="3754609"/>
            <a:ext cx="2743915" cy="2345251"/>
          </a:xfrm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>
                <a:solidFill>
                  <a:schemeClr val="bg1"/>
                </a:solidFill>
              </a:defRPr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Content Placeholder 17"/>
          <p:cNvSpPr>
            <a:spLocks noGrp="1"/>
          </p:cNvSpPr>
          <p:nvPr>
            <p:ph sz="quarter" idx="29"/>
          </p:nvPr>
        </p:nvSpPr>
        <p:spPr>
          <a:xfrm>
            <a:off x="9144794" y="3754609"/>
            <a:ext cx="2743915" cy="2345251"/>
          </a:xfrm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>
                <a:solidFill>
                  <a:schemeClr val="bg1"/>
                </a:solidFill>
              </a:defRPr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581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_screens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>
            <a:extLst>
              <a:ext uri="{FF2B5EF4-FFF2-40B4-BE49-F238E27FC236}">
                <a16:creationId xmlns:a16="http://schemas.microsoft.com/office/drawing/2014/main" id="{39C268F9-3185-4615-89EF-92DEECDF3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27"/>
          </p:nvPr>
        </p:nvSpPr>
        <p:spPr>
          <a:xfrm>
            <a:off x="303292" y="1562101"/>
            <a:ext cx="3143911" cy="1755807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28"/>
          </p:nvPr>
        </p:nvSpPr>
        <p:spPr>
          <a:xfrm>
            <a:off x="6189898" y="1562100"/>
            <a:ext cx="3143911" cy="1755807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29"/>
          </p:nvPr>
        </p:nvSpPr>
        <p:spPr>
          <a:xfrm>
            <a:off x="303292" y="3805305"/>
            <a:ext cx="3143911" cy="1755807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30"/>
          </p:nvPr>
        </p:nvSpPr>
        <p:spPr>
          <a:xfrm>
            <a:off x="6189898" y="3805305"/>
            <a:ext cx="3143911" cy="1755807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9425150" y="2091129"/>
            <a:ext cx="2463559" cy="1577856"/>
          </a:xfrm>
          <a:prstGeom prst="rect">
            <a:avLst/>
          </a:prstGeom>
        </p:spPr>
        <p:txBody>
          <a:bodyPr tIns="0"/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33"/>
          </p:nvPr>
        </p:nvSpPr>
        <p:spPr>
          <a:xfrm>
            <a:off x="9425149" y="1562101"/>
            <a:ext cx="2463560" cy="529029"/>
          </a:xfrm>
          <a:prstGeom prst="rect">
            <a:avLst/>
          </a:prstGeom>
        </p:spPr>
        <p:txBody>
          <a:bodyPr tIns="0" bIns="0" anchor="ctr"/>
          <a:lstStyle>
            <a:lvl1pPr marL="0" indent="0" algn="l">
              <a:buNone/>
              <a:defRPr sz="15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34"/>
          </p:nvPr>
        </p:nvSpPr>
        <p:spPr>
          <a:xfrm>
            <a:off x="3538544" y="2091130"/>
            <a:ext cx="2463559" cy="1577856"/>
          </a:xfrm>
          <a:prstGeom prst="rect">
            <a:avLst/>
          </a:prstGeom>
        </p:spPr>
        <p:txBody>
          <a:bodyPr tIns="0"/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35"/>
          </p:nvPr>
        </p:nvSpPr>
        <p:spPr>
          <a:xfrm>
            <a:off x="3538543" y="1562102"/>
            <a:ext cx="2463560" cy="529029"/>
          </a:xfrm>
          <a:prstGeom prst="rect">
            <a:avLst/>
          </a:prstGeom>
        </p:spPr>
        <p:txBody>
          <a:bodyPr tIns="0" bIns="0" anchor="ctr"/>
          <a:lstStyle>
            <a:lvl1pPr marL="0" indent="0" algn="l">
              <a:buNone/>
              <a:defRPr sz="15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36"/>
          </p:nvPr>
        </p:nvSpPr>
        <p:spPr>
          <a:xfrm>
            <a:off x="9425150" y="4334333"/>
            <a:ext cx="2463559" cy="1577856"/>
          </a:xfrm>
          <a:prstGeom prst="rect">
            <a:avLst/>
          </a:prstGeom>
        </p:spPr>
        <p:txBody>
          <a:bodyPr tIns="0"/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37"/>
          </p:nvPr>
        </p:nvSpPr>
        <p:spPr>
          <a:xfrm>
            <a:off x="9425149" y="3805305"/>
            <a:ext cx="2463560" cy="529029"/>
          </a:xfrm>
          <a:prstGeom prst="rect">
            <a:avLst/>
          </a:prstGeom>
        </p:spPr>
        <p:txBody>
          <a:bodyPr tIns="0" bIns="0" anchor="ctr"/>
          <a:lstStyle>
            <a:lvl1pPr marL="0" indent="0" algn="l">
              <a:buNone/>
              <a:defRPr sz="15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38"/>
          </p:nvPr>
        </p:nvSpPr>
        <p:spPr>
          <a:xfrm>
            <a:off x="3538544" y="4334334"/>
            <a:ext cx="2463559" cy="1577856"/>
          </a:xfrm>
          <a:prstGeom prst="rect">
            <a:avLst/>
          </a:prstGeom>
        </p:spPr>
        <p:txBody>
          <a:bodyPr tIns="0"/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39"/>
          </p:nvPr>
        </p:nvSpPr>
        <p:spPr>
          <a:xfrm>
            <a:off x="3538543" y="3805306"/>
            <a:ext cx="2463560" cy="529029"/>
          </a:xfrm>
          <a:prstGeom prst="rect">
            <a:avLst/>
          </a:prstGeom>
        </p:spPr>
        <p:txBody>
          <a:bodyPr tIns="0" bIns="0" anchor="ctr"/>
          <a:lstStyle>
            <a:lvl1pPr marL="0" indent="0" algn="l">
              <a:buNone/>
              <a:defRPr sz="15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233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42AE26C5-E140-4C80-97FA-141615F3F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517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8">
            <a:extLst>
              <a:ext uri="{FF2B5EF4-FFF2-40B4-BE49-F238E27FC236}">
                <a16:creationId xmlns:a16="http://schemas.microsoft.com/office/drawing/2014/main" id="{047216C7-32B9-459B-8998-0228E03DF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92" y="838201"/>
            <a:ext cx="5792709" cy="830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4800" b="1">
                <a:solidFill>
                  <a:schemeClr val="bg1"/>
                </a:solidFill>
              </a:rPr>
              <a:t>Thank You.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5E5C48-5F6C-42B3-9AFE-87B36689ED0F}"/>
              </a:ext>
            </a:extLst>
          </p:cNvPr>
          <p:cNvSpPr txBox="1"/>
          <p:nvPr/>
        </p:nvSpPr>
        <p:spPr>
          <a:xfrm>
            <a:off x="303292" y="5734050"/>
            <a:ext cx="5792709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0949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spc="80" dirty="0">
                <a:solidFill>
                  <a:schemeClr val="accent1"/>
                </a:solidFill>
                <a:latin typeface="+mn-lt"/>
              </a:rPr>
              <a:t>netscout.com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03293" y="3733127"/>
            <a:ext cx="8233331" cy="1339914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714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Divider">
    <p:bg>
      <p:bgPr>
        <a:solidFill>
          <a:srgbClr val="1F35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3FD47250-B131-A34A-9E8B-FC05A9893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03293" y="4052888"/>
            <a:ext cx="8233330" cy="11287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i="0">
                <a:solidFill>
                  <a:srgbClr val="FFFFFF"/>
                </a:solidFill>
              </a:defRPr>
            </a:lvl1pPr>
            <a:lvl2pPr marL="609494" indent="0">
              <a:buNone/>
              <a:defRPr>
                <a:solidFill>
                  <a:srgbClr val="FFFFFF"/>
                </a:solidFill>
              </a:defRPr>
            </a:lvl2pPr>
            <a:lvl3pPr marL="1218986" indent="0">
              <a:buNone/>
              <a:defRPr>
                <a:solidFill>
                  <a:srgbClr val="FFFFFF"/>
                </a:solidFill>
              </a:defRPr>
            </a:lvl3pPr>
            <a:lvl4pPr marL="1828480" indent="0">
              <a:buNone/>
              <a:defRPr>
                <a:solidFill>
                  <a:srgbClr val="FFFFFF"/>
                </a:solidFill>
              </a:defRPr>
            </a:lvl4pPr>
            <a:lvl5pPr marL="2437973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371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tsc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7A4D99D6-B40A-46F1-B2C2-E86C83664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778" y="2444750"/>
            <a:ext cx="7096385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9794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ag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DA45673D-5576-4DC5-8773-12524F17E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4"/>
          <a:stretch>
            <a:fillRect/>
          </a:stretch>
        </p:blipFill>
        <p:spPr bwMode="auto">
          <a:xfrm>
            <a:off x="6937595" y="0"/>
            <a:ext cx="525758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BF90FFBE-3B5C-4EDF-BA9B-3A6D0B200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98" y="533401"/>
            <a:ext cx="2124628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3291" y="1976414"/>
            <a:ext cx="10059957" cy="1757387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4800" b="1" i="0" baseline="0">
                <a:solidFill>
                  <a:srgbClr val="5356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03292" y="3733801"/>
            <a:ext cx="6635023" cy="798443"/>
          </a:xfrm>
        </p:spPr>
        <p:txBody>
          <a:bodyPr/>
          <a:lstStyle>
            <a:lvl1pPr marL="0" indent="0">
              <a:buNone/>
              <a:defRPr i="0" baseline="0">
                <a:solidFill>
                  <a:srgbClr val="53565A"/>
                </a:solidFill>
              </a:defRPr>
            </a:lvl1pPr>
            <a:lvl2pPr marL="609494" indent="0">
              <a:buNone/>
              <a:defRPr>
                <a:solidFill>
                  <a:srgbClr val="FFFFFF"/>
                </a:solidFill>
              </a:defRPr>
            </a:lvl2pPr>
            <a:lvl3pPr marL="1218986" indent="0">
              <a:buNone/>
              <a:defRPr>
                <a:solidFill>
                  <a:srgbClr val="FFFFFF"/>
                </a:solidFill>
              </a:defRPr>
            </a:lvl3pPr>
            <a:lvl4pPr marL="1828480" indent="0">
              <a:buNone/>
              <a:defRPr>
                <a:solidFill>
                  <a:srgbClr val="FFFFFF"/>
                </a:solidFill>
              </a:defRPr>
            </a:lvl4pPr>
            <a:lvl5pPr marL="2437973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303292" y="4692745"/>
            <a:ext cx="6635023" cy="488856"/>
          </a:xfrm>
        </p:spPr>
        <p:txBody>
          <a:bodyPr>
            <a:normAutofit/>
          </a:bodyPr>
          <a:lstStyle>
            <a:lvl1pPr marL="0" indent="0">
              <a:buNone/>
              <a:defRPr sz="1800" i="0" baseline="0">
                <a:solidFill>
                  <a:srgbClr val="53565A"/>
                </a:solidFill>
              </a:defRPr>
            </a:lvl1pPr>
            <a:lvl2pPr marL="609494" indent="0">
              <a:buNone/>
              <a:defRPr>
                <a:solidFill>
                  <a:srgbClr val="FFFFFF"/>
                </a:solidFill>
              </a:defRPr>
            </a:lvl2pPr>
            <a:lvl3pPr marL="1218986" indent="0">
              <a:buNone/>
              <a:defRPr>
                <a:solidFill>
                  <a:srgbClr val="FFFFFF"/>
                </a:solidFill>
              </a:defRPr>
            </a:lvl3pPr>
            <a:lvl4pPr marL="1828480" indent="0">
              <a:buNone/>
              <a:defRPr>
                <a:solidFill>
                  <a:srgbClr val="FFFFFF"/>
                </a:solidFill>
              </a:defRPr>
            </a:lvl4pPr>
            <a:lvl5pPr marL="2437973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29620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BC7E3C1D-7A72-4379-AD4A-202659EEB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3292" y="1562100"/>
            <a:ext cx="11585417" cy="685800"/>
          </a:xfrm>
          <a:gradFill>
            <a:gsLst>
              <a:gs pos="0">
                <a:schemeClr val="tx2">
                  <a:lumMod val="50000"/>
                  <a:lumOff val="50000"/>
                  <a:alpha val="0"/>
                </a:schemeClr>
              </a:gs>
              <a:gs pos="35000">
                <a:schemeClr val="accent4">
                  <a:alpha val="15000"/>
                </a:schemeClr>
              </a:gs>
              <a:gs pos="100000">
                <a:schemeClr val="accent4">
                  <a:alpha val="25000"/>
                </a:schemeClr>
              </a:gs>
            </a:gsLst>
            <a:lin ang="10800000" scaled="0"/>
          </a:gradFill>
        </p:spPr>
        <p:txBody>
          <a:bodyPr anchor="ctr"/>
          <a:lstStyle>
            <a:lvl1pPr>
              <a:defRPr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03292" y="2443100"/>
            <a:ext cx="11585417" cy="685800"/>
          </a:xfrm>
          <a:gradFill>
            <a:gsLst>
              <a:gs pos="0">
                <a:schemeClr val="tx2">
                  <a:lumMod val="50000"/>
                  <a:lumOff val="50000"/>
                  <a:alpha val="0"/>
                </a:schemeClr>
              </a:gs>
              <a:gs pos="35000">
                <a:schemeClr val="accent4">
                  <a:alpha val="15000"/>
                </a:schemeClr>
              </a:gs>
              <a:gs pos="100000">
                <a:schemeClr val="accent4">
                  <a:alpha val="25000"/>
                </a:schemeClr>
              </a:gs>
            </a:gsLst>
            <a:lin ang="10800000" scaled="0"/>
          </a:gradFill>
        </p:spPr>
        <p:txBody>
          <a:bodyPr rtlCol="0" anchor="ctr">
            <a:normAutofit/>
          </a:bodyPr>
          <a:lstStyle>
            <a:lvl1pPr>
              <a:defRPr lang="en-US" baseline="0" dirty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03292" y="3314423"/>
            <a:ext cx="11585417" cy="685800"/>
          </a:xfrm>
          <a:gradFill>
            <a:gsLst>
              <a:gs pos="0">
                <a:schemeClr val="tx2">
                  <a:lumMod val="50000"/>
                  <a:lumOff val="50000"/>
                  <a:alpha val="0"/>
                </a:schemeClr>
              </a:gs>
              <a:gs pos="35000">
                <a:schemeClr val="accent4">
                  <a:alpha val="15000"/>
                </a:schemeClr>
              </a:gs>
              <a:gs pos="100000">
                <a:schemeClr val="accent4">
                  <a:alpha val="25000"/>
                </a:schemeClr>
              </a:gs>
            </a:gsLst>
            <a:lin ang="10800000" scaled="0"/>
          </a:gradFill>
        </p:spPr>
        <p:txBody>
          <a:bodyPr rtlCol="0" anchor="ctr">
            <a:normAutofit/>
          </a:bodyPr>
          <a:lstStyle>
            <a:lvl1pPr>
              <a:defRPr lang="en-US" baseline="0" dirty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03292" y="4197886"/>
            <a:ext cx="11585417" cy="685800"/>
          </a:xfrm>
          <a:gradFill>
            <a:gsLst>
              <a:gs pos="0">
                <a:schemeClr val="tx2">
                  <a:lumMod val="50000"/>
                  <a:lumOff val="50000"/>
                  <a:alpha val="0"/>
                </a:schemeClr>
              </a:gs>
              <a:gs pos="35000">
                <a:schemeClr val="accent4">
                  <a:alpha val="15000"/>
                </a:schemeClr>
              </a:gs>
              <a:gs pos="100000">
                <a:schemeClr val="accent4">
                  <a:alpha val="25000"/>
                </a:schemeClr>
              </a:gs>
            </a:gsLst>
            <a:lin ang="10800000" scaled="0"/>
          </a:gradFill>
        </p:spPr>
        <p:txBody>
          <a:bodyPr rtlCol="0" anchor="ctr">
            <a:normAutofit/>
          </a:bodyPr>
          <a:lstStyle>
            <a:lvl1pPr>
              <a:defRPr lang="en-US" baseline="0" dirty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303292" y="5069209"/>
            <a:ext cx="11585417" cy="685800"/>
          </a:xfrm>
          <a:gradFill>
            <a:gsLst>
              <a:gs pos="0">
                <a:schemeClr val="tx2">
                  <a:lumMod val="50000"/>
                  <a:lumOff val="50000"/>
                  <a:alpha val="0"/>
                </a:schemeClr>
              </a:gs>
              <a:gs pos="35000">
                <a:schemeClr val="accent4">
                  <a:alpha val="15000"/>
                </a:schemeClr>
              </a:gs>
              <a:gs pos="100000">
                <a:schemeClr val="accent4">
                  <a:alpha val="25000"/>
                </a:schemeClr>
              </a:gs>
            </a:gsLst>
            <a:lin ang="10800000" scaled="0"/>
          </a:gradFill>
        </p:spPr>
        <p:txBody>
          <a:bodyPr rtlCol="0" anchor="ctr">
            <a:normAutofit/>
          </a:bodyPr>
          <a:lstStyle>
            <a:lvl1pPr>
              <a:defRPr lang="en-US" baseline="0" dirty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9955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EA0EB1D0-49DA-4E98-9C63-2FA86F5A4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03292" y="1562100"/>
            <a:ext cx="11585417" cy="4572000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10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01679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2column_Text/Text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CA7D15-87A4-435D-81B3-AFD7693F9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3292" y="1562100"/>
            <a:ext cx="5693226" cy="4572000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10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6199717" y="1562101"/>
            <a:ext cx="5688992" cy="4571999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10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45830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Headlin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6616009C-1342-4F08-9F83-4CB2AEB9C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17405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DD945010-853A-4736-954F-2BA2B62E4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8283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_Screen_Imag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CD8EFBE4-A4B1-483D-90BC-821DE863E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1" y="0"/>
            <a:ext cx="12192000" cy="6858000"/>
          </a:xfrm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14516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B8B015D1-9A9E-4280-8D1B-D6A99498A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92" y="848120"/>
            <a:ext cx="11585417" cy="3291735"/>
          </a:xfrm>
        </p:spPr>
        <p:txBody>
          <a:bodyPr anchor="ctr"/>
          <a:lstStyle>
            <a:lvl1pPr algn="ctr">
              <a:defRPr b="0" i="1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03292" y="4296169"/>
            <a:ext cx="11585417" cy="68262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21103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Ribbon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>
            <a:extLst>
              <a:ext uri="{FF2B5EF4-FFF2-40B4-BE49-F238E27FC236}">
                <a16:creationId xmlns:a16="http://schemas.microsoft.com/office/drawing/2014/main" id="{993E3687-5297-4021-ABDC-8D98740C6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1" y="1562100"/>
            <a:ext cx="12192000" cy="2743683"/>
          </a:xfr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26"/>
          </p:nvPr>
        </p:nvSpPr>
        <p:spPr>
          <a:xfrm>
            <a:off x="303293" y="4612778"/>
            <a:ext cx="2695332" cy="31354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1600" b="1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303293" y="5029682"/>
            <a:ext cx="2695332" cy="1104419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3261736" y="4612778"/>
            <a:ext cx="2695332" cy="31354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1600" b="1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9"/>
          </p:nvPr>
        </p:nvSpPr>
        <p:spPr>
          <a:xfrm>
            <a:off x="3266655" y="5029682"/>
            <a:ext cx="2695332" cy="1104419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9193377" y="4612778"/>
            <a:ext cx="2695332" cy="31354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1600" b="1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31"/>
          </p:nvPr>
        </p:nvSpPr>
        <p:spPr>
          <a:xfrm>
            <a:off x="9193377" y="5029682"/>
            <a:ext cx="2695332" cy="1104419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2"/>
          </p:nvPr>
        </p:nvSpPr>
        <p:spPr>
          <a:xfrm>
            <a:off x="6227557" y="4612778"/>
            <a:ext cx="2695332" cy="31354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1600" b="1" baseline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33"/>
          </p:nvPr>
        </p:nvSpPr>
        <p:spPr>
          <a:xfrm>
            <a:off x="6230016" y="5029682"/>
            <a:ext cx="2695332" cy="1104419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69640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_Shot_Center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3175957D-C1EA-4DA3-AC05-5B504ED34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130" y="1562100"/>
            <a:ext cx="5919742" cy="460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051C3BE0-F658-4332-A6A6-2673B2306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3533356" y="1814893"/>
            <a:ext cx="5133103" cy="288252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399367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_Shot_Text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E88DBA5-AF97-4E2B-B887-350E4F8F2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60" y="1528764"/>
            <a:ext cx="5921329" cy="460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445366-5CC8-4B26-A3F6-3804907FE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6437245" y="1783603"/>
            <a:ext cx="5133103" cy="2879863"/>
          </a:xfr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03292" y="1562100"/>
            <a:ext cx="5792709" cy="457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29190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F7BEBF46-2C7A-49D8-AFE6-D9DA7C8E5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762388" y="1562101"/>
            <a:ext cx="6667225" cy="3750315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157028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umn_Text/Text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>
            <a:extLst>
              <a:ext uri="{FF2B5EF4-FFF2-40B4-BE49-F238E27FC236}">
                <a16:creationId xmlns:a16="http://schemas.microsoft.com/office/drawing/2014/main" id="{E168A0B3-CC4B-4317-9D8B-2BACF746B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303292" y="1562100"/>
            <a:ext cx="5693225" cy="811967"/>
          </a:xfrm>
        </p:spPr>
        <p:txBody>
          <a:bodyPr anchor="ctr">
            <a:normAutofit/>
          </a:bodyPr>
          <a:lstStyle>
            <a:lvl1pPr marL="0" indent="0">
              <a:buNone/>
              <a:defRPr sz="2700" b="1" i="0" baseline="0">
                <a:solidFill>
                  <a:srgbClr val="789D4A"/>
                </a:solidFill>
                <a:latin typeface="Arial"/>
                <a:cs typeface="Arial"/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2"/>
          </p:nvPr>
        </p:nvSpPr>
        <p:spPr>
          <a:xfrm>
            <a:off x="6199716" y="1562100"/>
            <a:ext cx="5688992" cy="811967"/>
          </a:xfrm>
        </p:spPr>
        <p:txBody>
          <a:bodyPr anchor="ctr">
            <a:normAutofit/>
          </a:bodyPr>
          <a:lstStyle>
            <a:lvl1pPr marL="0" indent="0">
              <a:buNone/>
              <a:defRPr sz="2700" b="1" i="0">
                <a:solidFill>
                  <a:srgbClr val="789D4A"/>
                </a:solidFill>
                <a:latin typeface="Arial"/>
                <a:cs typeface="Arial"/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3292" y="2374066"/>
            <a:ext cx="5693226" cy="376003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6199717" y="2374067"/>
            <a:ext cx="5688992" cy="376003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586485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umn_Text/Content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916C64-61F1-4719-9A48-067FC6A47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03292" y="1562101"/>
            <a:ext cx="5693226" cy="45719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5"/>
          </p:nvPr>
        </p:nvSpPr>
        <p:spPr>
          <a:xfrm>
            <a:off x="6208264" y="1562100"/>
            <a:ext cx="5680445" cy="457200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19719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umn_Content/Content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>
            <a:extLst>
              <a:ext uri="{FF2B5EF4-FFF2-40B4-BE49-F238E27FC236}">
                <a16:creationId xmlns:a16="http://schemas.microsoft.com/office/drawing/2014/main" id="{9F44A8F5-ABB5-4016-AD79-F29891807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303292" y="1562101"/>
            <a:ext cx="5691108" cy="3894667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baseline="0"/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191251" y="1562101"/>
            <a:ext cx="5697458" cy="3894667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 baseline="0"/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303292" y="5456239"/>
            <a:ext cx="5691082" cy="668337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6191251" y="5455937"/>
            <a:ext cx="5697458" cy="668337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2399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column_Text/FullContent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4D10A0-5A7E-4A21-B98B-94894F919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383673" y="0"/>
            <a:ext cx="5808327" cy="6858000"/>
          </a:xfr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92" y="228600"/>
            <a:ext cx="5792709" cy="1333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303292" y="1562100"/>
            <a:ext cx="5792709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494484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5">
            <a:extLst>
              <a:ext uri="{FF2B5EF4-FFF2-40B4-BE49-F238E27FC236}">
                <a16:creationId xmlns:a16="http://schemas.microsoft.com/office/drawing/2014/main" id="{F6F06D36-6D8A-4851-9719-406200525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6"/>
          </p:nvPr>
        </p:nvSpPr>
        <p:spPr>
          <a:xfrm>
            <a:off x="824818" y="1739976"/>
            <a:ext cx="4754213" cy="313543"/>
          </a:xfrm>
        </p:spPr>
        <p:txBody>
          <a:bodyPr anchor="ctr">
            <a:normAutofit/>
          </a:bodyPr>
          <a:lstStyle>
            <a:lvl1pPr marL="0" indent="0">
              <a:lnSpc>
                <a:spcPct val="80000"/>
              </a:lnSpc>
              <a:buNone/>
              <a:defRPr sz="1600" b="1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824818" y="2053520"/>
            <a:ext cx="4754213" cy="98552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824818" y="3212184"/>
            <a:ext cx="4754213" cy="313543"/>
          </a:xfrm>
        </p:spPr>
        <p:txBody>
          <a:bodyPr anchor="ctr">
            <a:normAutofit/>
          </a:bodyPr>
          <a:lstStyle>
            <a:lvl1pPr marL="0" indent="0">
              <a:lnSpc>
                <a:spcPct val="80000"/>
              </a:lnSpc>
              <a:buNone/>
              <a:defRPr sz="1600" b="1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29"/>
          </p:nvPr>
        </p:nvSpPr>
        <p:spPr>
          <a:xfrm>
            <a:off x="824818" y="3525727"/>
            <a:ext cx="4754213" cy="98552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824818" y="4679243"/>
            <a:ext cx="4754213" cy="313543"/>
          </a:xfrm>
        </p:spPr>
        <p:txBody>
          <a:bodyPr anchor="ctr">
            <a:normAutofit/>
          </a:bodyPr>
          <a:lstStyle>
            <a:lvl1pPr marL="0" indent="0">
              <a:lnSpc>
                <a:spcPct val="80000"/>
              </a:lnSpc>
              <a:buNone/>
              <a:defRPr sz="1600" b="1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31"/>
          </p:nvPr>
        </p:nvSpPr>
        <p:spPr>
          <a:xfrm>
            <a:off x="824818" y="4992786"/>
            <a:ext cx="4754213" cy="98552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32"/>
          </p:nvPr>
        </p:nvSpPr>
        <p:spPr>
          <a:xfrm>
            <a:off x="6612971" y="1739976"/>
            <a:ext cx="4754213" cy="313543"/>
          </a:xfrm>
        </p:spPr>
        <p:txBody>
          <a:bodyPr anchor="ctr">
            <a:normAutofit/>
          </a:bodyPr>
          <a:lstStyle>
            <a:lvl1pPr marL="0" indent="0">
              <a:lnSpc>
                <a:spcPct val="80000"/>
              </a:lnSpc>
              <a:buNone/>
              <a:defRPr sz="1600" b="1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33"/>
          </p:nvPr>
        </p:nvSpPr>
        <p:spPr>
          <a:xfrm>
            <a:off x="6612971" y="2053520"/>
            <a:ext cx="4754213" cy="98552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34"/>
          </p:nvPr>
        </p:nvSpPr>
        <p:spPr>
          <a:xfrm>
            <a:off x="6612971" y="3212184"/>
            <a:ext cx="4754213" cy="313543"/>
          </a:xfrm>
        </p:spPr>
        <p:txBody>
          <a:bodyPr anchor="ctr">
            <a:normAutofit/>
          </a:bodyPr>
          <a:lstStyle>
            <a:lvl1pPr marL="0" indent="0">
              <a:lnSpc>
                <a:spcPct val="80000"/>
              </a:lnSpc>
              <a:buNone/>
              <a:defRPr sz="1600" b="1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35"/>
          </p:nvPr>
        </p:nvSpPr>
        <p:spPr>
          <a:xfrm>
            <a:off x="6612971" y="3525727"/>
            <a:ext cx="4754213" cy="98552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6612971" y="4679243"/>
            <a:ext cx="4754213" cy="313543"/>
          </a:xfrm>
        </p:spPr>
        <p:txBody>
          <a:bodyPr anchor="ctr">
            <a:normAutofit/>
          </a:bodyPr>
          <a:lstStyle>
            <a:lvl1pPr marL="0" indent="0">
              <a:lnSpc>
                <a:spcPct val="80000"/>
              </a:lnSpc>
              <a:buNone/>
              <a:defRPr sz="1600" b="1"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37"/>
          </p:nvPr>
        </p:nvSpPr>
        <p:spPr>
          <a:xfrm>
            <a:off x="6612971" y="4992786"/>
            <a:ext cx="4754213" cy="98552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609494" indent="0">
              <a:buNone/>
              <a:defRPr/>
            </a:lvl2pPr>
            <a:lvl3pPr marL="1218986" indent="0">
              <a:buNone/>
              <a:defRPr/>
            </a:lvl3pPr>
            <a:lvl4pPr marL="1828480" indent="0">
              <a:buNone/>
              <a:defRPr/>
            </a:lvl4pPr>
            <a:lvl5pPr marL="2437973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094896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_Column_Color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4153EC5-BC7B-4A3A-9946-9299C7EAD816}"/>
              </a:ext>
            </a:extLst>
          </p:cNvPr>
          <p:cNvSpPr/>
          <p:nvPr/>
        </p:nvSpPr>
        <p:spPr>
          <a:xfrm>
            <a:off x="303292" y="2157413"/>
            <a:ext cx="2743915" cy="356235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000" tIns="108000" rIns="108000" bIns="108000" spcCol="1270"/>
          <a:lstStyle/>
          <a:p>
            <a:pPr marL="285750" indent="-285750" defTabSz="609493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8AA188-53A0-451A-86DB-F3843F8AA1EF}"/>
              </a:ext>
            </a:extLst>
          </p:cNvPr>
          <p:cNvSpPr/>
          <p:nvPr/>
        </p:nvSpPr>
        <p:spPr>
          <a:xfrm>
            <a:off x="3250459" y="2157413"/>
            <a:ext cx="2743915" cy="356235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000" tIns="108000" rIns="108000" bIns="108000" spcCol="1270"/>
          <a:lstStyle/>
          <a:p>
            <a:pPr marL="285750" indent="-285750" defTabSz="609493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EF0E14-19F6-4343-98A3-4AC5498B30AB}"/>
              </a:ext>
            </a:extLst>
          </p:cNvPr>
          <p:cNvSpPr/>
          <p:nvPr/>
        </p:nvSpPr>
        <p:spPr>
          <a:xfrm>
            <a:off x="6197627" y="2157413"/>
            <a:ext cx="2737563" cy="356235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000" tIns="108000" rIns="108000" bIns="108000" spcCol="1270"/>
          <a:lstStyle/>
          <a:p>
            <a:pPr marL="285750" indent="-285750" defTabSz="609493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4A36DF-B0EA-487A-B8BD-428CF95F815F}"/>
              </a:ext>
            </a:extLst>
          </p:cNvPr>
          <p:cNvSpPr/>
          <p:nvPr/>
        </p:nvSpPr>
        <p:spPr>
          <a:xfrm>
            <a:off x="9144794" y="2157413"/>
            <a:ext cx="2743915" cy="356235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8000" tIns="108000" rIns="108000" bIns="108000" spcCol="1270"/>
          <a:lstStyle/>
          <a:p>
            <a:pPr marL="285750" indent="-285750" defTabSz="609493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20" name="Picture 9">
            <a:extLst>
              <a:ext uri="{FF2B5EF4-FFF2-40B4-BE49-F238E27FC236}">
                <a16:creationId xmlns:a16="http://schemas.microsoft.com/office/drawing/2014/main" id="{6237827D-7E54-48BB-BD19-1F777C075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303292" y="1557339"/>
            <a:ext cx="2743915" cy="600075"/>
          </a:xfrm>
          <a:solidFill>
            <a:schemeClr val="accent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250458" y="1557339"/>
            <a:ext cx="2743915" cy="600075"/>
          </a:xfrm>
          <a:solidFill>
            <a:schemeClr val="accent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190504" y="1557339"/>
            <a:ext cx="2743915" cy="600075"/>
          </a:xfrm>
          <a:solidFill>
            <a:schemeClr val="accent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9144794" y="1557339"/>
            <a:ext cx="2743915" cy="600075"/>
          </a:xfrm>
          <a:solidFill>
            <a:schemeClr val="accent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Content Placeholder 17"/>
          <p:cNvSpPr>
            <a:spLocks noGrp="1"/>
          </p:cNvSpPr>
          <p:nvPr>
            <p:ph sz="quarter" idx="21"/>
          </p:nvPr>
        </p:nvSpPr>
        <p:spPr>
          <a:xfrm>
            <a:off x="303292" y="2247901"/>
            <a:ext cx="2743914" cy="3382963"/>
          </a:xfrm>
          <a:noFill/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>
                <a:solidFill>
                  <a:schemeClr val="tx1"/>
                </a:solidFill>
              </a:defRPr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17"/>
          <p:cNvSpPr>
            <a:spLocks noGrp="1"/>
          </p:cNvSpPr>
          <p:nvPr>
            <p:ph sz="quarter" idx="22"/>
          </p:nvPr>
        </p:nvSpPr>
        <p:spPr>
          <a:xfrm>
            <a:off x="3250459" y="2247901"/>
            <a:ext cx="2743915" cy="3382963"/>
          </a:xfrm>
          <a:noFill/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>
                <a:solidFill>
                  <a:schemeClr val="tx1"/>
                </a:solidFill>
              </a:defRPr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Content Placeholder 17"/>
          <p:cNvSpPr>
            <a:spLocks noGrp="1"/>
          </p:cNvSpPr>
          <p:nvPr>
            <p:ph sz="quarter" idx="23"/>
          </p:nvPr>
        </p:nvSpPr>
        <p:spPr>
          <a:xfrm>
            <a:off x="6190504" y="2247901"/>
            <a:ext cx="2743915" cy="3382963"/>
          </a:xfrm>
          <a:noFill/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>
                <a:solidFill>
                  <a:schemeClr val="tx1"/>
                </a:solidFill>
              </a:defRPr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Content Placeholder 17"/>
          <p:cNvSpPr>
            <a:spLocks noGrp="1"/>
          </p:cNvSpPr>
          <p:nvPr>
            <p:ph sz="quarter" idx="24"/>
          </p:nvPr>
        </p:nvSpPr>
        <p:spPr>
          <a:xfrm>
            <a:off x="9144794" y="2247901"/>
            <a:ext cx="2743915" cy="3382963"/>
          </a:xfrm>
          <a:noFill/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>
                <a:solidFill>
                  <a:schemeClr val="tx1"/>
                </a:solidFill>
              </a:defRPr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48172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_Column_Images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>
            <a:extLst>
              <a:ext uri="{FF2B5EF4-FFF2-40B4-BE49-F238E27FC236}">
                <a16:creationId xmlns:a16="http://schemas.microsoft.com/office/drawing/2014/main" id="{45EC744B-F04B-4B9F-B85C-908740BFD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303292" y="4231292"/>
            <a:ext cx="2743915" cy="796782"/>
          </a:xfrm>
          <a:solidFill>
            <a:schemeClr val="accent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250457" y="4231292"/>
            <a:ext cx="2743915" cy="796782"/>
          </a:xfrm>
          <a:solidFill>
            <a:schemeClr val="accent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303293" y="2128604"/>
            <a:ext cx="2743915" cy="2105087"/>
          </a:xfr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3250456" y="2128604"/>
            <a:ext cx="2743915" cy="2105087"/>
          </a:xfr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0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6197620" y="2128604"/>
            <a:ext cx="2736796" cy="2105087"/>
          </a:xfr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1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9144794" y="2126206"/>
            <a:ext cx="2743915" cy="2105087"/>
          </a:xfr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190503" y="4233690"/>
            <a:ext cx="2743915" cy="794384"/>
          </a:xfrm>
          <a:solidFill>
            <a:schemeClr val="accent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9144793" y="4232546"/>
            <a:ext cx="2743915" cy="795528"/>
          </a:xfrm>
          <a:solidFill>
            <a:schemeClr val="accent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  <a:lvl2pPr marL="609494" indent="0" algn="ctr">
              <a:buNone/>
              <a:defRPr/>
            </a:lvl2pPr>
            <a:lvl3pPr marL="1218986" indent="0" algn="ctr">
              <a:buNone/>
              <a:defRPr/>
            </a:lvl3pPr>
            <a:lvl4pPr marL="1828480" indent="0" algn="ctr">
              <a:buNone/>
              <a:defRPr/>
            </a:lvl4pPr>
            <a:lvl5pPr marL="2437973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526876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_Column_Images_Text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>
            <a:extLst>
              <a:ext uri="{FF2B5EF4-FFF2-40B4-BE49-F238E27FC236}">
                <a16:creationId xmlns:a16="http://schemas.microsoft.com/office/drawing/2014/main" id="{D0FD5C0D-37D6-4E24-A129-8F97FF0B8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303293" y="1562101"/>
            <a:ext cx="2743915" cy="2105087"/>
          </a:xfr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3250456" y="1562101"/>
            <a:ext cx="2743915" cy="2105087"/>
          </a:xfr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0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6197620" y="1562101"/>
            <a:ext cx="2736796" cy="2105087"/>
          </a:xfr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1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9144794" y="1559703"/>
            <a:ext cx="2743915" cy="2105087"/>
          </a:xfr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Content Placeholder 17"/>
          <p:cNvSpPr>
            <a:spLocks noGrp="1"/>
          </p:cNvSpPr>
          <p:nvPr>
            <p:ph sz="quarter" idx="26"/>
          </p:nvPr>
        </p:nvSpPr>
        <p:spPr>
          <a:xfrm>
            <a:off x="303292" y="3754609"/>
            <a:ext cx="2743915" cy="2345251"/>
          </a:xfrm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>
                <a:solidFill>
                  <a:schemeClr val="tx1"/>
                </a:solidFill>
              </a:defRPr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17"/>
          <p:cNvSpPr>
            <a:spLocks noGrp="1"/>
          </p:cNvSpPr>
          <p:nvPr>
            <p:ph sz="quarter" idx="27"/>
          </p:nvPr>
        </p:nvSpPr>
        <p:spPr>
          <a:xfrm>
            <a:off x="3257581" y="3754609"/>
            <a:ext cx="2743915" cy="2345251"/>
          </a:xfrm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>
                <a:solidFill>
                  <a:schemeClr val="tx1"/>
                </a:solidFill>
              </a:defRPr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17"/>
          <p:cNvSpPr>
            <a:spLocks noGrp="1"/>
          </p:cNvSpPr>
          <p:nvPr>
            <p:ph sz="quarter" idx="28"/>
          </p:nvPr>
        </p:nvSpPr>
        <p:spPr>
          <a:xfrm>
            <a:off x="6190504" y="3754609"/>
            <a:ext cx="2743915" cy="2345251"/>
          </a:xfrm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>
                <a:solidFill>
                  <a:schemeClr val="tx1"/>
                </a:solidFill>
              </a:defRPr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Content Placeholder 17"/>
          <p:cNvSpPr>
            <a:spLocks noGrp="1"/>
          </p:cNvSpPr>
          <p:nvPr>
            <p:ph sz="quarter" idx="29"/>
          </p:nvPr>
        </p:nvSpPr>
        <p:spPr>
          <a:xfrm>
            <a:off x="9144794" y="3754609"/>
            <a:ext cx="2743915" cy="2345251"/>
          </a:xfrm>
        </p:spPr>
        <p:txBody>
          <a:bodyPr>
            <a:normAutofit/>
          </a:bodyPr>
          <a:lstStyle>
            <a:lvl1pPr marL="91440" marR="0" indent="-91440" algn="l" defTabSz="609493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charset="0"/>
              <a:buChar char="•"/>
              <a:tabLst/>
              <a:defRPr sz="1400">
                <a:solidFill>
                  <a:schemeClr val="tx1"/>
                </a:solidFill>
              </a:defRPr>
            </a:lvl1pPr>
            <a:lvl2pPr marL="91440" indent="9144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359606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_screens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>
            <a:extLst>
              <a:ext uri="{FF2B5EF4-FFF2-40B4-BE49-F238E27FC236}">
                <a16:creationId xmlns:a16="http://schemas.microsoft.com/office/drawing/2014/main" id="{ABC83A88-7832-412F-A632-FB113EBD8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104" y="6124576"/>
            <a:ext cx="5764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27"/>
          </p:nvPr>
        </p:nvSpPr>
        <p:spPr>
          <a:xfrm>
            <a:off x="303292" y="1562101"/>
            <a:ext cx="3143911" cy="175580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>
                <a:solidFill>
                  <a:srgbClr val="262729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28"/>
          </p:nvPr>
        </p:nvSpPr>
        <p:spPr>
          <a:xfrm>
            <a:off x="6189898" y="1562100"/>
            <a:ext cx="3143911" cy="175580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>
                <a:solidFill>
                  <a:srgbClr val="262729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29"/>
          </p:nvPr>
        </p:nvSpPr>
        <p:spPr>
          <a:xfrm>
            <a:off x="303292" y="3805305"/>
            <a:ext cx="3143911" cy="175580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>
                <a:solidFill>
                  <a:srgbClr val="262729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30"/>
          </p:nvPr>
        </p:nvSpPr>
        <p:spPr>
          <a:xfrm>
            <a:off x="6189898" y="3805305"/>
            <a:ext cx="3143911" cy="175580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>
                <a:solidFill>
                  <a:srgbClr val="262729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9425150" y="2091129"/>
            <a:ext cx="2463559" cy="1577856"/>
          </a:xfrm>
          <a:prstGeom prst="rect">
            <a:avLst/>
          </a:prstGeom>
        </p:spPr>
        <p:txBody>
          <a:bodyPr tIns="0"/>
          <a:lstStyle>
            <a:lvl1pPr marL="0" indent="0" algn="l">
              <a:buNone/>
              <a:defRPr sz="140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33"/>
          </p:nvPr>
        </p:nvSpPr>
        <p:spPr>
          <a:xfrm>
            <a:off x="9425149" y="1562101"/>
            <a:ext cx="2463560" cy="529029"/>
          </a:xfrm>
          <a:prstGeom prst="rect">
            <a:avLst/>
          </a:prstGeom>
        </p:spPr>
        <p:txBody>
          <a:bodyPr tIns="0" bIns="0" anchor="ctr"/>
          <a:lstStyle>
            <a:lvl1pPr marL="0" indent="0" algn="l">
              <a:buNone/>
              <a:defRPr sz="1500" b="1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34"/>
          </p:nvPr>
        </p:nvSpPr>
        <p:spPr>
          <a:xfrm>
            <a:off x="3538544" y="2091130"/>
            <a:ext cx="2463559" cy="1577856"/>
          </a:xfrm>
          <a:prstGeom prst="rect">
            <a:avLst/>
          </a:prstGeom>
        </p:spPr>
        <p:txBody>
          <a:bodyPr tIns="0"/>
          <a:lstStyle>
            <a:lvl1pPr marL="0" indent="0" algn="l">
              <a:buNone/>
              <a:defRPr sz="140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35"/>
          </p:nvPr>
        </p:nvSpPr>
        <p:spPr>
          <a:xfrm>
            <a:off x="3538543" y="1562102"/>
            <a:ext cx="2463560" cy="529029"/>
          </a:xfrm>
          <a:prstGeom prst="rect">
            <a:avLst/>
          </a:prstGeom>
        </p:spPr>
        <p:txBody>
          <a:bodyPr tIns="0" bIns="0" anchor="ctr"/>
          <a:lstStyle>
            <a:lvl1pPr marL="0" indent="0" algn="l">
              <a:buNone/>
              <a:defRPr sz="1500" b="1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36"/>
          </p:nvPr>
        </p:nvSpPr>
        <p:spPr>
          <a:xfrm>
            <a:off x="9425150" y="4334333"/>
            <a:ext cx="2463559" cy="1577856"/>
          </a:xfrm>
          <a:prstGeom prst="rect">
            <a:avLst/>
          </a:prstGeom>
        </p:spPr>
        <p:txBody>
          <a:bodyPr tIns="0"/>
          <a:lstStyle>
            <a:lvl1pPr marL="0" indent="0" algn="l">
              <a:buNone/>
              <a:defRPr sz="140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37"/>
          </p:nvPr>
        </p:nvSpPr>
        <p:spPr>
          <a:xfrm>
            <a:off x="9425149" y="3805305"/>
            <a:ext cx="2463560" cy="529029"/>
          </a:xfrm>
          <a:prstGeom prst="rect">
            <a:avLst/>
          </a:prstGeom>
        </p:spPr>
        <p:txBody>
          <a:bodyPr tIns="0" bIns="0" anchor="ctr"/>
          <a:lstStyle>
            <a:lvl1pPr marL="0" indent="0" algn="l">
              <a:buNone/>
              <a:defRPr sz="1500" b="1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38"/>
          </p:nvPr>
        </p:nvSpPr>
        <p:spPr>
          <a:xfrm>
            <a:off x="3538544" y="4334334"/>
            <a:ext cx="2463559" cy="1577856"/>
          </a:xfrm>
          <a:prstGeom prst="rect">
            <a:avLst/>
          </a:prstGeom>
        </p:spPr>
        <p:txBody>
          <a:bodyPr tIns="0"/>
          <a:lstStyle>
            <a:lvl1pPr marL="0" indent="0" algn="l">
              <a:buNone/>
              <a:defRPr sz="1400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39"/>
          </p:nvPr>
        </p:nvSpPr>
        <p:spPr>
          <a:xfrm>
            <a:off x="3538543" y="3805306"/>
            <a:ext cx="2463560" cy="529029"/>
          </a:xfrm>
          <a:prstGeom prst="rect">
            <a:avLst/>
          </a:prstGeom>
        </p:spPr>
        <p:txBody>
          <a:bodyPr tIns="0" bIns="0" anchor="ctr"/>
          <a:lstStyle>
            <a:lvl1pPr marL="0" indent="0" algn="l">
              <a:buNone/>
              <a:defRPr sz="1500" b="1" baseline="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303292" y="914400"/>
            <a:ext cx="11585417" cy="495300"/>
          </a:xfrm>
        </p:spPr>
        <p:txBody>
          <a:bodyPr wrap="none"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88213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DA621F9C-5BC0-41AF-89A9-F0C8129B6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32E883-6E4A-4B94-A2C1-0C7B0F7AF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92" y="838201"/>
            <a:ext cx="5792709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4800" b="1"/>
              <a:t>Thank You.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5169DB-1B67-4C80-A389-DC2734071185}"/>
              </a:ext>
            </a:extLst>
          </p:cNvPr>
          <p:cNvSpPr txBox="1"/>
          <p:nvPr/>
        </p:nvSpPr>
        <p:spPr>
          <a:xfrm>
            <a:off x="303292" y="5734050"/>
            <a:ext cx="5792709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0949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spc="8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netscout.com</a:t>
            </a:r>
            <a:endParaRPr lang="en-US" sz="2000" spc="8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03293" y="3733128"/>
            <a:ext cx="8233331" cy="1396281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180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350972-9718-4E93-80C6-07FABCD24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21CB5D-6A12-4E02-AA7A-3A422FAA7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442E0-8C00-456B-901F-E21DBF9225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CF2E7-17DD-4DAF-9D95-28C4E9AF8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COPYRIGHT (c) 2022 NETSCOUT SYSTENS, INC.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7A299-A34B-4C3E-B2E0-06491AD910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F0031-BB0B-4B6C-BB43-8DA51188B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24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0E278BC-3573-41D9-8993-AA0CCE6E66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3292" y="1817689"/>
            <a:ext cx="11050290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Section Divider Page</a:t>
            </a:r>
            <a:br>
              <a:rPr lang="en-US" altLang="en-US"/>
            </a:br>
            <a:r>
              <a:rPr lang="en-US" altLang="en-US"/>
              <a:t>Insert Title</a:t>
            </a:r>
          </a:p>
        </p:txBody>
      </p:sp>
      <p:pic>
        <p:nvPicPr>
          <p:cNvPr id="1027" name="Picture 5">
            <a:extLst>
              <a:ext uri="{FF2B5EF4-FFF2-40B4-BE49-F238E27FC236}">
                <a16:creationId xmlns:a16="http://schemas.microsoft.com/office/drawing/2014/main" id="{E44EFBB8-35B2-4122-826B-328594FA1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98" y="533401"/>
            <a:ext cx="2124628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Box 6">
            <a:extLst>
              <a:ext uri="{FF2B5EF4-FFF2-40B4-BE49-F238E27FC236}">
                <a16:creationId xmlns:a16="http://schemas.microsoft.com/office/drawing/2014/main" id="{1E79407C-E01D-4235-89AD-FAFEA7B38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92" y="6413500"/>
            <a:ext cx="25914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 sz="800" dirty="0">
                <a:solidFill>
                  <a:srgbClr val="DCDDDF"/>
                </a:solidFill>
              </a:rPr>
              <a:t>COPYRIGHT © 2022 NETSCOUT SYSTEMS, INC.</a:t>
            </a:r>
            <a:r>
              <a:rPr lang="en-US" altLang="en-US" sz="800" dirty="0">
                <a:solidFill>
                  <a:srgbClr val="DCDDDF"/>
                </a:solidFill>
              </a:rPr>
              <a:t>  </a:t>
            </a:r>
          </a:p>
        </p:txBody>
      </p:sp>
      <p:sp>
        <p:nvSpPr>
          <p:cNvPr id="1029" name="TextBox 7">
            <a:extLst>
              <a:ext uri="{FF2B5EF4-FFF2-40B4-BE49-F238E27FC236}">
                <a16:creationId xmlns:a16="http://schemas.microsoft.com/office/drawing/2014/main" id="{7AE42753-61B6-4DA4-A80F-797F93206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3352" y="6413500"/>
            <a:ext cx="56529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F4B44B76-0BF9-4760-877D-5564A5650712}" type="slidenum">
              <a:rPr lang="en-US" altLang="en-US" sz="800" smtClean="0">
                <a:solidFill>
                  <a:srgbClr val="DCDDDF"/>
                </a:solidFill>
              </a:rPr>
              <a:pPr algn="ctr" eaLnBrk="1" hangingPunct="1">
                <a:defRPr/>
              </a:pPr>
              <a:t>‹#›</a:t>
            </a:fld>
            <a:endParaRPr lang="en-US" altLang="en-US" sz="800">
              <a:solidFill>
                <a:srgbClr val="DCDDD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325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hdr="0"/>
  <p:txStyles>
    <p:titleStyle>
      <a:lvl1pPr algn="l" rtl="0" eaLnBrk="1" fontAlgn="base" hangingPunct="1">
        <a:lnSpc>
          <a:spcPct val="110000"/>
        </a:lnSpc>
        <a:spcBef>
          <a:spcPts val="1150"/>
        </a:spcBef>
        <a:spcAft>
          <a:spcPct val="0"/>
        </a:spcAft>
        <a:defRPr sz="4800" b="1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  <a:lvl2pPr algn="l" rtl="0" eaLnBrk="1" fontAlgn="base" hangingPunct="1">
        <a:lnSpc>
          <a:spcPct val="110000"/>
        </a:lnSpc>
        <a:spcBef>
          <a:spcPts val="1150"/>
        </a:spcBef>
        <a:spcAft>
          <a:spcPct val="0"/>
        </a:spcAft>
        <a:defRPr sz="4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1" fontAlgn="base" hangingPunct="1">
        <a:lnSpc>
          <a:spcPct val="110000"/>
        </a:lnSpc>
        <a:spcBef>
          <a:spcPts val="1150"/>
        </a:spcBef>
        <a:spcAft>
          <a:spcPct val="0"/>
        </a:spcAft>
        <a:defRPr sz="4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1" fontAlgn="base" hangingPunct="1">
        <a:lnSpc>
          <a:spcPct val="110000"/>
        </a:lnSpc>
        <a:spcBef>
          <a:spcPts val="1150"/>
        </a:spcBef>
        <a:spcAft>
          <a:spcPct val="0"/>
        </a:spcAft>
        <a:defRPr sz="4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1" fontAlgn="base" hangingPunct="1">
        <a:lnSpc>
          <a:spcPct val="110000"/>
        </a:lnSpc>
        <a:spcBef>
          <a:spcPts val="1150"/>
        </a:spcBef>
        <a:spcAft>
          <a:spcPct val="0"/>
        </a:spcAft>
        <a:defRPr sz="4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ts val="1150"/>
        </a:spcBef>
        <a:spcAft>
          <a:spcPct val="0"/>
        </a:spcAft>
        <a:defRPr sz="4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ts val="1150"/>
        </a:spcBef>
        <a:spcAft>
          <a:spcPct val="0"/>
        </a:spcAft>
        <a:defRPr sz="4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ts val="1150"/>
        </a:spcBef>
        <a:spcAft>
          <a:spcPct val="0"/>
        </a:spcAft>
        <a:defRPr sz="4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ts val="1150"/>
        </a:spcBef>
        <a:spcAft>
          <a:spcPct val="0"/>
        </a:spcAft>
        <a:defRPr sz="4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sz="28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  <a:lvl2pPr marL="4572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defRPr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>
            <a:extLst>
              <a:ext uri="{FF2B5EF4-FFF2-40B4-BE49-F238E27FC236}">
                <a16:creationId xmlns:a16="http://schemas.microsoft.com/office/drawing/2014/main" id="{01051191-8B51-4F1B-87C6-DF8DF3F84E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3292" y="228600"/>
            <a:ext cx="1158541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B359CB6A-EB2F-437C-B41E-25BF69D88D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3292" y="1562100"/>
            <a:ext cx="1158541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0" name="TextBox 5">
            <a:extLst>
              <a:ext uri="{FF2B5EF4-FFF2-40B4-BE49-F238E27FC236}">
                <a16:creationId xmlns:a16="http://schemas.microsoft.com/office/drawing/2014/main" id="{C0D5460D-0849-4E95-B82B-604949B5E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92" y="6413500"/>
            <a:ext cx="25914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 sz="800" dirty="0">
                <a:solidFill>
                  <a:srgbClr val="96999E"/>
                </a:solidFill>
              </a:rPr>
              <a:t>COPYRIGHT © 2022 NETSCOUT SYSTEMS, INC.</a:t>
            </a:r>
            <a:endParaRPr lang="en-US" altLang="en-US" sz="800" dirty="0">
              <a:solidFill>
                <a:srgbClr val="96999E"/>
              </a:solidFill>
            </a:endParaRPr>
          </a:p>
        </p:txBody>
      </p:sp>
      <p:sp>
        <p:nvSpPr>
          <p:cNvPr id="4101" name="TextBox 6">
            <a:extLst>
              <a:ext uri="{FF2B5EF4-FFF2-40B4-BE49-F238E27FC236}">
                <a16:creationId xmlns:a16="http://schemas.microsoft.com/office/drawing/2014/main" id="{5F6161BB-47F7-4150-82EB-F74C38768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3352" y="6413500"/>
            <a:ext cx="56529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585959D8-5C7F-467A-8339-3CFCD71F4438}" type="slidenum">
              <a:rPr lang="en-US" altLang="en-US" sz="800" smtClean="0">
                <a:solidFill>
                  <a:srgbClr val="96999E"/>
                </a:solidFill>
              </a:rPr>
              <a:pPr algn="ctr" eaLnBrk="1" hangingPunct="1">
                <a:defRPr/>
              </a:pPr>
              <a:t>‹#›</a:t>
            </a:fld>
            <a:endParaRPr lang="en-US" altLang="en-US" sz="800">
              <a:solidFill>
                <a:srgbClr val="9699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51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608013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800" b="1" kern="1200">
          <a:solidFill>
            <a:schemeClr val="bg1"/>
          </a:solidFill>
          <a:latin typeface="Arial"/>
          <a:ea typeface="+mj-ea"/>
          <a:cs typeface="Arial"/>
        </a:defRPr>
      </a:lvl1pPr>
      <a:lvl2pPr algn="l" defTabSz="608013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defTabSz="608013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defTabSz="608013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defTabSz="608013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defTabSz="608013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defTabSz="608013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defTabSz="608013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defTabSz="608013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01625" indent="-301625" algn="l" defTabSz="608013" rtl="0" eaLnBrk="0" fontAlgn="base" hangingPunct="0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/>
          <a:ea typeface="+mn-ea"/>
          <a:cs typeface="Arial"/>
        </a:defRPr>
      </a:lvl1pPr>
      <a:lvl2pPr marL="620713" indent="-301625" algn="l" defTabSz="608013" rtl="0" eaLnBrk="0" fontAlgn="base" hangingPunct="0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bg1"/>
          </a:solidFill>
          <a:latin typeface="Arial"/>
          <a:ea typeface="+mn-ea"/>
          <a:cs typeface="Arial"/>
        </a:defRPr>
      </a:lvl2pPr>
      <a:lvl3pPr marL="941388" indent="-303213" algn="l" defTabSz="608013" rtl="0" eaLnBrk="0" fontAlgn="base" hangingPunct="0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bg1"/>
          </a:solidFill>
          <a:latin typeface="Arial"/>
          <a:ea typeface="+mn-ea"/>
          <a:cs typeface="Arial"/>
        </a:defRPr>
      </a:lvl3pPr>
      <a:lvl4pPr marL="1143000" indent="-303213" algn="l" defTabSz="608013" rtl="0" eaLnBrk="0" fontAlgn="base" hangingPunct="0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bg1"/>
          </a:solidFill>
          <a:latin typeface="Arial"/>
          <a:ea typeface="+mn-ea"/>
          <a:cs typeface="Arial"/>
        </a:defRPr>
      </a:lvl4pPr>
      <a:lvl5pPr marL="1462088" indent="-303213" algn="l" defTabSz="608013" rtl="0" eaLnBrk="0" fontAlgn="base" hangingPunct="0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/>
          <a:ea typeface="+mn-ea"/>
          <a:cs typeface="Arial"/>
        </a:defRPr>
      </a:lvl5pPr>
      <a:lvl6pPr marL="335221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C6DE5FCB-869F-4A0F-8EA2-E75DDED296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3292" y="228600"/>
            <a:ext cx="1158541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B4239D18-8CE8-49EA-A9BC-28FB6774FF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3292" y="1562100"/>
            <a:ext cx="1158541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6" name="TextBox 8">
            <a:extLst>
              <a:ext uri="{FF2B5EF4-FFF2-40B4-BE49-F238E27FC236}">
                <a16:creationId xmlns:a16="http://schemas.microsoft.com/office/drawing/2014/main" id="{96D07C5A-2EA6-FA41-9C07-F96EEF683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92" y="6413500"/>
            <a:ext cx="251525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0801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GB" altLang="en-US" sz="800" dirty="0">
                <a:solidFill>
                  <a:srgbClr val="96999E"/>
                </a:solidFill>
              </a:rPr>
              <a:t>COPYRIGHT © 2020 NETSCOUT SYSTEMS, INC.</a:t>
            </a:r>
            <a:endParaRPr lang="en-US" altLang="en-US" sz="800" dirty="0">
              <a:solidFill>
                <a:srgbClr val="96999E"/>
              </a:solidFill>
            </a:endParaRPr>
          </a:p>
        </p:txBody>
      </p:sp>
      <p:sp>
        <p:nvSpPr>
          <p:cNvPr id="3077" name="TextBox 7">
            <a:extLst>
              <a:ext uri="{FF2B5EF4-FFF2-40B4-BE49-F238E27FC236}">
                <a16:creationId xmlns:a16="http://schemas.microsoft.com/office/drawing/2014/main" id="{98D82791-F514-194D-99F6-5BA95F22F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3352" y="6413500"/>
            <a:ext cx="56529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08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fld id="{AA7109EB-F213-4E69-BCEA-46902BA9FD94}" type="slidenum">
              <a:rPr lang="en-US" altLang="en-US" sz="800">
                <a:solidFill>
                  <a:srgbClr val="96999E"/>
                </a:solidFill>
              </a:rPr>
              <a:pPr algn="ctr" eaLnBrk="1" hangingPunct="1"/>
              <a:t>‹#›</a:t>
            </a:fld>
            <a:endParaRPr lang="en-US" altLang="en-US" sz="800">
              <a:solidFill>
                <a:srgbClr val="9699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80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</p:sldLayoutIdLst>
  <p:hf hdr="0"/>
  <p:txStyles>
    <p:titleStyle>
      <a:lvl1pPr algn="l" defTabSz="608013" rtl="0" eaLnBrk="0" fontAlgn="base" hangingPunct="0">
        <a:spcBef>
          <a:spcPct val="0"/>
        </a:spcBef>
        <a:spcAft>
          <a:spcPct val="0"/>
        </a:spcAft>
        <a:defRPr sz="3800" b="1" kern="1200">
          <a:solidFill>
            <a:schemeClr val="tx1"/>
          </a:solidFill>
          <a:latin typeface="Arial"/>
          <a:ea typeface="+mj-ea"/>
          <a:cs typeface="Arial"/>
        </a:defRPr>
      </a:lvl1pPr>
      <a:lvl2pPr algn="l" defTabSz="608013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defTabSz="608013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defTabSz="608013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defTabSz="608013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defTabSz="608013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defTabSz="608013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defTabSz="608013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defTabSz="608013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01625" indent="-301625" algn="l" defTabSz="608013" rtl="0" eaLnBrk="0" fontAlgn="base" hangingPunct="0">
        <a:lnSpc>
          <a:spcPct val="95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623888" indent="-301625" algn="l" defTabSz="608013" rtl="0" eaLnBrk="0" fontAlgn="base" hangingPunct="0">
        <a:lnSpc>
          <a:spcPct val="95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Arial"/>
          <a:ea typeface="+mn-ea"/>
          <a:cs typeface="Arial"/>
        </a:defRPr>
      </a:lvl2pPr>
      <a:lvl3pPr marL="941388" indent="-301625" algn="l" defTabSz="608013" rtl="0" eaLnBrk="0" fontAlgn="base" hangingPunct="0">
        <a:lnSpc>
          <a:spcPct val="95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Arial"/>
          <a:ea typeface="+mn-ea"/>
          <a:cs typeface="Arial"/>
        </a:defRPr>
      </a:lvl3pPr>
      <a:lvl4pPr marL="1143000" indent="-301625" algn="l" defTabSz="608013" rtl="0" eaLnBrk="0" fontAlgn="base" hangingPunct="0">
        <a:lnSpc>
          <a:spcPct val="95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1462088" indent="-301625" algn="l" defTabSz="608013" rtl="0" eaLnBrk="0" fontAlgn="base" hangingPunct="0">
        <a:lnSpc>
          <a:spcPct val="95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335221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customXml" Target="../../customXml/item2.xml"/><Relationship Id="rId1" Type="http://schemas.openxmlformats.org/officeDocument/2006/relationships/customXml" Target="../../customXml/item1.xml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09A8FE-C156-DC44-BF75-0B5B00F28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 Much Data is no Information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FAF5E-100A-4853-428A-90200EC140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AE" dirty="0"/>
              <a:t>Manuj Marwaha</a:t>
            </a:r>
          </a:p>
          <a:p>
            <a:r>
              <a:rPr lang="en-AE" dirty="0"/>
              <a:t>Sr. Sales Consultant</a:t>
            </a:r>
          </a:p>
        </p:txBody>
      </p:sp>
    </p:spTree>
    <p:extLst>
      <p:ext uri="{BB962C8B-B14F-4D97-AF65-F5344CB8AC3E}">
        <p14:creationId xmlns:p14="http://schemas.microsoft.com/office/powerpoint/2010/main" val="223059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82AAE-63F0-FE22-FFD7-8F4808A97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92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Data Tsunami++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B49562-FCE3-5039-F74E-6DECEB5E6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17" y="1087395"/>
            <a:ext cx="8602363" cy="52082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89E8DD-77BB-8D20-419F-A529E8493135}"/>
              </a:ext>
            </a:extLst>
          </p:cNvPr>
          <p:cNvSpPr txBox="1"/>
          <p:nvPr/>
        </p:nvSpPr>
        <p:spPr>
          <a:xfrm>
            <a:off x="8498459" y="1087395"/>
            <a:ext cx="358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  <a:r>
              <a:rPr lang="en-AE" dirty="0"/>
              <a:t>etabytes: how many billion bytes 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99FA6E-50F9-AA77-F8C1-F0458F26A38D}"/>
              </a:ext>
            </a:extLst>
          </p:cNvPr>
          <p:cNvSpPr txBox="1"/>
          <p:nvPr/>
        </p:nvSpPr>
        <p:spPr>
          <a:xfrm>
            <a:off x="1051063" y="6295647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E" dirty="0"/>
              <a:t>Information Credit: </a:t>
            </a:r>
            <a:r>
              <a:rPr lang="en-US" dirty="0" err="1"/>
              <a:t>statista.com</a:t>
            </a:r>
            <a:endParaRPr lang="en-AE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EF5012F-AE5A-F898-9B21-521CA8072B7E}"/>
              </a:ext>
            </a:extLst>
          </p:cNvPr>
          <p:cNvCxnSpPr>
            <a:cxnSpLocks/>
          </p:cNvCxnSpPr>
          <p:nvPr/>
        </p:nvCxnSpPr>
        <p:spPr>
          <a:xfrm>
            <a:off x="6321287" y="1223778"/>
            <a:ext cx="0" cy="4630370"/>
          </a:xfrm>
          <a:prstGeom prst="line">
            <a:avLst/>
          </a:prstGeom>
          <a:ln w="28575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ight Brace 11">
            <a:extLst>
              <a:ext uri="{FF2B5EF4-FFF2-40B4-BE49-F238E27FC236}">
                <a16:creationId xmlns:a16="http://schemas.microsoft.com/office/drawing/2014/main" id="{69F4EF95-66AC-D1B1-AB6D-53C32F793B52}"/>
              </a:ext>
            </a:extLst>
          </p:cNvPr>
          <p:cNvSpPr/>
          <p:nvPr/>
        </p:nvSpPr>
        <p:spPr>
          <a:xfrm rot="5400000">
            <a:off x="8197835" y="5531126"/>
            <a:ext cx="258417" cy="1639957"/>
          </a:xfrm>
          <a:prstGeom prst="rightBrac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BBC896-D076-25CD-A6DE-5644DFE49475}"/>
              </a:ext>
            </a:extLst>
          </p:cNvPr>
          <p:cNvSpPr txBox="1"/>
          <p:nvPr/>
        </p:nvSpPr>
        <p:spPr>
          <a:xfrm>
            <a:off x="7596490" y="6444906"/>
            <a:ext cx="1461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dirty="0"/>
              <a:t>Data Forecast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ADB9F59-F3AC-26DC-838E-3888E3DE5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2182" y="1456727"/>
            <a:ext cx="1943100" cy="2108200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B29D908-B187-E789-2CF9-414764E1DBC6}"/>
              </a:ext>
            </a:extLst>
          </p:cNvPr>
          <p:cNvCxnSpPr/>
          <p:nvPr/>
        </p:nvCxnSpPr>
        <p:spPr>
          <a:xfrm flipV="1">
            <a:off x="815299" y="3190461"/>
            <a:ext cx="0" cy="12026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65956D1D-5ADE-9F83-4931-5E2AB4E897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83806" y="3449633"/>
            <a:ext cx="1625318" cy="26160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F7E439D-27CE-A541-F5B0-94EE2440E344}"/>
              </a:ext>
            </a:extLst>
          </p:cNvPr>
          <p:cNvSpPr txBox="1"/>
          <p:nvPr/>
        </p:nvSpPr>
        <p:spPr>
          <a:xfrm rot="16200000">
            <a:off x="-113922" y="3558348"/>
            <a:ext cx="2303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>
                    <a:lumMod val="75000"/>
                  </a:schemeClr>
                </a:solidFill>
              </a:rPr>
              <a:t>A</a:t>
            </a:r>
            <a:r>
              <a:rPr lang="en-AE" sz="1400" b="1" dirty="0">
                <a:solidFill>
                  <a:schemeClr val="bg1">
                    <a:lumMod val="75000"/>
                  </a:schemeClr>
                </a:solidFill>
              </a:rPr>
              <a:t>nnual Volume in Zetabytes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1E77C792-42C0-64FE-61BF-59CA394B4056}"/>
              </a:ext>
            </a:extLst>
          </p:cNvPr>
          <p:cNvSpPr/>
          <p:nvPr/>
        </p:nvSpPr>
        <p:spPr>
          <a:xfrm rot="19173826">
            <a:off x="6770592" y="2488558"/>
            <a:ext cx="864973" cy="33363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A6C7AB-9C10-58AC-D65B-52A9821E4563}"/>
              </a:ext>
            </a:extLst>
          </p:cNvPr>
          <p:cNvSpPr txBox="1"/>
          <p:nvPr/>
        </p:nvSpPr>
        <p:spPr>
          <a:xfrm>
            <a:off x="6241774" y="1436913"/>
            <a:ext cx="1511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dirty="0"/>
              <a:t>Post Covid Era</a:t>
            </a:r>
          </a:p>
        </p:txBody>
      </p:sp>
    </p:spTree>
    <p:extLst>
      <p:ext uri="{BB962C8B-B14F-4D97-AF65-F5344CB8AC3E}">
        <p14:creationId xmlns:p14="http://schemas.microsoft.com/office/powerpoint/2010/main" val="228921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59BB6-CFD8-001C-B7EE-2C3AB6EEB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603"/>
            <a:ext cx="10515600" cy="1325563"/>
          </a:xfrm>
        </p:spPr>
        <p:txBody>
          <a:bodyPr>
            <a:normAutofit/>
          </a:bodyPr>
          <a:lstStyle/>
          <a:p>
            <a:r>
              <a:rPr lang="en-AE" sz="5400" dirty="0"/>
              <a:t>New Paradigms, New Edges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DE0C0B-60D7-3BBD-3297-B37F9AA7D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7659512" cy="47093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8D6282-15B3-FBF4-2F60-5F7249927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690688"/>
            <a:ext cx="4898581" cy="470931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45D05A-FFCD-6436-9760-B294062453D2}"/>
              </a:ext>
            </a:extLst>
          </p:cNvPr>
          <p:cNvCxnSpPr/>
          <p:nvPr/>
        </p:nvCxnSpPr>
        <p:spPr>
          <a:xfrm>
            <a:off x="6400800" y="6067168"/>
            <a:ext cx="65490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2F17D95-39EE-5962-02C5-68631985E681}"/>
              </a:ext>
            </a:extLst>
          </p:cNvPr>
          <p:cNvCxnSpPr/>
          <p:nvPr/>
        </p:nvCxnSpPr>
        <p:spPr>
          <a:xfrm flipV="1">
            <a:off x="7055708" y="3429000"/>
            <a:ext cx="0" cy="263816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58C650-D124-7DCA-9E54-D7B16C4ED275}"/>
              </a:ext>
            </a:extLst>
          </p:cNvPr>
          <p:cNvCxnSpPr/>
          <p:nvPr/>
        </p:nvCxnSpPr>
        <p:spPr>
          <a:xfrm>
            <a:off x="7055708" y="3429000"/>
            <a:ext cx="778476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72BEEE4-EB51-2CFB-4E5B-437BD80902EB}"/>
              </a:ext>
            </a:extLst>
          </p:cNvPr>
          <p:cNvSpPr txBox="1"/>
          <p:nvPr/>
        </p:nvSpPr>
        <p:spPr>
          <a:xfrm>
            <a:off x="4210667" y="2782669"/>
            <a:ext cx="1496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/>
              <a:t>Apps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31AF76-074F-D4C5-5660-4E5C6F0E595A}"/>
              </a:ext>
            </a:extLst>
          </p:cNvPr>
          <p:cNvSpPr txBox="1"/>
          <p:nvPr/>
        </p:nvSpPr>
        <p:spPr>
          <a:xfrm>
            <a:off x="838200" y="1352133"/>
            <a:ext cx="2335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sz="2000" dirty="0"/>
              <a:t>Visibility challanges</a:t>
            </a:r>
          </a:p>
        </p:txBody>
      </p:sp>
    </p:spTree>
    <p:extLst>
      <p:ext uri="{BB962C8B-B14F-4D97-AF65-F5344CB8AC3E}">
        <p14:creationId xmlns:p14="http://schemas.microsoft.com/office/powerpoint/2010/main" val="3438419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7D8F9B-14CB-124A-9314-2FF75B33D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……more new Age Challenges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DB50B2-3E22-DD46-B504-41929EC0F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994" y="1600200"/>
            <a:ext cx="10514013" cy="685800"/>
          </a:xfrm>
          <a:noFill/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Cloud Native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73BB92B-2BF0-B642-B94D-6FD45B7E90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994" y="2481200"/>
            <a:ext cx="10514013" cy="685800"/>
          </a:xfrm>
          <a:noFill/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Encryption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A9BF89-8073-A343-9D54-43B319B4B7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994" y="3352523"/>
            <a:ext cx="10514013" cy="685800"/>
          </a:xfrm>
          <a:noFill/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East/West Visibility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B09CD3F-9EAA-FD4D-ADBA-C0792C3D9C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8994" y="4235986"/>
            <a:ext cx="10514013" cy="685800"/>
          </a:xfrm>
          <a:noFill/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Vendor Independence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422EEAB-E811-A34A-AE9D-E06B9E327C71}"/>
              </a:ext>
            </a:extLst>
          </p:cNvPr>
          <p:cNvSpPr txBox="1">
            <a:spLocks/>
          </p:cNvSpPr>
          <p:nvPr/>
        </p:nvSpPr>
        <p:spPr bwMode="auto">
          <a:xfrm>
            <a:off x="847399" y="5119449"/>
            <a:ext cx="1051401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rtlCol="0" anchor="ctr" anchorCtr="0" compatLnSpc="1">
            <a:prstTxWarp prst="textNoShape">
              <a:avLst/>
            </a:prstTxWarp>
            <a:normAutofit/>
          </a:bodyPr>
          <a:lstStyle>
            <a:lvl1pPr marL="0" indent="0" algn="ctr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lang="en-US" sz="24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620713" indent="-301625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941388" indent="-303213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143000" indent="-303213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1462088" indent="-303213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335221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Complex Network Plumbing</a:t>
            </a:r>
          </a:p>
        </p:txBody>
      </p:sp>
    </p:spTree>
    <p:extLst>
      <p:ext uri="{BB962C8B-B14F-4D97-AF65-F5344CB8AC3E}">
        <p14:creationId xmlns:p14="http://schemas.microsoft.com/office/powerpoint/2010/main" val="2040110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C6253-D3E7-3F40-A6D7-10E3EADF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11582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Cloud Native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E40DD-4D90-3244-8B4E-3D3C8B3FAF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5934" y="1447800"/>
            <a:ext cx="5507341" cy="3886200"/>
          </a:xfrm>
        </p:spPr>
        <p:txBody>
          <a:bodyPr>
            <a:normAutofit fontScale="92500" lnSpcReduction="10000"/>
          </a:bodyPr>
          <a:lstStyle/>
          <a:p>
            <a:pPr marL="0" indent="0">
              <a:buClr>
                <a:schemeClr val="accent1"/>
              </a:buClr>
              <a:buNone/>
            </a:pPr>
            <a:r>
              <a:rPr lang="en-US" b="1" dirty="0">
                <a:solidFill>
                  <a:srgbClr val="00B050"/>
                </a:solidFill>
              </a:rPr>
              <a:t>Paradigm Shift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Containerization, K8s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Vendor supplied cloud vs CSP supplied cloud 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Edge Computing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Complex Network Plumbing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accent1"/>
                </a:solidFill>
              </a:rPr>
              <a:t>Load balancers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accent1"/>
                </a:solidFill>
              </a:rPr>
              <a:t>NAT’ing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accent1"/>
                </a:solidFill>
              </a:rPr>
              <a:t>IPV4/IPV6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accent1"/>
                </a:solidFill>
              </a:rPr>
              <a:t>IP Flows - Duplicate IP addresses</a:t>
            </a:r>
          </a:p>
          <a:p>
            <a:pPr marL="638175" lvl="2" indent="0">
              <a:buNone/>
            </a:pPr>
            <a:endParaRPr lang="en-US" sz="1800" dirty="0">
              <a:solidFill>
                <a:schemeClr val="bg1">
                  <a:lumMod val="85000"/>
                </a:schemeClr>
              </a:solidFill>
            </a:endParaRPr>
          </a:p>
          <a:p>
            <a:pPr marL="638175" lvl="2" indent="0">
              <a:buNone/>
            </a:pPr>
            <a:endParaRPr lang="en-US" sz="1800" dirty="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CFE9EFA-20A1-C949-847A-08BDE1E2951E}"/>
              </a:ext>
            </a:extLst>
          </p:cNvPr>
          <p:cNvGrpSpPr/>
          <p:nvPr/>
        </p:nvGrpSpPr>
        <p:grpSpPr>
          <a:xfrm>
            <a:off x="6705601" y="1295400"/>
            <a:ext cx="3799749" cy="2366508"/>
            <a:chOff x="684212" y="1684708"/>
            <a:chExt cx="2778365" cy="164187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DB68B6A-87D7-7A4F-8426-7613C79EBB17}"/>
                </a:ext>
              </a:extLst>
            </p:cNvPr>
            <p:cNvGrpSpPr/>
            <p:nvPr/>
          </p:nvGrpSpPr>
          <p:grpSpPr>
            <a:xfrm>
              <a:off x="684212" y="1684708"/>
              <a:ext cx="2778365" cy="1641877"/>
              <a:chOff x="97221" y="3750947"/>
              <a:chExt cx="2511696" cy="1766189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B043DB54-B6E3-9046-B31E-60BDE71FF24C}"/>
                  </a:ext>
                </a:extLst>
              </p:cNvPr>
              <p:cNvGrpSpPr/>
              <p:nvPr/>
            </p:nvGrpSpPr>
            <p:grpSpPr>
              <a:xfrm>
                <a:off x="97221" y="3801346"/>
                <a:ext cx="2415976" cy="1715790"/>
                <a:chOff x="97221" y="3801346"/>
                <a:chExt cx="2415976" cy="1715790"/>
              </a:xfrm>
              <a:solidFill>
                <a:schemeClr val="bg1"/>
              </a:solidFill>
            </p:grpSpPr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320B64BF-01DC-A74F-8B7F-F06C2351E8DA}"/>
                    </a:ext>
                  </a:extLst>
                </p:cNvPr>
                <p:cNvSpPr/>
                <p:nvPr/>
              </p:nvSpPr>
              <p:spPr>
                <a:xfrm>
                  <a:off x="1111317" y="3801346"/>
                  <a:ext cx="1035113" cy="1035113"/>
                </a:xfrm>
                <a:prstGeom prst="ellipse">
                  <a:avLst/>
                </a:prstGeom>
                <a:solidFill>
                  <a:schemeClr val="tx2"/>
                </a:solidFill>
                <a:ln w="1270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CD9B53E3-F0C3-A44D-A4BC-7FDE2AF6E908}"/>
                    </a:ext>
                  </a:extLst>
                </p:cNvPr>
                <p:cNvSpPr/>
                <p:nvPr/>
              </p:nvSpPr>
              <p:spPr>
                <a:xfrm>
                  <a:off x="1442357" y="4446296"/>
                  <a:ext cx="1070840" cy="1070840"/>
                </a:xfrm>
                <a:prstGeom prst="ellipse">
                  <a:avLst/>
                </a:prstGeom>
                <a:solidFill>
                  <a:schemeClr val="tx2"/>
                </a:solidFill>
                <a:ln w="1270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56CD499D-E7C5-1042-B721-691920B37DEB}"/>
                    </a:ext>
                  </a:extLst>
                </p:cNvPr>
                <p:cNvSpPr/>
                <p:nvPr/>
              </p:nvSpPr>
              <p:spPr>
                <a:xfrm>
                  <a:off x="97221" y="4595052"/>
                  <a:ext cx="922084" cy="922084"/>
                </a:xfrm>
                <a:prstGeom prst="ellipse">
                  <a:avLst/>
                </a:prstGeom>
                <a:solidFill>
                  <a:schemeClr val="tx2"/>
                </a:solidFill>
                <a:ln w="1270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811BD9E4-B5E0-094E-8DB7-E8459A314F33}"/>
                    </a:ext>
                  </a:extLst>
                </p:cNvPr>
                <p:cNvSpPr/>
                <p:nvPr/>
              </p:nvSpPr>
              <p:spPr>
                <a:xfrm>
                  <a:off x="531854" y="4025369"/>
                  <a:ext cx="918694" cy="918694"/>
                </a:xfrm>
                <a:prstGeom prst="ellipse">
                  <a:avLst/>
                </a:prstGeom>
                <a:solidFill>
                  <a:schemeClr val="tx2"/>
                </a:solidFill>
                <a:ln w="1270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9EB48659-CB92-8942-826B-FC3DDE90D0A6}"/>
                    </a:ext>
                  </a:extLst>
                </p:cNvPr>
                <p:cNvSpPr/>
                <p:nvPr/>
              </p:nvSpPr>
              <p:spPr>
                <a:xfrm>
                  <a:off x="607039" y="4648840"/>
                  <a:ext cx="1329337" cy="868296"/>
                </a:xfrm>
                <a:prstGeom prst="rect">
                  <a:avLst/>
                </a:prstGeom>
                <a:solidFill>
                  <a:schemeClr val="tx2"/>
                </a:solidFill>
                <a:ln w="1270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8" name="Freeform 1292">
                <a:extLst>
                  <a:ext uri="{FF2B5EF4-FFF2-40B4-BE49-F238E27FC236}">
                    <a16:creationId xmlns:a16="http://schemas.microsoft.com/office/drawing/2014/main" id="{21DDA975-47AA-AB4C-8B20-FA8C72DB92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1938" y="3750947"/>
                <a:ext cx="2326979" cy="1766189"/>
              </a:xfrm>
              <a:custGeom>
                <a:avLst/>
                <a:gdLst>
                  <a:gd name="T0" fmla="*/ 344 w 542"/>
                  <a:gd name="T1" fmla="*/ 17 h 394"/>
                  <a:gd name="T2" fmla="*/ 452 w 542"/>
                  <a:gd name="T3" fmla="*/ 125 h 394"/>
                  <a:gd name="T4" fmla="*/ 445 w 542"/>
                  <a:gd name="T5" fmla="*/ 165 h 394"/>
                  <a:gd name="T6" fmla="*/ 526 w 542"/>
                  <a:gd name="T7" fmla="*/ 269 h 394"/>
                  <a:gd name="T8" fmla="*/ 417 w 542"/>
                  <a:gd name="T9" fmla="*/ 377 h 394"/>
                  <a:gd name="T10" fmla="*/ 106 w 542"/>
                  <a:gd name="T11" fmla="*/ 377 h 394"/>
                  <a:gd name="T12" fmla="*/ 17 w 542"/>
                  <a:gd name="T13" fmla="*/ 288 h 394"/>
                  <a:gd name="T14" fmla="*/ 106 w 542"/>
                  <a:gd name="T15" fmla="*/ 198 h 394"/>
                  <a:gd name="T16" fmla="*/ 117 w 542"/>
                  <a:gd name="T17" fmla="*/ 199 h 394"/>
                  <a:gd name="T18" fmla="*/ 108 w 542"/>
                  <a:gd name="T19" fmla="*/ 159 h 394"/>
                  <a:gd name="T20" fmla="*/ 197 w 542"/>
                  <a:gd name="T21" fmla="*/ 69 h 394"/>
                  <a:gd name="T22" fmla="*/ 245 w 542"/>
                  <a:gd name="T23" fmla="*/ 82 h 394"/>
                  <a:gd name="T24" fmla="*/ 344 w 542"/>
                  <a:gd name="T25" fmla="*/ 17 h 394"/>
                  <a:gd name="T26" fmla="*/ 344 w 542"/>
                  <a:gd name="T27" fmla="*/ 0 h 394"/>
                  <a:gd name="T28" fmla="*/ 237 w 542"/>
                  <a:gd name="T29" fmla="*/ 60 h 394"/>
                  <a:gd name="T30" fmla="*/ 197 w 542"/>
                  <a:gd name="T31" fmla="*/ 52 h 394"/>
                  <a:gd name="T32" fmla="*/ 91 w 542"/>
                  <a:gd name="T33" fmla="*/ 159 h 394"/>
                  <a:gd name="T34" fmla="*/ 94 w 542"/>
                  <a:gd name="T35" fmla="*/ 182 h 394"/>
                  <a:gd name="T36" fmla="*/ 0 w 542"/>
                  <a:gd name="T37" fmla="*/ 288 h 394"/>
                  <a:gd name="T38" fmla="*/ 106 w 542"/>
                  <a:gd name="T39" fmla="*/ 394 h 394"/>
                  <a:gd name="T40" fmla="*/ 257 w 542"/>
                  <a:gd name="T41" fmla="*/ 394 h 394"/>
                  <a:gd name="T42" fmla="*/ 417 w 542"/>
                  <a:gd name="T43" fmla="*/ 394 h 394"/>
                  <a:gd name="T44" fmla="*/ 542 w 542"/>
                  <a:gd name="T45" fmla="*/ 269 h 394"/>
                  <a:gd name="T46" fmla="*/ 465 w 542"/>
                  <a:gd name="T47" fmla="*/ 154 h 394"/>
                  <a:gd name="T48" fmla="*/ 469 w 542"/>
                  <a:gd name="T49" fmla="*/ 125 h 394"/>
                  <a:gd name="T50" fmla="*/ 344 w 542"/>
                  <a:gd name="T51" fmla="*/ 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2" h="394">
                    <a:moveTo>
                      <a:pt x="344" y="17"/>
                    </a:moveTo>
                    <a:cubicBezTo>
                      <a:pt x="404" y="17"/>
                      <a:pt x="452" y="65"/>
                      <a:pt x="452" y="125"/>
                    </a:cubicBezTo>
                    <a:cubicBezTo>
                      <a:pt x="452" y="139"/>
                      <a:pt x="450" y="152"/>
                      <a:pt x="445" y="165"/>
                    </a:cubicBezTo>
                    <a:cubicBezTo>
                      <a:pt x="491" y="177"/>
                      <a:pt x="526" y="219"/>
                      <a:pt x="526" y="269"/>
                    </a:cubicBezTo>
                    <a:cubicBezTo>
                      <a:pt x="526" y="329"/>
                      <a:pt x="477" y="377"/>
                      <a:pt x="417" y="377"/>
                    </a:cubicBezTo>
                    <a:cubicBezTo>
                      <a:pt x="364" y="377"/>
                      <a:pt x="156" y="377"/>
                      <a:pt x="106" y="377"/>
                    </a:cubicBezTo>
                    <a:cubicBezTo>
                      <a:pt x="57" y="377"/>
                      <a:pt x="17" y="337"/>
                      <a:pt x="17" y="288"/>
                    </a:cubicBezTo>
                    <a:cubicBezTo>
                      <a:pt x="17" y="238"/>
                      <a:pt x="57" y="198"/>
                      <a:pt x="106" y="198"/>
                    </a:cubicBezTo>
                    <a:cubicBezTo>
                      <a:pt x="110" y="198"/>
                      <a:pt x="114" y="198"/>
                      <a:pt x="117" y="199"/>
                    </a:cubicBezTo>
                    <a:cubicBezTo>
                      <a:pt x="111" y="187"/>
                      <a:pt x="108" y="173"/>
                      <a:pt x="108" y="159"/>
                    </a:cubicBezTo>
                    <a:cubicBezTo>
                      <a:pt x="108" y="109"/>
                      <a:pt x="148" y="69"/>
                      <a:pt x="197" y="69"/>
                    </a:cubicBezTo>
                    <a:cubicBezTo>
                      <a:pt x="215" y="69"/>
                      <a:pt x="231" y="74"/>
                      <a:pt x="245" y="82"/>
                    </a:cubicBezTo>
                    <a:cubicBezTo>
                      <a:pt x="261" y="44"/>
                      <a:pt x="299" y="17"/>
                      <a:pt x="344" y="17"/>
                    </a:cubicBezTo>
                    <a:moveTo>
                      <a:pt x="344" y="0"/>
                    </a:moveTo>
                    <a:cubicBezTo>
                      <a:pt x="300" y="0"/>
                      <a:pt x="260" y="23"/>
                      <a:pt x="237" y="60"/>
                    </a:cubicBezTo>
                    <a:cubicBezTo>
                      <a:pt x="225" y="55"/>
                      <a:pt x="211" y="52"/>
                      <a:pt x="197" y="52"/>
                    </a:cubicBezTo>
                    <a:cubicBezTo>
                      <a:pt x="139" y="52"/>
                      <a:pt x="91" y="100"/>
                      <a:pt x="91" y="159"/>
                    </a:cubicBezTo>
                    <a:cubicBezTo>
                      <a:pt x="91" y="167"/>
                      <a:pt x="92" y="174"/>
                      <a:pt x="94" y="182"/>
                    </a:cubicBezTo>
                    <a:cubicBezTo>
                      <a:pt x="41" y="188"/>
                      <a:pt x="0" y="233"/>
                      <a:pt x="0" y="288"/>
                    </a:cubicBezTo>
                    <a:cubicBezTo>
                      <a:pt x="0" y="346"/>
                      <a:pt x="48" y="394"/>
                      <a:pt x="106" y="394"/>
                    </a:cubicBezTo>
                    <a:cubicBezTo>
                      <a:pt x="257" y="394"/>
                      <a:pt x="257" y="394"/>
                      <a:pt x="257" y="394"/>
                    </a:cubicBezTo>
                    <a:cubicBezTo>
                      <a:pt x="417" y="394"/>
                      <a:pt x="417" y="394"/>
                      <a:pt x="417" y="394"/>
                    </a:cubicBezTo>
                    <a:cubicBezTo>
                      <a:pt x="486" y="394"/>
                      <a:pt x="542" y="338"/>
                      <a:pt x="542" y="269"/>
                    </a:cubicBezTo>
                    <a:cubicBezTo>
                      <a:pt x="542" y="218"/>
                      <a:pt x="511" y="173"/>
                      <a:pt x="465" y="154"/>
                    </a:cubicBezTo>
                    <a:cubicBezTo>
                      <a:pt x="468" y="145"/>
                      <a:pt x="469" y="135"/>
                      <a:pt x="469" y="125"/>
                    </a:cubicBezTo>
                    <a:cubicBezTo>
                      <a:pt x="469" y="56"/>
                      <a:pt x="413" y="0"/>
                      <a:pt x="344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341FD35-8B27-BC40-93FA-4B1B3FF1546C}"/>
                </a:ext>
              </a:extLst>
            </p:cNvPr>
            <p:cNvSpPr txBox="1"/>
            <p:nvPr/>
          </p:nvSpPr>
          <p:spPr>
            <a:xfrm rot="518679">
              <a:off x="1549460" y="2158449"/>
              <a:ext cx="708986" cy="213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85000"/>
                    </a:schemeClr>
                  </a:solidFill>
                </a:rPr>
                <a:t>Containers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BCA706C-BACF-9D4E-8998-5622D332C6B7}"/>
                </a:ext>
              </a:extLst>
            </p:cNvPr>
            <p:cNvSpPr txBox="1"/>
            <p:nvPr/>
          </p:nvSpPr>
          <p:spPr>
            <a:xfrm rot="417515">
              <a:off x="2488775" y="2240029"/>
              <a:ext cx="390266" cy="213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85000"/>
                    </a:schemeClr>
                  </a:solidFill>
                </a:rPr>
                <a:t>Pods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654418-FA95-A946-B944-9B99659C3758}"/>
                </a:ext>
              </a:extLst>
            </p:cNvPr>
            <p:cNvSpPr txBox="1"/>
            <p:nvPr/>
          </p:nvSpPr>
          <p:spPr>
            <a:xfrm rot="20444997">
              <a:off x="1175395" y="2624387"/>
              <a:ext cx="569927" cy="213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85000"/>
                    </a:schemeClr>
                  </a:solidFill>
                </a:rPr>
                <a:t>Services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3A11DC8-571B-454C-BBFE-2E7EF564DC5C}"/>
                </a:ext>
              </a:extLst>
            </p:cNvPr>
            <p:cNvSpPr txBox="1"/>
            <p:nvPr/>
          </p:nvSpPr>
          <p:spPr>
            <a:xfrm rot="21126529">
              <a:off x="2245973" y="2787076"/>
              <a:ext cx="648505" cy="3630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>
                      <a:lumMod val="85000"/>
                    </a:schemeClr>
                  </a:solidFill>
                </a:rPr>
                <a:t>Load </a:t>
              </a:r>
            </a:p>
            <a:p>
              <a:pPr algn="ctr"/>
              <a:r>
                <a:rPr lang="en-US" sz="1400" dirty="0">
                  <a:solidFill>
                    <a:schemeClr val="bg1">
                      <a:lumMod val="85000"/>
                    </a:schemeClr>
                  </a:solidFill>
                </a:rPr>
                <a:t>Balancers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4517B10-8E51-4246-AC00-63B18D46BE50}"/>
                </a:ext>
              </a:extLst>
            </p:cNvPr>
            <p:cNvSpPr txBox="1"/>
            <p:nvPr/>
          </p:nvSpPr>
          <p:spPr>
            <a:xfrm rot="20676520">
              <a:off x="2882161" y="2579623"/>
              <a:ext cx="376998" cy="213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85000"/>
                    </a:schemeClr>
                  </a:solidFill>
                </a:rPr>
                <a:t>IPV6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919BFD2-3889-DA4B-A767-6BF04F1D2B76}"/>
                </a:ext>
              </a:extLst>
            </p:cNvPr>
            <p:cNvSpPr txBox="1"/>
            <p:nvPr/>
          </p:nvSpPr>
          <p:spPr>
            <a:xfrm rot="589181">
              <a:off x="1556787" y="2915320"/>
              <a:ext cx="608278" cy="2135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85000"/>
                    </a:schemeClr>
                  </a:solidFill>
                </a:rPr>
                <a:t>Elasticity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4264CDB7-8821-C44C-BC73-C0C3FE1E4D06}"/>
              </a:ext>
            </a:extLst>
          </p:cNvPr>
          <p:cNvSpPr txBox="1"/>
          <p:nvPr/>
        </p:nvSpPr>
        <p:spPr>
          <a:xfrm rot="21257454">
            <a:off x="9078823" y="1549887"/>
            <a:ext cx="4764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K8s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AAF347-39D7-9B4B-BBAF-35CB5EFC99C7}"/>
              </a:ext>
            </a:extLst>
          </p:cNvPr>
          <p:cNvSpPr txBox="1"/>
          <p:nvPr/>
        </p:nvSpPr>
        <p:spPr>
          <a:xfrm>
            <a:off x="8382001" y="2372380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NGC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19BCD99-91B6-4445-B9E6-FCBEE5A7C8FC}"/>
              </a:ext>
            </a:extLst>
          </p:cNvPr>
          <p:cNvGrpSpPr/>
          <p:nvPr/>
        </p:nvGrpSpPr>
        <p:grpSpPr>
          <a:xfrm>
            <a:off x="9653092" y="4357824"/>
            <a:ext cx="1437549" cy="847513"/>
            <a:chOff x="2025028" y="1946333"/>
            <a:chExt cx="1437549" cy="847513"/>
          </a:xfrm>
        </p:grpSpPr>
        <p:sp>
          <p:nvSpPr>
            <p:cNvPr id="54" name="Freeform 1292">
              <a:extLst>
                <a:ext uri="{FF2B5EF4-FFF2-40B4-BE49-F238E27FC236}">
                  <a16:creationId xmlns:a16="http://schemas.microsoft.com/office/drawing/2014/main" id="{D96A0504-0D87-CC46-BC9C-094830E3CF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25028" y="1946333"/>
              <a:ext cx="1437549" cy="847513"/>
            </a:xfrm>
            <a:custGeom>
              <a:avLst/>
              <a:gdLst>
                <a:gd name="T0" fmla="*/ 344 w 542"/>
                <a:gd name="T1" fmla="*/ 17 h 394"/>
                <a:gd name="T2" fmla="*/ 452 w 542"/>
                <a:gd name="T3" fmla="*/ 125 h 394"/>
                <a:gd name="T4" fmla="*/ 445 w 542"/>
                <a:gd name="T5" fmla="*/ 165 h 394"/>
                <a:gd name="T6" fmla="*/ 526 w 542"/>
                <a:gd name="T7" fmla="*/ 269 h 394"/>
                <a:gd name="T8" fmla="*/ 417 w 542"/>
                <a:gd name="T9" fmla="*/ 377 h 394"/>
                <a:gd name="T10" fmla="*/ 106 w 542"/>
                <a:gd name="T11" fmla="*/ 377 h 394"/>
                <a:gd name="T12" fmla="*/ 17 w 542"/>
                <a:gd name="T13" fmla="*/ 288 h 394"/>
                <a:gd name="T14" fmla="*/ 106 w 542"/>
                <a:gd name="T15" fmla="*/ 198 h 394"/>
                <a:gd name="T16" fmla="*/ 117 w 542"/>
                <a:gd name="T17" fmla="*/ 199 h 394"/>
                <a:gd name="T18" fmla="*/ 108 w 542"/>
                <a:gd name="T19" fmla="*/ 159 h 394"/>
                <a:gd name="T20" fmla="*/ 197 w 542"/>
                <a:gd name="T21" fmla="*/ 69 h 394"/>
                <a:gd name="T22" fmla="*/ 245 w 542"/>
                <a:gd name="T23" fmla="*/ 82 h 394"/>
                <a:gd name="T24" fmla="*/ 344 w 542"/>
                <a:gd name="T25" fmla="*/ 17 h 394"/>
                <a:gd name="T26" fmla="*/ 344 w 542"/>
                <a:gd name="T27" fmla="*/ 0 h 394"/>
                <a:gd name="T28" fmla="*/ 237 w 542"/>
                <a:gd name="T29" fmla="*/ 60 h 394"/>
                <a:gd name="T30" fmla="*/ 197 w 542"/>
                <a:gd name="T31" fmla="*/ 52 h 394"/>
                <a:gd name="T32" fmla="*/ 91 w 542"/>
                <a:gd name="T33" fmla="*/ 159 h 394"/>
                <a:gd name="T34" fmla="*/ 94 w 542"/>
                <a:gd name="T35" fmla="*/ 182 h 394"/>
                <a:gd name="T36" fmla="*/ 0 w 542"/>
                <a:gd name="T37" fmla="*/ 288 h 394"/>
                <a:gd name="T38" fmla="*/ 106 w 542"/>
                <a:gd name="T39" fmla="*/ 394 h 394"/>
                <a:gd name="T40" fmla="*/ 257 w 542"/>
                <a:gd name="T41" fmla="*/ 394 h 394"/>
                <a:gd name="T42" fmla="*/ 417 w 542"/>
                <a:gd name="T43" fmla="*/ 394 h 394"/>
                <a:gd name="T44" fmla="*/ 542 w 542"/>
                <a:gd name="T45" fmla="*/ 269 h 394"/>
                <a:gd name="T46" fmla="*/ 465 w 542"/>
                <a:gd name="T47" fmla="*/ 154 h 394"/>
                <a:gd name="T48" fmla="*/ 469 w 542"/>
                <a:gd name="T49" fmla="*/ 125 h 394"/>
                <a:gd name="T50" fmla="*/ 344 w 542"/>
                <a:gd name="T51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2" h="394">
                  <a:moveTo>
                    <a:pt x="344" y="17"/>
                  </a:moveTo>
                  <a:cubicBezTo>
                    <a:pt x="404" y="17"/>
                    <a:pt x="452" y="65"/>
                    <a:pt x="452" y="125"/>
                  </a:cubicBezTo>
                  <a:cubicBezTo>
                    <a:pt x="452" y="139"/>
                    <a:pt x="450" y="152"/>
                    <a:pt x="445" y="165"/>
                  </a:cubicBezTo>
                  <a:cubicBezTo>
                    <a:pt x="491" y="177"/>
                    <a:pt x="526" y="219"/>
                    <a:pt x="526" y="269"/>
                  </a:cubicBezTo>
                  <a:cubicBezTo>
                    <a:pt x="526" y="329"/>
                    <a:pt x="477" y="377"/>
                    <a:pt x="417" y="377"/>
                  </a:cubicBezTo>
                  <a:cubicBezTo>
                    <a:pt x="364" y="377"/>
                    <a:pt x="156" y="377"/>
                    <a:pt x="106" y="377"/>
                  </a:cubicBezTo>
                  <a:cubicBezTo>
                    <a:pt x="57" y="377"/>
                    <a:pt x="17" y="337"/>
                    <a:pt x="17" y="288"/>
                  </a:cubicBezTo>
                  <a:cubicBezTo>
                    <a:pt x="17" y="238"/>
                    <a:pt x="57" y="198"/>
                    <a:pt x="106" y="198"/>
                  </a:cubicBezTo>
                  <a:cubicBezTo>
                    <a:pt x="110" y="198"/>
                    <a:pt x="114" y="198"/>
                    <a:pt x="117" y="199"/>
                  </a:cubicBezTo>
                  <a:cubicBezTo>
                    <a:pt x="111" y="187"/>
                    <a:pt x="108" y="173"/>
                    <a:pt x="108" y="159"/>
                  </a:cubicBezTo>
                  <a:cubicBezTo>
                    <a:pt x="108" y="109"/>
                    <a:pt x="148" y="69"/>
                    <a:pt x="197" y="69"/>
                  </a:cubicBezTo>
                  <a:cubicBezTo>
                    <a:pt x="215" y="69"/>
                    <a:pt x="231" y="74"/>
                    <a:pt x="245" y="82"/>
                  </a:cubicBezTo>
                  <a:cubicBezTo>
                    <a:pt x="261" y="44"/>
                    <a:pt x="299" y="17"/>
                    <a:pt x="344" y="17"/>
                  </a:cubicBezTo>
                  <a:moveTo>
                    <a:pt x="344" y="0"/>
                  </a:moveTo>
                  <a:cubicBezTo>
                    <a:pt x="300" y="0"/>
                    <a:pt x="260" y="23"/>
                    <a:pt x="237" y="60"/>
                  </a:cubicBezTo>
                  <a:cubicBezTo>
                    <a:pt x="225" y="55"/>
                    <a:pt x="211" y="52"/>
                    <a:pt x="197" y="52"/>
                  </a:cubicBezTo>
                  <a:cubicBezTo>
                    <a:pt x="139" y="52"/>
                    <a:pt x="91" y="100"/>
                    <a:pt x="91" y="159"/>
                  </a:cubicBezTo>
                  <a:cubicBezTo>
                    <a:pt x="91" y="167"/>
                    <a:pt x="92" y="174"/>
                    <a:pt x="94" y="182"/>
                  </a:cubicBezTo>
                  <a:cubicBezTo>
                    <a:pt x="41" y="188"/>
                    <a:pt x="0" y="233"/>
                    <a:pt x="0" y="288"/>
                  </a:cubicBezTo>
                  <a:cubicBezTo>
                    <a:pt x="0" y="346"/>
                    <a:pt x="48" y="394"/>
                    <a:pt x="106" y="394"/>
                  </a:cubicBezTo>
                  <a:cubicBezTo>
                    <a:pt x="257" y="394"/>
                    <a:pt x="257" y="394"/>
                    <a:pt x="257" y="394"/>
                  </a:cubicBezTo>
                  <a:cubicBezTo>
                    <a:pt x="417" y="394"/>
                    <a:pt x="417" y="394"/>
                    <a:pt x="417" y="394"/>
                  </a:cubicBezTo>
                  <a:cubicBezTo>
                    <a:pt x="486" y="394"/>
                    <a:pt x="542" y="338"/>
                    <a:pt x="542" y="269"/>
                  </a:cubicBezTo>
                  <a:cubicBezTo>
                    <a:pt x="542" y="218"/>
                    <a:pt x="511" y="173"/>
                    <a:pt x="465" y="154"/>
                  </a:cubicBezTo>
                  <a:cubicBezTo>
                    <a:pt x="468" y="145"/>
                    <a:pt x="469" y="135"/>
                    <a:pt x="469" y="125"/>
                  </a:cubicBezTo>
                  <a:cubicBezTo>
                    <a:pt x="469" y="56"/>
                    <a:pt x="413" y="0"/>
                    <a:pt x="344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1C93A2A-0EDF-D04A-B857-050245C9C8A6}"/>
                </a:ext>
              </a:extLst>
            </p:cNvPr>
            <p:cNvSpPr txBox="1"/>
            <p:nvPr/>
          </p:nvSpPr>
          <p:spPr>
            <a:xfrm>
              <a:off x="2503108" y="2232245"/>
              <a:ext cx="4857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Edge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2E7BB84-A903-F645-93F5-B090DB557A80}"/>
              </a:ext>
            </a:extLst>
          </p:cNvPr>
          <p:cNvGrpSpPr/>
          <p:nvPr/>
        </p:nvGrpSpPr>
        <p:grpSpPr>
          <a:xfrm>
            <a:off x="6172201" y="4310106"/>
            <a:ext cx="1437549" cy="847513"/>
            <a:chOff x="2025028" y="1946333"/>
            <a:chExt cx="1437549" cy="847513"/>
          </a:xfrm>
        </p:grpSpPr>
        <p:sp>
          <p:nvSpPr>
            <p:cNvPr id="66" name="Freeform 1292">
              <a:extLst>
                <a:ext uri="{FF2B5EF4-FFF2-40B4-BE49-F238E27FC236}">
                  <a16:creationId xmlns:a16="http://schemas.microsoft.com/office/drawing/2014/main" id="{A8C5537A-4D8E-6A4A-9DC6-28865A9F19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25028" y="1946333"/>
              <a:ext cx="1437549" cy="847513"/>
            </a:xfrm>
            <a:custGeom>
              <a:avLst/>
              <a:gdLst>
                <a:gd name="T0" fmla="*/ 344 w 542"/>
                <a:gd name="T1" fmla="*/ 17 h 394"/>
                <a:gd name="T2" fmla="*/ 452 w 542"/>
                <a:gd name="T3" fmla="*/ 125 h 394"/>
                <a:gd name="T4" fmla="*/ 445 w 542"/>
                <a:gd name="T5" fmla="*/ 165 h 394"/>
                <a:gd name="T6" fmla="*/ 526 w 542"/>
                <a:gd name="T7" fmla="*/ 269 h 394"/>
                <a:gd name="T8" fmla="*/ 417 w 542"/>
                <a:gd name="T9" fmla="*/ 377 h 394"/>
                <a:gd name="T10" fmla="*/ 106 w 542"/>
                <a:gd name="T11" fmla="*/ 377 h 394"/>
                <a:gd name="T12" fmla="*/ 17 w 542"/>
                <a:gd name="T13" fmla="*/ 288 h 394"/>
                <a:gd name="T14" fmla="*/ 106 w 542"/>
                <a:gd name="T15" fmla="*/ 198 h 394"/>
                <a:gd name="T16" fmla="*/ 117 w 542"/>
                <a:gd name="T17" fmla="*/ 199 h 394"/>
                <a:gd name="T18" fmla="*/ 108 w 542"/>
                <a:gd name="T19" fmla="*/ 159 h 394"/>
                <a:gd name="T20" fmla="*/ 197 w 542"/>
                <a:gd name="T21" fmla="*/ 69 h 394"/>
                <a:gd name="T22" fmla="*/ 245 w 542"/>
                <a:gd name="T23" fmla="*/ 82 h 394"/>
                <a:gd name="T24" fmla="*/ 344 w 542"/>
                <a:gd name="T25" fmla="*/ 17 h 394"/>
                <a:gd name="T26" fmla="*/ 344 w 542"/>
                <a:gd name="T27" fmla="*/ 0 h 394"/>
                <a:gd name="T28" fmla="*/ 237 w 542"/>
                <a:gd name="T29" fmla="*/ 60 h 394"/>
                <a:gd name="T30" fmla="*/ 197 w 542"/>
                <a:gd name="T31" fmla="*/ 52 h 394"/>
                <a:gd name="T32" fmla="*/ 91 w 542"/>
                <a:gd name="T33" fmla="*/ 159 h 394"/>
                <a:gd name="T34" fmla="*/ 94 w 542"/>
                <a:gd name="T35" fmla="*/ 182 h 394"/>
                <a:gd name="T36" fmla="*/ 0 w 542"/>
                <a:gd name="T37" fmla="*/ 288 h 394"/>
                <a:gd name="T38" fmla="*/ 106 w 542"/>
                <a:gd name="T39" fmla="*/ 394 h 394"/>
                <a:gd name="T40" fmla="*/ 257 w 542"/>
                <a:gd name="T41" fmla="*/ 394 h 394"/>
                <a:gd name="T42" fmla="*/ 417 w 542"/>
                <a:gd name="T43" fmla="*/ 394 h 394"/>
                <a:gd name="T44" fmla="*/ 542 w 542"/>
                <a:gd name="T45" fmla="*/ 269 h 394"/>
                <a:gd name="T46" fmla="*/ 465 w 542"/>
                <a:gd name="T47" fmla="*/ 154 h 394"/>
                <a:gd name="T48" fmla="*/ 469 w 542"/>
                <a:gd name="T49" fmla="*/ 125 h 394"/>
                <a:gd name="T50" fmla="*/ 344 w 542"/>
                <a:gd name="T51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2" h="394">
                  <a:moveTo>
                    <a:pt x="344" y="17"/>
                  </a:moveTo>
                  <a:cubicBezTo>
                    <a:pt x="404" y="17"/>
                    <a:pt x="452" y="65"/>
                    <a:pt x="452" y="125"/>
                  </a:cubicBezTo>
                  <a:cubicBezTo>
                    <a:pt x="452" y="139"/>
                    <a:pt x="450" y="152"/>
                    <a:pt x="445" y="165"/>
                  </a:cubicBezTo>
                  <a:cubicBezTo>
                    <a:pt x="491" y="177"/>
                    <a:pt x="526" y="219"/>
                    <a:pt x="526" y="269"/>
                  </a:cubicBezTo>
                  <a:cubicBezTo>
                    <a:pt x="526" y="329"/>
                    <a:pt x="477" y="377"/>
                    <a:pt x="417" y="377"/>
                  </a:cubicBezTo>
                  <a:cubicBezTo>
                    <a:pt x="364" y="377"/>
                    <a:pt x="156" y="377"/>
                    <a:pt x="106" y="377"/>
                  </a:cubicBezTo>
                  <a:cubicBezTo>
                    <a:pt x="57" y="377"/>
                    <a:pt x="17" y="337"/>
                    <a:pt x="17" y="288"/>
                  </a:cubicBezTo>
                  <a:cubicBezTo>
                    <a:pt x="17" y="238"/>
                    <a:pt x="57" y="198"/>
                    <a:pt x="106" y="198"/>
                  </a:cubicBezTo>
                  <a:cubicBezTo>
                    <a:pt x="110" y="198"/>
                    <a:pt x="114" y="198"/>
                    <a:pt x="117" y="199"/>
                  </a:cubicBezTo>
                  <a:cubicBezTo>
                    <a:pt x="111" y="187"/>
                    <a:pt x="108" y="173"/>
                    <a:pt x="108" y="159"/>
                  </a:cubicBezTo>
                  <a:cubicBezTo>
                    <a:pt x="108" y="109"/>
                    <a:pt x="148" y="69"/>
                    <a:pt x="197" y="69"/>
                  </a:cubicBezTo>
                  <a:cubicBezTo>
                    <a:pt x="215" y="69"/>
                    <a:pt x="231" y="74"/>
                    <a:pt x="245" y="82"/>
                  </a:cubicBezTo>
                  <a:cubicBezTo>
                    <a:pt x="261" y="44"/>
                    <a:pt x="299" y="17"/>
                    <a:pt x="344" y="17"/>
                  </a:cubicBezTo>
                  <a:moveTo>
                    <a:pt x="344" y="0"/>
                  </a:moveTo>
                  <a:cubicBezTo>
                    <a:pt x="300" y="0"/>
                    <a:pt x="260" y="23"/>
                    <a:pt x="237" y="60"/>
                  </a:cubicBezTo>
                  <a:cubicBezTo>
                    <a:pt x="225" y="55"/>
                    <a:pt x="211" y="52"/>
                    <a:pt x="197" y="52"/>
                  </a:cubicBezTo>
                  <a:cubicBezTo>
                    <a:pt x="139" y="52"/>
                    <a:pt x="91" y="100"/>
                    <a:pt x="91" y="159"/>
                  </a:cubicBezTo>
                  <a:cubicBezTo>
                    <a:pt x="91" y="167"/>
                    <a:pt x="92" y="174"/>
                    <a:pt x="94" y="182"/>
                  </a:cubicBezTo>
                  <a:cubicBezTo>
                    <a:pt x="41" y="188"/>
                    <a:pt x="0" y="233"/>
                    <a:pt x="0" y="288"/>
                  </a:cubicBezTo>
                  <a:cubicBezTo>
                    <a:pt x="0" y="346"/>
                    <a:pt x="48" y="394"/>
                    <a:pt x="106" y="394"/>
                  </a:cubicBezTo>
                  <a:cubicBezTo>
                    <a:pt x="257" y="394"/>
                    <a:pt x="257" y="394"/>
                    <a:pt x="257" y="394"/>
                  </a:cubicBezTo>
                  <a:cubicBezTo>
                    <a:pt x="417" y="394"/>
                    <a:pt x="417" y="394"/>
                    <a:pt x="417" y="394"/>
                  </a:cubicBezTo>
                  <a:cubicBezTo>
                    <a:pt x="486" y="394"/>
                    <a:pt x="542" y="338"/>
                    <a:pt x="542" y="269"/>
                  </a:cubicBezTo>
                  <a:cubicBezTo>
                    <a:pt x="542" y="218"/>
                    <a:pt x="511" y="173"/>
                    <a:pt x="465" y="154"/>
                  </a:cubicBezTo>
                  <a:cubicBezTo>
                    <a:pt x="468" y="145"/>
                    <a:pt x="469" y="135"/>
                    <a:pt x="469" y="125"/>
                  </a:cubicBezTo>
                  <a:cubicBezTo>
                    <a:pt x="469" y="56"/>
                    <a:pt x="413" y="0"/>
                    <a:pt x="344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5E65DA2-B2EE-F344-8DEF-7024ACA5C337}"/>
                </a:ext>
              </a:extLst>
            </p:cNvPr>
            <p:cNvSpPr txBox="1"/>
            <p:nvPr/>
          </p:nvSpPr>
          <p:spPr>
            <a:xfrm>
              <a:off x="2503108" y="2203763"/>
              <a:ext cx="4857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Edge</a:t>
              </a:r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BE77DEE-4E90-4942-A854-49212A891FB2}"/>
              </a:ext>
            </a:extLst>
          </p:cNvPr>
          <p:cNvCxnSpPr>
            <a:cxnSpLocks/>
            <a:endCxn id="66" idx="23"/>
          </p:cNvCxnSpPr>
          <p:nvPr/>
        </p:nvCxnSpPr>
        <p:spPr>
          <a:xfrm flipH="1">
            <a:off x="7405523" y="3661908"/>
            <a:ext cx="567765" cy="979458"/>
          </a:xfrm>
          <a:prstGeom prst="line">
            <a:avLst/>
          </a:prstGeom>
          <a:ln w="47625" cmpd="sng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CB8058B-C7F4-7240-9F0F-A0BB63FFC792}"/>
              </a:ext>
            </a:extLst>
          </p:cNvPr>
          <p:cNvCxnSpPr>
            <a:cxnSpLocks/>
            <a:stCxn id="38" idx="21"/>
            <a:endCxn id="54" idx="14"/>
          </p:cNvCxnSpPr>
          <p:nvPr/>
        </p:nvCxnSpPr>
        <p:spPr>
          <a:xfrm>
            <a:off x="9693471" y="3661908"/>
            <a:ext cx="588216" cy="824978"/>
          </a:xfrm>
          <a:prstGeom prst="line">
            <a:avLst/>
          </a:prstGeom>
          <a:ln w="47625" cmpd="sng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9F8A12A-C378-A741-AD90-113437D03248}"/>
              </a:ext>
            </a:extLst>
          </p:cNvPr>
          <p:cNvGrpSpPr/>
          <p:nvPr/>
        </p:nvGrpSpPr>
        <p:grpSpPr>
          <a:xfrm>
            <a:off x="7952514" y="4867488"/>
            <a:ext cx="1437549" cy="847513"/>
            <a:chOff x="2025028" y="1946333"/>
            <a:chExt cx="1437549" cy="847513"/>
          </a:xfrm>
        </p:grpSpPr>
        <p:sp>
          <p:nvSpPr>
            <p:cNvPr id="75" name="Freeform 1292">
              <a:extLst>
                <a:ext uri="{FF2B5EF4-FFF2-40B4-BE49-F238E27FC236}">
                  <a16:creationId xmlns:a16="http://schemas.microsoft.com/office/drawing/2014/main" id="{D5D3C948-9639-6742-B541-7D8F93126D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25028" y="1946333"/>
              <a:ext cx="1437549" cy="847513"/>
            </a:xfrm>
            <a:custGeom>
              <a:avLst/>
              <a:gdLst>
                <a:gd name="T0" fmla="*/ 344 w 542"/>
                <a:gd name="T1" fmla="*/ 17 h 394"/>
                <a:gd name="T2" fmla="*/ 452 w 542"/>
                <a:gd name="T3" fmla="*/ 125 h 394"/>
                <a:gd name="T4" fmla="*/ 445 w 542"/>
                <a:gd name="T5" fmla="*/ 165 h 394"/>
                <a:gd name="T6" fmla="*/ 526 w 542"/>
                <a:gd name="T7" fmla="*/ 269 h 394"/>
                <a:gd name="T8" fmla="*/ 417 w 542"/>
                <a:gd name="T9" fmla="*/ 377 h 394"/>
                <a:gd name="T10" fmla="*/ 106 w 542"/>
                <a:gd name="T11" fmla="*/ 377 h 394"/>
                <a:gd name="T12" fmla="*/ 17 w 542"/>
                <a:gd name="T13" fmla="*/ 288 h 394"/>
                <a:gd name="T14" fmla="*/ 106 w 542"/>
                <a:gd name="T15" fmla="*/ 198 h 394"/>
                <a:gd name="T16" fmla="*/ 117 w 542"/>
                <a:gd name="T17" fmla="*/ 199 h 394"/>
                <a:gd name="T18" fmla="*/ 108 w 542"/>
                <a:gd name="T19" fmla="*/ 159 h 394"/>
                <a:gd name="T20" fmla="*/ 197 w 542"/>
                <a:gd name="T21" fmla="*/ 69 h 394"/>
                <a:gd name="T22" fmla="*/ 245 w 542"/>
                <a:gd name="T23" fmla="*/ 82 h 394"/>
                <a:gd name="T24" fmla="*/ 344 w 542"/>
                <a:gd name="T25" fmla="*/ 17 h 394"/>
                <a:gd name="T26" fmla="*/ 344 w 542"/>
                <a:gd name="T27" fmla="*/ 0 h 394"/>
                <a:gd name="T28" fmla="*/ 237 w 542"/>
                <a:gd name="T29" fmla="*/ 60 h 394"/>
                <a:gd name="T30" fmla="*/ 197 w 542"/>
                <a:gd name="T31" fmla="*/ 52 h 394"/>
                <a:gd name="T32" fmla="*/ 91 w 542"/>
                <a:gd name="T33" fmla="*/ 159 h 394"/>
                <a:gd name="T34" fmla="*/ 94 w 542"/>
                <a:gd name="T35" fmla="*/ 182 h 394"/>
                <a:gd name="T36" fmla="*/ 0 w 542"/>
                <a:gd name="T37" fmla="*/ 288 h 394"/>
                <a:gd name="T38" fmla="*/ 106 w 542"/>
                <a:gd name="T39" fmla="*/ 394 h 394"/>
                <a:gd name="T40" fmla="*/ 257 w 542"/>
                <a:gd name="T41" fmla="*/ 394 h 394"/>
                <a:gd name="T42" fmla="*/ 417 w 542"/>
                <a:gd name="T43" fmla="*/ 394 h 394"/>
                <a:gd name="T44" fmla="*/ 542 w 542"/>
                <a:gd name="T45" fmla="*/ 269 h 394"/>
                <a:gd name="T46" fmla="*/ 465 w 542"/>
                <a:gd name="T47" fmla="*/ 154 h 394"/>
                <a:gd name="T48" fmla="*/ 469 w 542"/>
                <a:gd name="T49" fmla="*/ 125 h 394"/>
                <a:gd name="T50" fmla="*/ 344 w 542"/>
                <a:gd name="T51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2" h="394">
                  <a:moveTo>
                    <a:pt x="344" y="17"/>
                  </a:moveTo>
                  <a:cubicBezTo>
                    <a:pt x="404" y="17"/>
                    <a:pt x="452" y="65"/>
                    <a:pt x="452" y="125"/>
                  </a:cubicBezTo>
                  <a:cubicBezTo>
                    <a:pt x="452" y="139"/>
                    <a:pt x="450" y="152"/>
                    <a:pt x="445" y="165"/>
                  </a:cubicBezTo>
                  <a:cubicBezTo>
                    <a:pt x="491" y="177"/>
                    <a:pt x="526" y="219"/>
                    <a:pt x="526" y="269"/>
                  </a:cubicBezTo>
                  <a:cubicBezTo>
                    <a:pt x="526" y="329"/>
                    <a:pt x="477" y="377"/>
                    <a:pt x="417" y="377"/>
                  </a:cubicBezTo>
                  <a:cubicBezTo>
                    <a:pt x="364" y="377"/>
                    <a:pt x="156" y="377"/>
                    <a:pt x="106" y="377"/>
                  </a:cubicBezTo>
                  <a:cubicBezTo>
                    <a:pt x="57" y="377"/>
                    <a:pt x="17" y="337"/>
                    <a:pt x="17" y="288"/>
                  </a:cubicBezTo>
                  <a:cubicBezTo>
                    <a:pt x="17" y="238"/>
                    <a:pt x="57" y="198"/>
                    <a:pt x="106" y="198"/>
                  </a:cubicBezTo>
                  <a:cubicBezTo>
                    <a:pt x="110" y="198"/>
                    <a:pt x="114" y="198"/>
                    <a:pt x="117" y="199"/>
                  </a:cubicBezTo>
                  <a:cubicBezTo>
                    <a:pt x="111" y="187"/>
                    <a:pt x="108" y="173"/>
                    <a:pt x="108" y="159"/>
                  </a:cubicBezTo>
                  <a:cubicBezTo>
                    <a:pt x="108" y="109"/>
                    <a:pt x="148" y="69"/>
                    <a:pt x="197" y="69"/>
                  </a:cubicBezTo>
                  <a:cubicBezTo>
                    <a:pt x="215" y="69"/>
                    <a:pt x="231" y="74"/>
                    <a:pt x="245" y="82"/>
                  </a:cubicBezTo>
                  <a:cubicBezTo>
                    <a:pt x="261" y="44"/>
                    <a:pt x="299" y="17"/>
                    <a:pt x="344" y="17"/>
                  </a:cubicBezTo>
                  <a:moveTo>
                    <a:pt x="344" y="0"/>
                  </a:moveTo>
                  <a:cubicBezTo>
                    <a:pt x="300" y="0"/>
                    <a:pt x="260" y="23"/>
                    <a:pt x="237" y="60"/>
                  </a:cubicBezTo>
                  <a:cubicBezTo>
                    <a:pt x="225" y="55"/>
                    <a:pt x="211" y="52"/>
                    <a:pt x="197" y="52"/>
                  </a:cubicBezTo>
                  <a:cubicBezTo>
                    <a:pt x="139" y="52"/>
                    <a:pt x="91" y="100"/>
                    <a:pt x="91" y="159"/>
                  </a:cubicBezTo>
                  <a:cubicBezTo>
                    <a:pt x="91" y="167"/>
                    <a:pt x="92" y="174"/>
                    <a:pt x="94" y="182"/>
                  </a:cubicBezTo>
                  <a:cubicBezTo>
                    <a:pt x="41" y="188"/>
                    <a:pt x="0" y="233"/>
                    <a:pt x="0" y="288"/>
                  </a:cubicBezTo>
                  <a:cubicBezTo>
                    <a:pt x="0" y="346"/>
                    <a:pt x="48" y="394"/>
                    <a:pt x="106" y="394"/>
                  </a:cubicBezTo>
                  <a:cubicBezTo>
                    <a:pt x="257" y="394"/>
                    <a:pt x="257" y="394"/>
                    <a:pt x="257" y="394"/>
                  </a:cubicBezTo>
                  <a:cubicBezTo>
                    <a:pt x="417" y="394"/>
                    <a:pt x="417" y="394"/>
                    <a:pt x="417" y="394"/>
                  </a:cubicBezTo>
                  <a:cubicBezTo>
                    <a:pt x="486" y="394"/>
                    <a:pt x="542" y="338"/>
                    <a:pt x="542" y="269"/>
                  </a:cubicBezTo>
                  <a:cubicBezTo>
                    <a:pt x="542" y="218"/>
                    <a:pt x="511" y="173"/>
                    <a:pt x="465" y="154"/>
                  </a:cubicBezTo>
                  <a:cubicBezTo>
                    <a:pt x="468" y="145"/>
                    <a:pt x="469" y="135"/>
                    <a:pt x="469" y="125"/>
                  </a:cubicBezTo>
                  <a:cubicBezTo>
                    <a:pt x="469" y="56"/>
                    <a:pt x="413" y="0"/>
                    <a:pt x="344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57DE22D-D410-C045-BD8A-DBE35D247B10}"/>
                </a:ext>
              </a:extLst>
            </p:cNvPr>
            <p:cNvSpPr txBox="1"/>
            <p:nvPr/>
          </p:nvSpPr>
          <p:spPr>
            <a:xfrm>
              <a:off x="2503108" y="2184246"/>
              <a:ext cx="4857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Edge</a:t>
              </a:r>
            </a:p>
          </p:txBody>
        </p:sp>
      </p:grp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9DFAFC0-99DD-EB4E-AA06-12116DD0BE45}"/>
              </a:ext>
            </a:extLst>
          </p:cNvPr>
          <p:cNvCxnSpPr>
            <a:cxnSpLocks/>
            <a:stCxn id="38" idx="20"/>
            <a:endCxn id="75" idx="0"/>
          </p:cNvCxnSpPr>
          <p:nvPr/>
        </p:nvCxnSpPr>
        <p:spPr>
          <a:xfrm>
            <a:off x="8654266" y="3661909"/>
            <a:ext cx="210640" cy="1242147"/>
          </a:xfrm>
          <a:prstGeom prst="line">
            <a:avLst/>
          </a:prstGeom>
          <a:ln w="47625" cmpd="sng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Double Wave 8">
            <a:extLst>
              <a:ext uri="{FF2B5EF4-FFF2-40B4-BE49-F238E27FC236}">
                <a16:creationId xmlns:a16="http://schemas.microsoft.com/office/drawing/2014/main" id="{DA470D8A-5DFD-1A44-836F-572AFFCE40CC}"/>
              </a:ext>
            </a:extLst>
          </p:cNvPr>
          <p:cNvSpPr/>
          <p:nvPr/>
        </p:nvSpPr>
        <p:spPr>
          <a:xfrm>
            <a:off x="10371866" y="315942"/>
            <a:ext cx="1389821" cy="363934"/>
          </a:xfrm>
          <a:prstGeom prst="doubleWave">
            <a:avLst/>
          </a:prstGeom>
          <a:solidFill>
            <a:schemeClr val="accent5"/>
          </a:solidFill>
          <a:ln w="127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Barrier</a:t>
            </a:r>
          </a:p>
        </p:txBody>
      </p:sp>
    </p:spTree>
    <p:extLst>
      <p:ext uri="{BB962C8B-B14F-4D97-AF65-F5344CB8AC3E}">
        <p14:creationId xmlns:p14="http://schemas.microsoft.com/office/powerpoint/2010/main" val="1061158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FD8986-0FEE-EDCD-C4C7-9999D32DA8E6}"/>
              </a:ext>
            </a:extLst>
          </p:cNvPr>
          <p:cNvSpPr/>
          <p:nvPr/>
        </p:nvSpPr>
        <p:spPr>
          <a:xfrm rot="5400000">
            <a:off x="7115443" y="-1806830"/>
            <a:ext cx="533400" cy="684266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95A838-1BD4-5942-A49A-933305D225B0}"/>
              </a:ext>
            </a:extLst>
          </p:cNvPr>
          <p:cNvSpPr/>
          <p:nvPr/>
        </p:nvSpPr>
        <p:spPr>
          <a:xfrm rot="5400000">
            <a:off x="7123959" y="-1115870"/>
            <a:ext cx="533400" cy="6832341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E031EB-25D2-21D0-AB0F-19B86BF212FB}"/>
              </a:ext>
            </a:extLst>
          </p:cNvPr>
          <p:cNvSpPr/>
          <p:nvPr/>
        </p:nvSpPr>
        <p:spPr>
          <a:xfrm rot="5400000">
            <a:off x="7123957" y="-353869"/>
            <a:ext cx="533400" cy="683234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221428-B41F-2B80-C6B4-2F868155CDC9}"/>
              </a:ext>
            </a:extLst>
          </p:cNvPr>
          <p:cNvSpPr/>
          <p:nvPr/>
        </p:nvSpPr>
        <p:spPr>
          <a:xfrm rot="5400000">
            <a:off x="7123957" y="382697"/>
            <a:ext cx="533400" cy="6832338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5EFC61-EBD4-932A-0F34-64CD3BBDBE5F}"/>
              </a:ext>
            </a:extLst>
          </p:cNvPr>
          <p:cNvSpPr/>
          <p:nvPr/>
        </p:nvSpPr>
        <p:spPr>
          <a:xfrm rot="5400000">
            <a:off x="7123113" y="1081097"/>
            <a:ext cx="533400" cy="685800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2DB298-94E4-AF68-5607-742149FED8F1}"/>
              </a:ext>
            </a:extLst>
          </p:cNvPr>
          <p:cNvSpPr/>
          <p:nvPr/>
        </p:nvSpPr>
        <p:spPr>
          <a:xfrm rot="5400000">
            <a:off x="7123112" y="1817668"/>
            <a:ext cx="533400" cy="6857999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30E61F-6ABE-1115-4D6F-F59662BD84A4}"/>
              </a:ext>
            </a:extLst>
          </p:cNvPr>
          <p:cNvSpPr/>
          <p:nvPr/>
        </p:nvSpPr>
        <p:spPr>
          <a:xfrm rot="5400000">
            <a:off x="7123112" y="2528898"/>
            <a:ext cx="533400" cy="685800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6AD5C4-D41B-8CD9-FEE2-455A044CEA9C}"/>
              </a:ext>
            </a:extLst>
          </p:cNvPr>
          <p:cNvSpPr/>
          <p:nvPr/>
        </p:nvSpPr>
        <p:spPr>
          <a:xfrm>
            <a:off x="4126887" y="1347800"/>
            <a:ext cx="533400" cy="3429000"/>
          </a:xfrm>
          <a:prstGeom prst="rect">
            <a:avLst/>
          </a:prstGeom>
          <a:solidFill>
            <a:schemeClr val="accent5">
              <a:alpha val="70051"/>
            </a:schemeClr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302F84-ADEC-0CCA-F2EF-83890B8CE514}"/>
              </a:ext>
            </a:extLst>
          </p:cNvPr>
          <p:cNvSpPr txBox="1"/>
          <p:nvPr/>
        </p:nvSpPr>
        <p:spPr>
          <a:xfrm rot="16200000">
            <a:off x="3993480" y="2851934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AMF-1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025C87-EEA7-AC6F-6CC4-C365223F9231}"/>
              </a:ext>
            </a:extLst>
          </p:cNvPr>
          <p:cNvSpPr/>
          <p:nvPr/>
        </p:nvSpPr>
        <p:spPr>
          <a:xfrm>
            <a:off x="4667971" y="1437955"/>
            <a:ext cx="450912" cy="432733"/>
          </a:xfrm>
          <a:prstGeom prst="rect">
            <a:avLst/>
          </a:prstGeom>
          <a:solidFill>
            <a:schemeClr val="accent5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Pod4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E59F7B-4C73-C60E-AA03-94D6F5E71E7E}"/>
              </a:ext>
            </a:extLst>
          </p:cNvPr>
          <p:cNvSpPr/>
          <p:nvPr/>
        </p:nvSpPr>
        <p:spPr>
          <a:xfrm>
            <a:off x="4667971" y="2101653"/>
            <a:ext cx="450912" cy="432733"/>
          </a:xfrm>
          <a:prstGeom prst="rect">
            <a:avLst/>
          </a:prstGeom>
          <a:solidFill>
            <a:schemeClr val="accent5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Pod3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6482F4-3F11-A7D7-6D25-D08C1BB96543}"/>
              </a:ext>
            </a:extLst>
          </p:cNvPr>
          <p:cNvSpPr/>
          <p:nvPr/>
        </p:nvSpPr>
        <p:spPr>
          <a:xfrm>
            <a:off x="4662903" y="3582497"/>
            <a:ext cx="450912" cy="432733"/>
          </a:xfrm>
          <a:prstGeom prst="rect">
            <a:avLst/>
          </a:prstGeom>
          <a:solidFill>
            <a:schemeClr val="accent5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Pod2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CFF767-6095-0AF4-B39A-069B65968E3A}"/>
              </a:ext>
            </a:extLst>
          </p:cNvPr>
          <p:cNvSpPr/>
          <p:nvPr/>
        </p:nvSpPr>
        <p:spPr>
          <a:xfrm>
            <a:off x="4660413" y="4293977"/>
            <a:ext cx="450912" cy="432733"/>
          </a:xfrm>
          <a:prstGeom prst="rect">
            <a:avLst/>
          </a:prstGeom>
          <a:solidFill>
            <a:schemeClr val="accent5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Pod1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A91DFCD-39C6-EBB2-9CD6-86A79F477CFB}"/>
              </a:ext>
            </a:extLst>
          </p:cNvPr>
          <p:cNvGrpSpPr/>
          <p:nvPr/>
        </p:nvGrpSpPr>
        <p:grpSpPr>
          <a:xfrm>
            <a:off x="5297648" y="2795600"/>
            <a:ext cx="1025365" cy="3450020"/>
            <a:chOff x="5125593" y="2667000"/>
            <a:chExt cx="1025365" cy="345002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5954C08-8227-5F61-2547-0AC4B5793A18}"/>
                </a:ext>
              </a:extLst>
            </p:cNvPr>
            <p:cNvGrpSpPr/>
            <p:nvPr/>
          </p:nvGrpSpPr>
          <p:grpSpPr>
            <a:xfrm>
              <a:off x="5125593" y="2667000"/>
              <a:ext cx="1025365" cy="3450020"/>
              <a:chOff x="5125593" y="2667000"/>
              <a:chExt cx="1025365" cy="345002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29B6D9B-666B-67DB-DBAD-760636A24E48}"/>
                  </a:ext>
                </a:extLst>
              </p:cNvPr>
              <p:cNvSpPr/>
              <p:nvPr/>
            </p:nvSpPr>
            <p:spPr>
              <a:xfrm>
                <a:off x="5156259" y="2667000"/>
                <a:ext cx="533400" cy="3428999"/>
              </a:xfrm>
              <a:prstGeom prst="rect">
                <a:avLst/>
              </a:prstGeom>
              <a:solidFill>
                <a:srgbClr val="CD7114">
                  <a:alpha val="69887"/>
                </a:srgbClr>
              </a:solidFill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A5F9343-E89A-F24C-D294-8EBEDC894BD2}"/>
                  </a:ext>
                </a:extLst>
              </p:cNvPr>
              <p:cNvSpPr/>
              <p:nvPr/>
            </p:nvSpPr>
            <p:spPr>
              <a:xfrm>
                <a:off x="5693757" y="2737660"/>
                <a:ext cx="450912" cy="432733"/>
              </a:xfrm>
              <a:prstGeom prst="rect">
                <a:avLst/>
              </a:prstGeom>
              <a:solidFill>
                <a:srgbClr val="CD7114"/>
              </a:solidFill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</a:rPr>
                  <a:t>Pod4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102B276-3E96-6643-D987-DECAF6C014CE}"/>
                  </a:ext>
                </a:extLst>
              </p:cNvPr>
              <p:cNvSpPr/>
              <p:nvPr/>
            </p:nvSpPr>
            <p:spPr>
              <a:xfrm>
                <a:off x="5699595" y="4177799"/>
                <a:ext cx="450912" cy="432733"/>
              </a:xfrm>
              <a:prstGeom prst="rect">
                <a:avLst/>
              </a:prstGeom>
              <a:solidFill>
                <a:srgbClr val="CD7114"/>
              </a:solidFill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</a:rPr>
                  <a:t>Pod3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5FF789F7-EA42-C50A-FF3D-B5640E67F65F}"/>
                  </a:ext>
                </a:extLst>
              </p:cNvPr>
              <p:cNvSpPr/>
              <p:nvPr/>
            </p:nvSpPr>
            <p:spPr>
              <a:xfrm>
                <a:off x="5700046" y="4901700"/>
                <a:ext cx="450912" cy="432733"/>
              </a:xfrm>
              <a:prstGeom prst="rect">
                <a:avLst/>
              </a:prstGeom>
              <a:solidFill>
                <a:srgbClr val="CD7114"/>
              </a:solidFill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</a:rPr>
                  <a:t>Pod2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06C85B3-9046-AAFD-7CA4-8AEACC60971F}"/>
                  </a:ext>
                </a:extLst>
              </p:cNvPr>
              <p:cNvSpPr/>
              <p:nvPr/>
            </p:nvSpPr>
            <p:spPr>
              <a:xfrm>
                <a:off x="5700046" y="5587067"/>
                <a:ext cx="450912" cy="432733"/>
              </a:xfrm>
              <a:prstGeom prst="rect">
                <a:avLst/>
              </a:prstGeom>
              <a:solidFill>
                <a:srgbClr val="CD7114"/>
              </a:solidFill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</a:rPr>
                  <a:t>Pod1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6E9AAB7-0815-8BA8-C759-465A45806E23}"/>
                  </a:ext>
                </a:extLst>
              </p:cNvPr>
              <p:cNvSpPr txBox="1"/>
              <p:nvPr/>
            </p:nvSpPr>
            <p:spPr>
              <a:xfrm>
                <a:off x="5125593" y="5778466"/>
                <a:ext cx="617477" cy="338554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SMF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5C0D309-43E1-9084-BE70-22679C38A67C}"/>
                </a:ext>
              </a:extLst>
            </p:cNvPr>
            <p:cNvSpPr txBox="1"/>
            <p:nvPr/>
          </p:nvSpPr>
          <p:spPr>
            <a:xfrm rot="16200000">
              <a:off x="5005302" y="4241723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SMF-3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E99E8BF-5E1C-A570-EB3B-DA646EEBBEB9}"/>
              </a:ext>
            </a:extLst>
          </p:cNvPr>
          <p:cNvGrpSpPr/>
          <p:nvPr/>
        </p:nvGrpSpPr>
        <p:grpSpPr>
          <a:xfrm>
            <a:off x="8075613" y="1347800"/>
            <a:ext cx="1053879" cy="4900600"/>
            <a:chOff x="7612123" y="1219200"/>
            <a:chExt cx="1053879" cy="4900600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9476DA85-A9A7-554B-C163-3E7BFFC2E9E3}"/>
                </a:ext>
              </a:extLst>
            </p:cNvPr>
            <p:cNvGrpSpPr/>
            <p:nvPr/>
          </p:nvGrpSpPr>
          <p:grpSpPr>
            <a:xfrm>
              <a:off x="7612123" y="1219200"/>
              <a:ext cx="1053879" cy="4900600"/>
              <a:chOff x="7612123" y="1219200"/>
              <a:chExt cx="1053879" cy="4900600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1124B5D-A693-EC34-1B89-B0D6B7A4DF16}"/>
                  </a:ext>
                </a:extLst>
              </p:cNvPr>
              <p:cNvSpPr/>
              <p:nvPr/>
            </p:nvSpPr>
            <p:spPr>
              <a:xfrm>
                <a:off x="7680935" y="1219200"/>
                <a:ext cx="533400" cy="4876800"/>
              </a:xfrm>
              <a:prstGeom prst="rect">
                <a:avLst/>
              </a:prstGeom>
              <a:solidFill>
                <a:schemeClr val="accent4">
                  <a:alpha val="69586"/>
                </a:schemeClr>
              </a:solidFill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19B262D-D6D3-4922-966E-05E7564A4EC3}"/>
                  </a:ext>
                </a:extLst>
              </p:cNvPr>
              <p:cNvSpPr/>
              <p:nvPr/>
            </p:nvSpPr>
            <p:spPr>
              <a:xfrm>
                <a:off x="8215090" y="1278343"/>
                <a:ext cx="450912" cy="432733"/>
              </a:xfrm>
              <a:prstGeom prst="rect">
                <a:avLst/>
              </a:prstGeom>
              <a:solidFill>
                <a:schemeClr val="accent4"/>
              </a:solidFill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</a:rPr>
                  <a:t>Pod2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6E4D56A-5E9D-C7DD-B3D3-696195702E3D}"/>
                  </a:ext>
                </a:extLst>
              </p:cNvPr>
              <p:cNvSpPr/>
              <p:nvPr/>
            </p:nvSpPr>
            <p:spPr>
              <a:xfrm>
                <a:off x="8212365" y="5610482"/>
                <a:ext cx="450912" cy="432733"/>
              </a:xfrm>
              <a:prstGeom prst="rect">
                <a:avLst/>
              </a:prstGeom>
              <a:solidFill>
                <a:schemeClr val="accent4"/>
              </a:solidFill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</a:rPr>
                  <a:t>Pod1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909B02B-DC94-8A1C-9A03-2AD3C7ABCCE8}"/>
                  </a:ext>
                </a:extLst>
              </p:cNvPr>
              <p:cNvSpPr txBox="1"/>
              <p:nvPr/>
            </p:nvSpPr>
            <p:spPr>
              <a:xfrm>
                <a:off x="7612123" y="5781246"/>
                <a:ext cx="651140" cy="338554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UDM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7127E3D-BB23-12F8-43CD-D3A25533BB2D}"/>
                  </a:ext>
                </a:extLst>
              </p:cNvPr>
              <p:cNvSpPr/>
              <p:nvPr/>
            </p:nvSpPr>
            <p:spPr>
              <a:xfrm>
                <a:off x="8212365" y="2717332"/>
                <a:ext cx="450912" cy="432733"/>
              </a:xfrm>
              <a:prstGeom prst="rect">
                <a:avLst/>
              </a:prstGeom>
              <a:solidFill>
                <a:schemeClr val="accent4"/>
              </a:solidFill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</a:rPr>
                  <a:t>Pod1</a:t>
                </a: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F43FC1F-CF78-71CD-AFB3-30A596072BF6}"/>
                </a:ext>
              </a:extLst>
            </p:cNvPr>
            <p:cNvSpPr txBox="1"/>
            <p:nvPr/>
          </p:nvSpPr>
          <p:spPr>
            <a:xfrm rot="16200000">
              <a:off x="7503067" y="3561534"/>
              <a:ext cx="8338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UDM-1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3A735D3-3DEA-D9F2-E2A4-6AD6630A2AE7}"/>
              </a:ext>
            </a:extLst>
          </p:cNvPr>
          <p:cNvGrpSpPr/>
          <p:nvPr/>
        </p:nvGrpSpPr>
        <p:grpSpPr>
          <a:xfrm>
            <a:off x="9452160" y="2033600"/>
            <a:ext cx="1003302" cy="3488911"/>
            <a:chOff x="9375959" y="1905000"/>
            <a:chExt cx="1003302" cy="3488911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B357B2B-B915-382C-DD52-D221C3C88032}"/>
                </a:ext>
              </a:extLst>
            </p:cNvPr>
            <p:cNvGrpSpPr/>
            <p:nvPr/>
          </p:nvGrpSpPr>
          <p:grpSpPr>
            <a:xfrm>
              <a:off x="9375959" y="1905000"/>
              <a:ext cx="1003302" cy="3488911"/>
              <a:chOff x="9375959" y="1905000"/>
              <a:chExt cx="1003302" cy="3488911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EE37986-CD5C-7484-BCCE-0D27FFB3444E}"/>
                  </a:ext>
                </a:extLst>
              </p:cNvPr>
              <p:cNvSpPr/>
              <p:nvPr/>
            </p:nvSpPr>
            <p:spPr>
              <a:xfrm>
                <a:off x="9384562" y="1905000"/>
                <a:ext cx="533400" cy="3479768"/>
              </a:xfrm>
              <a:prstGeom prst="rect">
                <a:avLst/>
              </a:prstGeom>
              <a:solidFill>
                <a:srgbClr val="C00000">
                  <a:alpha val="69719"/>
                </a:srgbClr>
              </a:solidFill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C59CC74B-6B2E-C59F-4070-A0D67E31D1D6}"/>
                  </a:ext>
                </a:extLst>
              </p:cNvPr>
              <p:cNvSpPr/>
              <p:nvPr/>
            </p:nvSpPr>
            <p:spPr>
              <a:xfrm>
                <a:off x="9928349" y="2717343"/>
                <a:ext cx="450912" cy="432733"/>
              </a:xfrm>
              <a:prstGeom prst="rect">
                <a:avLst/>
              </a:prstGeom>
              <a:solidFill>
                <a:srgbClr val="C00000"/>
              </a:solidFill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</a:rPr>
                  <a:t>Pod2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3FCB524-7526-FDDC-3BDA-9A361B88993B}"/>
                  </a:ext>
                </a:extLst>
              </p:cNvPr>
              <p:cNvSpPr/>
              <p:nvPr/>
            </p:nvSpPr>
            <p:spPr>
              <a:xfrm>
                <a:off x="9928349" y="4139267"/>
                <a:ext cx="450912" cy="432733"/>
              </a:xfrm>
              <a:prstGeom prst="rect">
                <a:avLst/>
              </a:prstGeom>
              <a:solidFill>
                <a:srgbClr val="C00000"/>
              </a:solidFill>
              <a:ln w="1270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bg1"/>
                    </a:solidFill>
                  </a:rPr>
                  <a:t>Pod1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0515E34-5CD9-D6C1-706F-38D9736DC806}"/>
                  </a:ext>
                </a:extLst>
              </p:cNvPr>
              <p:cNvSpPr txBox="1"/>
              <p:nvPr/>
            </p:nvSpPr>
            <p:spPr>
              <a:xfrm>
                <a:off x="9375959" y="5055357"/>
                <a:ext cx="604653" cy="338554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CHF</a:t>
                </a:r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A8ED911-8B9A-F4DB-6E1A-2BBAC010216F}"/>
                </a:ext>
              </a:extLst>
            </p:cNvPr>
            <p:cNvSpPr txBox="1"/>
            <p:nvPr/>
          </p:nvSpPr>
          <p:spPr>
            <a:xfrm rot="16200000">
              <a:off x="9265237" y="3501021"/>
              <a:ext cx="7873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CHF-7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F6B1137C-1548-6545-B183-BE4F33A742F1}"/>
              </a:ext>
            </a:extLst>
          </p:cNvPr>
          <p:cNvSpPr txBox="1"/>
          <p:nvPr/>
        </p:nvSpPr>
        <p:spPr>
          <a:xfrm>
            <a:off x="4084848" y="4446074"/>
            <a:ext cx="617477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AMF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88C38D7-B26C-9BB4-5403-EF9A72002432}"/>
              </a:ext>
            </a:extLst>
          </p:cNvPr>
          <p:cNvGrpSpPr/>
          <p:nvPr/>
        </p:nvGrpSpPr>
        <p:grpSpPr>
          <a:xfrm>
            <a:off x="6720182" y="2033600"/>
            <a:ext cx="1050631" cy="3490279"/>
            <a:chOff x="6351056" y="1905000"/>
            <a:chExt cx="1050631" cy="3490279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F44350B-E35C-9C5C-077A-339222368D07}"/>
                </a:ext>
              </a:extLst>
            </p:cNvPr>
            <p:cNvSpPr/>
            <p:nvPr/>
          </p:nvSpPr>
          <p:spPr>
            <a:xfrm>
              <a:off x="6412886" y="1905000"/>
              <a:ext cx="533400" cy="3479768"/>
            </a:xfrm>
            <a:prstGeom prst="rect">
              <a:avLst/>
            </a:prstGeom>
            <a:solidFill>
              <a:srgbClr val="92D050">
                <a:alpha val="70086"/>
              </a:srgb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AB18F14-2B91-9E2E-9BEA-9401F460EA3D}"/>
                </a:ext>
              </a:extLst>
            </p:cNvPr>
            <p:cNvSpPr/>
            <p:nvPr/>
          </p:nvSpPr>
          <p:spPr>
            <a:xfrm>
              <a:off x="6950775" y="4863890"/>
              <a:ext cx="450912" cy="432733"/>
            </a:xfrm>
            <a:prstGeom prst="rect">
              <a:avLst/>
            </a:prstGeom>
            <a:solidFill>
              <a:srgbClr val="92D05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</a:rPr>
                <a:t>Pod1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085CC76-BFDD-F2AB-17F3-9EA8C51718CC}"/>
                </a:ext>
              </a:extLst>
            </p:cNvPr>
            <p:cNvSpPr/>
            <p:nvPr/>
          </p:nvSpPr>
          <p:spPr>
            <a:xfrm>
              <a:off x="6948830" y="3453898"/>
              <a:ext cx="450912" cy="432733"/>
            </a:xfrm>
            <a:prstGeom prst="rect">
              <a:avLst/>
            </a:prstGeom>
            <a:solidFill>
              <a:srgbClr val="92D05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</a:rPr>
                <a:t>Pod2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DED77AE8-2865-3941-655E-EC898A5E86C6}"/>
                </a:ext>
              </a:extLst>
            </p:cNvPr>
            <p:cNvSpPr/>
            <p:nvPr/>
          </p:nvSpPr>
          <p:spPr>
            <a:xfrm>
              <a:off x="6937450" y="1978492"/>
              <a:ext cx="450912" cy="432733"/>
            </a:xfrm>
            <a:prstGeom prst="rect">
              <a:avLst/>
            </a:prstGeom>
            <a:solidFill>
              <a:srgbClr val="92D050"/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000" dirty="0">
                  <a:solidFill>
                    <a:schemeClr val="bg1"/>
                  </a:solidFill>
                </a:rPr>
                <a:t>Pod3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872EB07-72AB-24FF-A862-F7FE0B476ED8}"/>
                </a:ext>
              </a:extLst>
            </p:cNvPr>
            <p:cNvSpPr txBox="1"/>
            <p:nvPr/>
          </p:nvSpPr>
          <p:spPr>
            <a:xfrm rot="16200000">
              <a:off x="6270276" y="3298469"/>
              <a:ext cx="7761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PCF-2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6026043-3C6D-2F13-7459-48E72D95B8B0}"/>
                </a:ext>
              </a:extLst>
            </p:cNvPr>
            <p:cNvSpPr txBox="1"/>
            <p:nvPr/>
          </p:nvSpPr>
          <p:spPr>
            <a:xfrm>
              <a:off x="6351056" y="5056725"/>
              <a:ext cx="593431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PCF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425EBC54-CA4F-6B93-77D7-FE2B8AAD30E3}"/>
              </a:ext>
            </a:extLst>
          </p:cNvPr>
          <p:cNvSpPr txBox="1"/>
          <p:nvPr/>
        </p:nvSpPr>
        <p:spPr>
          <a:xfrm>
            <a:off x="1037259" y="2130433"/>
            <a:ext cx="200407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K8s Cluster(s)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CNF 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Microservice Based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Elasticity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Automation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935685E-2A2B-E104-D8C6-D9C14A1CDA0F}"/>
              </a:ext>
            </a:extLst>
          </p:cNvPr>
          <p:cNvSpPr txBox="1"/>
          <p:nvPr/>
        </p:nvSpPr>
        <p:spPr>
          <a:xfrm>
            <a:off x="3960812" y="928114"/>
            <a:ext cx="684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accent1"/>
                </a:solidFill>
              </a:rPr>
              <a:t>K8s Cluster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B68EC8-73C1-7F1B-4368-25BD8A2B018B}"/>
              </a:ext>
            </a:extLst>
          </p:cNvPr>
          <p:cNvSpPr txBox="1"/>
          <p:nvPr/>
        </p:nvSpPr>
        <p:spPr>
          <a:xfrm>
            <a:off x="10928814" y="1500200"/>
            <a:ext cx="5245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70C0"/>
                </a:solidFill>
              </a:rPr>
              <a:t>Host 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FA59FE5-4ED9-C35D-EC13-24FB4CA1160A}"/>
              </a:ext>
            </a:extLst>
          </p:cNvPr>
          <p:cNvSpPr txBox="1"/>
          <p:nvPr/>
        </p:nvSpPr>
        <p:spPr>
          <a:xfrm>
            <a:off x="10917267" y="2232911"/>
            <a:ext cx="5245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70C0"/>
                </a:solidFill>
              </a:rPr>
              <a:t>Host 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BFD063F-FEC8-F6C0-09AD-0F7F56DBAEB4}"/>
              </a:ext>
            </a:extLst>
          </p:cNvPr>
          <p:cNvSpPr txBox="1"/>
          <p:nvPr/>
        </p:nvSpPr>
        <p:spPr>
          <a:xfrm>
            <a:off x="10915003" y="2956810"/>
            <a:ext cx="5245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70C0"/>
                </a:solidFill>
              </a:rPr>
              <a:t>Host 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1251D22-1654-4511-FCD1-82EE35582AA0}"/>
              </a:ext>
            </a:extLst>
          </p:cNvPr>
          <p:cNvSpPr txBox="1"/>
          <p:nvPr/>
        </p:nvSpPr>
        <p:spPr>
          <a:xfrm>
            <a:off x="10915002" y="3664882"/>
            <a:ext cx="5245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70C0"/>
                </a:solidFill>
              </a:rPr>
              <a:t>Host 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9C8F20E-9863-529C-B6B0-C57B24955663}"/>
              </a:ext>
            </a:extLst>
          </p:cNvPr>
          <p:cNvSpPr txBox="1"/>
          <p:nvPr/>
        </p:nvSpPr>
        <p:spPr>
          <a:xfrm>
            <a:off x="10911549" y="4380767"/>
            <a:ext cx="5245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70C0"/>
                </a:solidFill>
              </a:rPr>
              <a:t>Host 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2433CEA-43D7-5D65-5926-F6BDBD09FB8C}"/>
              </a:ext>
            </a:extLst>
          </p:cNvPr>
          <p:cNvSpPr txBox="1"/>
          <p:nvPr/>
        </p:nvSpPr>
        <p:spPr>
          <a:xfrm>
            <a:off x="10928814" y="5081600"/>
            <a:ext cx="5245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70C0"/>
                </a:solidFill>
              </a:rPr>
              <a:t>Host 6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B1BB602-7AAE-388D-6D30-468613C6C135}"/>
              </a:ext>
            </a:extLst>
          </p:cNvPr>
          <p:cNvSpPr txBox="1"/>
          <p:nvPr/>
        </p:nvSpPr>
        <p:spPr>
          <a:xfrm>
            <a:off x="10925361" y="5797485"/>
            <a:ext cx="5245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70C0"/>
                </a:solidFill>
              </a:rPr>
              <a:t>Host 7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E0EA81-9A28-E992-E0A9-61710B90019F}"/>
              </a:ext>
            </a:extLst>
          </p:cNvPr>
          <p:cNvGrpSpPr/>
          <p:nvPr/>
        </p:nvGrpSpPr>
        <p:grpSpPr>
          <a:xfrm>
            <a:off x="6252071" y="2991710"/>
            <a:ext cx="225522" cy="3084633"/>
            <a:chOff x="4950824" y="1411167"/>
            <a:chExt cx="225522" cy="3084633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92FE893-B3F0-4AEF-68EF-FEECCA94521C}"/>
                </a:ext>
              </a:extLst>
            </p:cNvPr>
            <p:cNvSpPr/>
            <p:nvPr/>
          </p:nvSpPr>
          <p:spPr bwMode="auto">
            <a:xfrm>
              <a:off x="4951412" y="1411167"/>
              <a:ext cx="224934" cy="232068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2000" tIns="36000" rIns="73152" bIns="365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</a:rPr>
                <a:t>T</a:t>
              </a: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65A3475B-5E6A-D042-C60D-092712DF534E}"/>
                </a:ext>
              </a:extLst>
            </p:cNvPr>
            <p:cNvSpPr/>
            <p:nvPr/>
          </p:nvSpPr>
          <p:spPr bwMode="auto">
            <a:xfrm>
              <a:off x="4950824" y="2841541"/>
              <a:ext cx="224934" cy="232068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2000" tIns="36000" rIns="73152" bIns="365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</a:rPr>
                <a:t>T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3C7F1A82-A3F7-4C76-C390-460DEF172283}"/>
                </a:ext>
              </a:extLst>
            </p:cNvPr>
            <p:cNvSpPr/>
            <p:nvPr/>
          </p:nvSpPr>
          <p:spPr bwMode="auto">
            <a:xfrm>
              <a:off x="4951412" y="3573789"/>
              <a:ext cx="224934" cy="232068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2000" tIns="36000" rIns="73152" bIns="365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</a:rPr>
                <a:t>T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7739DC22-5003-C8D2-19C5-6580B8933513}"/>
                </a:ext>
              </a:extLst>
            </p:cNvPr>
            <p:cNvSpPr/>
            <p:nvPr/>
          </p:nvSpPr>
          <p:spPr bwMode="auto">
            <a:xfrm>
              <a:off x="4951412" y="4263732"/>
              <a:ext cx="224934" cy="232068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2000" tIns="36000" rIns="73152" bIns="365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ts val="30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+mn-lt"/>
                </a:rPr>
                <a:t>T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947A1DF-AA52-C733-0D9F-18103B19E86B}"/>
              </a:ext>
            </a:extLst>
          </p:cNvPr>
          <p:cNvGrpSpPr/>
          <p:nvPr/>
        </p:nvGrpSpPr>
        <p:grpSpPr>
          <a:xfrm>
            <a:off x="3974487" y="6320135"/>
            <a:ext cx="6828986" cy="369332"/>
            <a:chOff x="3974487" y="6320135"/>
            <a:chExt cx="6828986" cy="369332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96D58F03-28E3-6CB3-A7A6-D5BB0E0A0872}"/>
                </a:ext>
              </a:extLst>
            </p:cNvPr>
            <p:cNvGrpSpPr/>
            <p:nvPr/>
          </p:nvGrpSpPr>
          <p:grpSpPr>
            <a:xfrm>
              <a:off x="3974487" y="6320135"/>
              <a:ext cx="6828986" cy="369332"/>
              <a:chOff x="3974487" y="6320135"/>
              <a:chExt cx="6828986" cy="369332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03D8A11-7544-3470-921F-DDCC65C5D2C2}"/>
                  </a:ext>
                </a:extLst>
              </p:cNvPr>
              <p:cNvSpPr txBox="1"/>
              <p:nvPr/>
            </p:nvSpPr>
            <p:spPr>
              <a:xfrm>
                <a:off x="3974487" y="6320135"/>
                <a:ext cx="6828986" cy="369332"/>
              </a:xfrm>
              <a:prstGeom prst="rect">
                <a:avLst/>
              </a:prstGeom>
              <a:solidFill>
                <a:schemeClr val="tx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chemeClr val="bg1"/>
                    </a:solidFill>
                  </a:rPr>
                  <a:t>East/West</a:t>
                </a:r>
              </a:p>
            </p:txBody>
          </p: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11ECFCAD-4579-65E3-87B5-A30ADF78DA57}"/>
                  </a:ext>
                </a:extLst>
              </p:cNvPr>
              <p:cNvCxnSpPr/>
              <p:nvPr/>
            </p:nvCxnSpPr>
            <p:spPr>
              <a:xfrm flipH="1">
                <a:off x="5481164" y="6553200"/>
                <a:ext cx="994248" cy="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030EDB76-B985-8B0A-24D9-3EED0990F758}"/>
                </a:ext>
              </a:extLst>
            </p:cNvPr>
            <p:cNvCxnSpPr>
              <a:cxnSpLocks/>
            </p:cNvCxnSpPr>
            <p:nvPr/>
          </p:nvCxnSpPr>
          <p:spPr>
            <a:xfrm>
              <a:off x="8228462" y="6553200"/>
              <a:ext cx="990150" cy="0"/>
            </a:xfrm>
            <a:prstGeom prst="straightConnector1">
              <a:avLst/>
            </a:prstGeom>
            <a:ln>
              <a:solidFill>
                <a:schemeClr val="bg1"/>
              </a:solidFill>
              <a:headEnd type="none" w="med" len="me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Title 1">
            <a:extLst>
              <a:ext uri="{FF2B5EF4-FFF2-40B4-BE49-F238E27FC236}">
                <a16:creationId xmlns:a16="http://schemas.microsoft.com/office/drawing/2014/main" id="{A6F00E22-7224-B2EE-0602-844DCE447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13" y="228600"/>
            <a:ext cx="11582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Cloud Native</a:t>
            </a:r>
          </a:p>
        </p:txBody>
      </p:sp>
      <p:sp>
        <p:nvSpPr>
          <p:cNvPr id="77" name="Double Wave 76">
            <a:extLst>
              <a:ext uri="{FF2B5EF4-FFF2-40B4-BE49-F238E27FC236}">
                <a16:creationId xmlns:a16="http://schemas.microsoft.com/office/drawing/2014/main" id="{A3631C43-1A0E-7F49-E880-43B4D81F7726}"/>
              </a:ext>
            </a:extLst>
          </p:cNvPr>
          <p:cNvSpPr/>
          <p:nvPr/>
        </p:nvSpPr>
        <p:spPr>
          <a:xfrm>
            <a:off x="10370277" y="315942"/>
            <a:ext cx="1389821" cy="363934"/>
          </a:xfrm>
          <a:prstGeom prst="doubleWave">
            <a:avLst/>
          </a:prstGeom>
          <a:solidFill>
            <a:schemeClr val="accent5"/>
          </a:solidFill>
          <a:ln w="127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Barrier</a:t>
            </a:r>
          </a:p>
        </p:txBody>
      </p:sp>
    </p:spTree>
    <p:extLst>
      <p:ext uri="{BB962C8B-B14F-4D97-AF65-F5344CB8AC3E}">
        <p14:creationId xmlns:p14="http://schemas.microsoft.com/office/powerpoint/2010/main" val="288773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FC06AC4-83C5-A143-BFAE-841A58D4D326}"/>
              </a:ext>
            </a:extLst>
          </p:cNvPr>
          <p:cNvGrpSpPr/>
          <p:nvPr/>
        </p:nvGrpSpPr>
        <p:grpSpPr>
          <a:xfrm>
            <a:off x="4021604" y="3478094"/>
            <a:ext cx="5339482" cy="2450515"/>
            <a:chOff x="3498130" y="3478093"/>
            <a:chExt cx="5339482" cy="2450515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CAB4D6C0-144C-F94F-A8A0-A3F00049456F}"/>
                </a:ext>
              </a:extLst>
            </p:cNvPr>
            <p:cNvSpPr/>
            <p:nvPr/>
          </p:nvSpPr>
          <p:spPr>
            <a:xfrm>
              <a:off x="3553740" y="3478093"/>
              <a:ext cx="1762895" cy="2424269"/>
            </a:xfrm>
            <a:prstGeom prst="rect">
              <a:avLst/>
            </a:prstGeom>
            <a:solidFill>
              <a:schemeClr val="tx1">
                <a:lumMod val="90000"/>
                <a:lumOff val="10000"/>
              </a:schemeClr>
            </a:solidFill>
            <a:ln w="12700" cmpd="sng">
              <a:noFill/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DF22A75-D6F7-7147-8C45-18E2F4725B94}"/>
                </a:ext>
              </a:extLst>
            </p:cNvPr>
            <p:cNvSpPr/>
            <p:nvPr/>
          </p:nvSpPr>
          <p:spPr>
            <a:xfrm>
              <a:off x="3658765" y="3867889"/>
              <a:ext cx="1502915" cy="533261"/>
            </a:xfrm>
            <a:prstGeom prst="rect">
              <a:avLst/>
            </a:prstGeom>
            <a:solidFill>
              <a:srgbClr val="3E4043"/>
            </a:solidFill>
            <a:ln w="12700" cmpd="sng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AMF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74201C6-1A6F-A549-81E7-74F24D8C26E2}"/>
                </a:ext>
              </a:extLst>
            </p:cNvPr>
            <p:cNvSpPr txBox="1"/>
            <p:nvPr/>
          </p:nvSpPr>
          <p:spPr>
            <a:xfrm>
              <a:off x="3498130" y="3505200"/>
              <a:ext cx="1762895" cy="261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Pod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BC2FC22-6965-6D49-9F1B-6E1C5EA951E6}"/>
                </a:ext>
              </a:extLst>
            </p:cNvPr>
            <p:cNvSpPr/>
            <p:nvPr/>
          </p:nvSpPr>
          <p:spPr>
            <a:xfrm>
              <a:off x="7069235" y="3478093"/>
              <a:ext cx="1762895" cy="2450515"/>
            </a:xfrm>
            <a:prstGeom prst="rect">
              <a:avLst/>
            </a:prstGeom>
            <a:solidFill>
              <a:schemeClr val="tx1">
                <a:lumMod val="90000"/>
                <a:lumOff val="10000"/>
              </a:schemeClr>
            </a:solidFill>
            <a:ln w="12700" cmpd="sng">
              <a:noFill/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9CCD8455-485A-6F44-BE2A-836F18699068}"/>
                </a:ext>
              </a:extLst>
            </p:cNvPr>
            <p:cNvSpPr/>
            <p:nvPr/>
          </p:nvSpPr>
          <p:spPr>
            <a:xfrm>
              <a:off x="7174260" y="3867889"/>
              <a:ext cx="1502915" cy="533261"/>
            </a:xfrm>
            <a:prstGeom prst="rect">
              <a:avLst/>
            </a:prstGeom>
            <a:solidFill>
              <a:srgbClr val="3E4043"/>
            </a:solidFill>
            <a:ln w="12700" cmpd="sng">
              <a:solidFill>
                <a:schemeClr val="bg1">
                  <a:lumMod val="7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 </a:t>
              </a:r>
              <a:r>
                <a:rPr lang="en-US" sz="2000" b="1" dirty="0">
                  <a:solidFill>
                    <a:schemeClr val="bg1"/>
                  </a:solidFill>
                </a:rPr>
                <a:t>SMF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74EBCA95-47CD-4749-9256-A54829F6289B}"/>
                </a:ext>
              </a:extLst>
            </p:cNvPr>
            <p:cNvSpPr txBox="1"/>
            <p:nvPr/>
          </p:nvSpPr>
          <p:spPr>
            <a:xfrm>
              <a:off x="7074717" y="3519590"/>
              <a:ext cx="1762895" cy="261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Pod</a:t>
              </a: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F22F7B0C-5E67-384D-9419-91CF28A60D52}"/>
              </a:ext>
            </a:extLst>
          </p:cNvPr>
          <p:cNvSpPr/>
          <p:nvPr/>
        </p:nvSpPr>
        <p:spPr>
          <a:xfrm>
            <a:off x="4077215" y="1330618"/>
            <a:ext cx="1762895" cy="1324075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 w="12700" cmpd="sng">
            <a:noFill/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236ABB-AAA3-5C4D-A1BB-28F7A4EECAD3}"/>
              </a:ext>
            </a:extLst>
          </p:cNvPr>
          <p:cNvSpPr/>
          <p:nvPr/>
        </p:nvSpPr>
        <p:spPr>
          <a:xfrm>
            <a:off x="4182240" y="1740294"/>
            <a:ext cx="1502915" cy="533261"/>
          </a:xfrm>
          <a:prstGeom prst="rect">
            <a:avLst/>
          </a:prstGeom>
          <a:solidFill>
            <a:srgbClr val="3E4043"/>
          </a:solidFill>
          <a:ln w="127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AMF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B1176C3-12DD-0043-88F9-D936E12D66A4}"/>
              </a:ext>
            </a:extLst>
          </p:cNvPr>
          <p:cNvSpPr txBox="1"/>
          <p:nvPr/>
        </p:nvSpPr>
        <p:spPr>
          <a:xfrm>
            <a:off x="4077214" y="1328820"/>
            <a:ext cx="1742396" cy="27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Pod</a:t>
            </a:r>
          </a:p>
        </p:txBody>
      </p:sp>
      <p:sp>
        <p:nvSpPr>
          <p:cNvPr id="48" name="Title 47">
            <a:extLst>
              <a:ext uri="{FF2B5EF4-FFF2-40B4-BE49-F238E27FC236}">
                <a16:creationId xmlns:a16="http://schemas.microsoft.com/office/drawing/2014/main" id="{7F1E097B-7FA3-7E43-859B-DA8DDF785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TLS Encryption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1502D9F-22CE-7D4A-82E2-61707AC06D6C}"/>
              </a:ext>
            </a:extLst>
          </p:cNvPr>
          <p:cNvSpPr/>
          <p:nvPr/>
        </p:nvSpPr>
        <p:spPr>
          <a:xfrm>
            <a:off x="7592710" y="1330618"/>
            <a:ext cx="1762895" cy="1308967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 w="12700" cmpd="sng">
            <a:noFill/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1773391-41CF-1947-BCBD-B5925932BAEA}"/>
              </a:ext>
            </a:extLst>
          </p:cNvPr>
          <p:cNvSpPr/>
          <p:nvPr/>
        </p:nvSpPr>
        <p:spPr>
          <a:xfrm>
            <a:off x="7697735" y="1740294"/>
            <a:ext cx="1502915" cy="533261"/>
          </a:xfrm>
          <a:prstGeom prst="rect">
            <a:avLst/>
          </a:prstGeom>
          <a:solidFill>
            <a:srgbClr val="3E4043"/>
          </a:solidFill>
          <a:ln w="127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SMF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8EFF23D-FD81-B640-898C-CC64C3729CEE}"/>
              </a:ext>
            </a:extLst>
          </p:cNvPr>
          <p:cNvSpPr/>
          <p:nvPr/>
        </p:nvSpPr>
        <p:spPr>
          <a:xfrm>
            <a:off x="4677541" y="2438400"/>
            <a:ext cx="5180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91.3.1.1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F8BA733-FF86-C740-9869-6C1C27089816}"/>
              </a:ext>
            </a:extLst>
          </p:cNvPr>
          <p:cNvGrpSpPr/>
          <p:nvPr/>
        </p:nvGrpSpPr>
        <p:grpSpPr>
          <a:xfrm>
            <a:off x="5524920" y="1981200"/>
            <a:ext cx="2611578" cy="164772"/>
            <a:chOff x="5001446" y="1945964"/>
            <a:chExt cx="2611578" cy="164772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3C7A73E0-4809-3F4F-84BE-182620439581}"/>
                </a:ext>
              </a:extLst>
            </p:cNvPr>
            <p:cNvSpPr/>
            <p:nvPr/>
          </p:nvSpPr>
          <p:spPr>
            <a:xfrm>
              <a:off x="5001446" y="1988264"/>
              <a:ext cx="162789" cy="122472"/>
            </a:xfrm>
            <a:prstGeom prst="rect">
              <a:avLst/>
            </a:prstGeom>
            <a:solidFill>
              <a:srgbClr val="00B050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12C1416-F46E-204C-A654-89AFC8400623}"/>
                </a:ext>
              </a:extLst>
            </p:cNvPr>
            <p:cNvSpPr/>
            <p:nvPr/>
          </p:nvSpPr>
          <p:spPr>
            <a:xfrm>
              <a:off x="7450235" y="1975892"/>
              <a:ext cx="162789" cy="122472"/>
            </a:xfrm>
            <a:prstGeom prst="rect">
              <a:avLst/>
            </a:prstGeom>
            <a:solidFill>
              <a:srgbClr val="00B050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32BC3162-2AB0-CF4F-93FB-2C49A5C8E565}"/>
                </a:ext>
              </a:extLst>
            </p:cNvPr>
            <p:cNvCxnSpPr>
              <a:cxnSpLocks/>
            </p:cNvCxnSpPr>
            <p:nvPr/>
          </p:nvCxnSpPr>
          <p:spPr>
            <a:xfrm>
              <a:off x="5314287" y="2028349"/>
              <a:ext cx="1754948" cy="0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DC5FC57-D32A-D04B-85FA-A5E8CF150B6F}"/>
                </a:ext>
              </a:extLst>
            </p:cNvPr>
            <p:cNvGrpSpPr/>
            <p:nvPr/>
          </p:nvGrpSpPr>
          <p:grpSpPr>
            <a:xfrm>
              <a:off x="5542887" y="1945964"/>
              <a:ext cx="1364960" cy="164772"/>
              <a:chOff x="3268372" y="3337052"/>
              <a:chExt cx="1364960" cy="164772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AF907869-5485-B446-B397-0CBAE223C559}"/>
                  </a:ext>
                </a:extLst>
              </p:cNvPr>
              <p:cNvSpPr/>
              <p:nvPr/>
            </p:nvSpPr>
            <p:spPr>
              <a:xfrm>
                <a:off x="4511444" y="3349456"/>
                <a:ext cx="121888" cy="152368"/>
              </a:xfrm>
              <a:prstGeom prst="rect">
                <a:avLst/>
              </a:prstGeom>
              <a:solidFill>
                <a:srgbClr val="FF0000"/>
              </a:solidFill>
              <a:ln w="12700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2AF4E29D-EC09-BF4E-A5A4-31A77056CA56}"/>
                  </a:ext>
                </a:extLst>
              </p:cNvPr>
              <p:cNvSpPr/>
              <p:nvPr/>
            </p:nvSpPr>
            <p:spPr>
              <a:xfrm>
                <a:off x="3718932" y="3337052"/>
                <a:ext cx="121888" cy="164771"/>
              </a:xfrm>
              <a:prstGeom prst="rect">
                <a:avLst/>
              </a:prstGeom>
              <a:solidFill>
                <a:srgbClr val="FF0000"/>
              </a:solidFill>
              <a:ln w="12700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879F2841-4C7F-5344-BCE0-3AEA5C8B5E0C}"/>
                  </a:ext>
                </a:extLst>
              </p:cNvPr>
              <p:cNvSpPr/>
              <p:nvPr/>
            </p:nvSpPr>
            <p:spPr>
              <a:xfrm>
                <a:off x="4054244" y="3337111"/>
                <a:ext cx="229345" cy="164655"/>
              </a:xfrm>
              <a:prstGeom prst="rect">
                <a:avLst/>
              </a:prstGeom>
              <a:solidFill>
                <a:srgbClr val="FF0000"/>
              </a:solidFill>
              <a:ln w="12700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FB98547-B900-B244-8411-41D3152B7B0F}"/>
                  </a:ext>
                </a:extLst>
              </p:cNvPr>
              <p:cNvSpPr/>
              <p:nvPr/>
            </p:nvSpPr>
            <p:spPr>
              <a:xfrm>
                <a:off x="3268372" y="3337111"/>
                <a:ext cx="229345" cy="164656"/>
              </a:xfrm>
              <a:prstGeom prst="rect">
                <a:avLst/>
              </a:prstGeom>
              <a:solidFill>
                <a:srgbClr val="FF0000"/>
              </a:solidFill>
              <a:ln w="12700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1FA3C023-BF2A-0346-9E98-0BA6AECB9A1A}"/>
                </a:ext>
              </a:extLst>
            </p:cNvPr>
            <p:cNvSpPr/>
            <p:nvPr/>
          </p:nvSpPr>
          <p:spPr>
            <a:xfrm>
              <a:off x="7221635" y="1945964"/>
              <a:ext cx="121888" cy="164771"/>
            </a:xfrm>
            <a:prstGeom prst="rect">
              <a:avLst/>
            </a:prstGeom>
            <a:solidFill>
              <a:srgbClr val="16B050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47913F0-1C9E-4243-A9CD-BFB36C5A3C5D}"/>
              </a:ext>
            </a:extLst>
          </p:cNvPr>
          <p:cNvSpPr/>
          <p:nvPr/>
        </p:nvSpPr>
        <p:spPr>
          <a:xfrm>
            <a:off x="8197502" y="2438400"/>
            <a:ext cx="56938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91.3.1.12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D7A260-95FA-EB4B-AEFA-DE15FB32022B}"/>
              </a:ext>
            </a:extLst>
          </p:cNvPr>
          <p:cNvSpPr txBox="1"/>
          <p:nvPr/>
        </p:nvSpPr>
        <p:spPr>
          <a:xfrm>
            <a:off x="990601" y="1905000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Built 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A1F801-5FBC-CB40-A69D-AAD78576B8E0}"/>
              </a:ext>
            </a:extLst>
          </p:cNvPr>
          <p:cNvSpPr txBox="1"/>
          <p:nvPr/>
        </p:nvSpPr>
        <p:spPr>
          <a:xfrm>
            <a:off x="6384282" y="2257964"/>
            <a:ext cx="7649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Encrypted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41D318-0FDF-2040-B5B8-116A7F5E6B50}"/>
              </a:ext>
            </a:extLst>
          </p:cNvPr>
          <p:cNvSpPr txBox="1"/>
          <p:nvPr/>
        </p:nvSpPr>
        <p:spPr>
          <a:xfrm>
            <a:off x="9828248" y="45313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B915D8E-26B7-AC47-A18E-D8CFE560EDDC}"/>
              </a:ext>
            </a:extLst>
          </p:cNvPr>
          <p:cNvGrpSpPr/>
          <p:nvPr/>
        </p:nvGrpSpPr>
        <p:grpSpPr>
          <a:xfrm>
            <a:off x="4677540" y="5699288"/>
            <a:ext cx="4020900" cy="244312"/>
            <a:chOff x="4154066" y="5699288"/>
            <a:chExt cx="4020900" cy="244312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607F032E-3042-3A4F-871A-5B3129F77365}"/>
                </a:ext>
              </a:extLst>
            </p:cNvPr>
            <p:cNvSpPr/>
            <p:nvPr/>
          </p:nvSpPr>
          <p:spPr>
            <a:xfrm>
              <a:off x="4154066" y="5699288"/>
              <a:ext cx="51809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91.3.1.1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B36CB4BB-8C2E-C348-ABEA-A658340E88EC}"/>
                </a:ext>
              </a:extLst>
            </p:cNvPr>
            <p:cNvSpPr/>
            <p:nvPr/>
          </p:nvSpPr>
          <p:spPr>
            <a:xfrm>
              <a:off x="7656875" y="5728156"/>
              <a:ext cx="51809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</a:rPr>
                <a:t>91.3.1.2</a:t>
              </a:r>
            </a:p>
          </p:txBody>
        </p: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0CEFE275-482E-9041-9D27-5D3C331D6A3D}"/>
              </a:ext>
            </a:extLst>
          </p:cNvPr>
          <p:cNvSpPr txBox="1"/>
          <p:nvPr/>
        </p:nvSpPr>
        <p:spPr>
          <a:xfrm>
            <a:off x="6406911" y="5604320"/>
            <a:ext cx="7649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Encrypted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1175BCB-F7B0-7D49-AD5E-0290A65B099D}"/>
              </a:ext>
            </a:extLst>
          </p:cNvPr>
          <p:cNvGrpSpPr/>
          <p:nvPr/>
        </p:nvGrpSpPr>
        <p:grpSpPr>
          <a:xfrm>
            <a:off x="4953001" y="4389971"/>
            <a:ext cx="3505201" cy="1008079"/>
            <a:chOff x="4429526" y="4389970"/>
            <a:chExt cx="3505201" cy="1008079"/>
          </a:xfrm>
        </p:grpSpPr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D6620D15-4127-594A-B9E9-7A80C4F1DCE9}"/>
                </a:ext>
              </a:extLst>
            </p:cNvPr>
            <p:cNvCxnSpPr>
              <a:cxnSpLocks/>
            </p:cNvCxnSpPr>
            <p:nvPr/>
          </p:nvCxnSpPr>
          <p:spPr>
            <a:xfrm>
              <a:off x="5314287" y="5398049"/>
              <a:ext cx="1765243" cy="0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A6C9D207-504E-434F-812D-95AFF6638E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29526" y="4389970"/>
              <a:ext cx="0" cy="755640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B38EE157-62EE-744A-8321-28C5D675CEF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34726" y="4407026"/>
              <a:ext cx="1" cy="755640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73C7C5F7-33EB-E945-BF00-6FCCFF16FFAC}"/>
              </a:ext>
            </a:extLst>
          </p:cNvPr>
          <p:cNvSpPr/>
          <p:nvPr/>
        </p:nvSpPr>
        <p:spPr>
          <a:xfrm>
            <a:off x="4182239" y="5145611"/>
            <a:ext cx="1502916" cy="533261"/>
          </a:xfrm>
          <a:prstGeom prst="rect">
            <a:avLst/>
          </a:prstGeom>
          <a:solidFill>
            <a:schemeClr val="accent5"/>
          </a:solidFill>
          <a:ln w="127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Sidecar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</a:rPr>
              <a:t>(TLS  Encryption)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565C491D-77FD-4149-9D01-15BB5EF2113A}"/>
              </a:ext>
            </a:extLst>
          </p:cNvPr>
          <p:cNvSpPr/>
          <p:nvPr/>
        </p:nvSpPr>
        <p:spPr>
          <a:xfrm>
            <a:off x="7697734" y="5162667"/>
            <a:ext cx="1502916" cy="533261"/>
          </a:xfrm>
          <a:prstGeom prst="rect">
            <a:avLst/>
          </a:prstGeom>
          <a:solidFill>
            <a:schemeClr val="accent5"/>
          </a:solidFill>
          <a:ln w="127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Sidecar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</a:rPr>
              <a:t>(TLS  Encryption)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BCCE985-373B-644A-A8F1-EB6A22F13845}"/>
              </a:ext>
            </a:extLst>
          </p:cNvPr>
          <p:cNvGrpSpPr/>
          <p:nvPr/>
        </p:nvGrpSpPr>
        <p:grpSpPr>
          <a:xfrm>
            <a:off x="2940591" y="5780019"/>
            <a:ext cx="1241649" cy="681905"/>
            <a:chOff x="10403945" y="5151218"/>
            <a:chExt cx="1241649" cy="68190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08BEC0E-5A07-244C-96C8-E2710EB47A65}"/>
                </a:ext>
              </a:extLst>
            </p:cNvPr>
            <p:cNvSpPr txBox="1"/>
            <p:nvPr/>
          </p:nvSpPr>
          <p:spPr>
            <a:xfrm>
              <a:off x="10403945" y="5371458"/>
              <a:ext cx="856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Additional</a:t>
              </a:r>
            </a:p>
            <a:p>
              <a:pPr algn="ctr"/>
              <a:r>
                <a:rPr lang="en-US" sz="1200" dirty="0">
                  <a:solidFill>
                    <a:schemeClr val="accent1"/>
                  </a:solidFill>
                </a:rPr>
                <a:t>Container</a:t>
              </a: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DDB31244-A3DC-D84E-8B77-9836E9A9E087}"/>
                </a:ext>
              </a:extLst>
            </p:cNvPr>
            <p:cNvCxnSpPr>
              <a:cxnSpLocks/>
              <a:stCxn id="71" idx="3"/>
            </p:cNvCxnSpPr>
            <p:nvPr/>
          </p:nvCxnSpPr>
          <p:spPr>
            <a:xfrm flipV="1">
              <a:off x="11260270" y="5151218"/>
              <a:ext cx="385324" cy="451073"/>
            </a:xfrm>
            <a:prstGeom prst="straightConnector1">
              <a:avLst/>
            </a:prstGeom>
            <a:ln w="12700" cmpd="sng">
              <a:solidFill>
                <a:schemeClr val="accent1"/>
              </a:solidFill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BFF29737-4866-E745-8C5E-83E14DE7E6C1}"/>
              </a:ext>
            </a:extLst>
          </p:cNvPr>
          <p:cNvSpPr txBox="1"/>
          <p:nvPr/>
        </p:nvSpPr>
        <p:spPr>
          <a:xfrm>
            <a:off x="7603004" y="1338657"/>
            <a:ext cx="1752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Pod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E0FEB298-78AF-8C48-B8BE-6357DC0F34A3}"/>
              </a:ext>
            </a:extLst>
          </p:cNvPr>
          <p:cNvSpPr/>
          <p:nvPr/>
        </p:nvSpPr>
        <p:spPr>
          <a:xfrm>
            <a:off x="8624996" y="4648201"/>
            <a:ext cx="55015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127.x.x.x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09CBF8E-F8D6-FC4D-BFF9-F8644A8E3955}"/>
              </a:ext>
            </a:extLst>
          </p:cNvPr>
          <p:cNvGrpSpPr/>
          <p:nvPr/>
        </p:nvGrpSpPr>
        <p:grpSpPr>
          <a:xfrm>
            <a:off x="8366855" y="4601134"/>
            <a:ext cx="162789" cy="490145"/>
            <a:chOff x="7843380" y="4601133"/>
            <a:chExt cx="162789" cy="490145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115BFF90-399D-0E44-98DB-77F2C82B291C}"/>
                </a:ext>
              </a:extLst>
            </p:cNvPr>
            <p:cNvSpPr/>
            <p:nvPr/>
          </p:nvSpPr>
          <p:spPr>
            <a:xfrm>
              <a:off x="7843380" y="4601133"/>
              <a:ext cx="162788" cy="246221"/>
            </a:xfrm>
            <a:prstGeom prst="rect">
              <a:avLst/>
            </a:prstGeom>
            <a:solidFill>
              <a:srgbClr val="00B050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03847F81-D96A-554E-8DBA-B54FEADB40CD}"/>
                </a:ext>
              </a:extLst>
            </p:cNvPr>
            <p:cNvSpPr/>
            <p:nvPr/>
          </p:nvSpPr>
          <p:spPr>
            <a:xfrm>
              <a:off x="7843380" y="4968806"/>
              <a:ext cx="162789" cy="122472"/>
            </a:xfrm>
            <a:prstGeom prst="rect">
              <a:avLst/>
            </a:prstGeom>
            <a:solidFill>
              <a:srgbClr val="00B050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C28C2E2-7C99-324F-BD05-CDF69C94BC33}"/>
              </a:ext>
            </a:extLst>
          </p:cNvPr>
          <p:cNvGrpSpPr/>
          <p:nvPr/>
        </p:nvGrpSpPr>
        <p:grpSpPr>
          <a:xfrm>
            <a:off x="4850907" y="4570186"/>
            <a:ext cx="165247" cy="521093"/>
            <a:chOff x="4327432" y="4570185"/>
            <a:chExt cx="165247" cy="521093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F2C701EE-148D-5847-B50D-62CAA308764C}"/>
                </a:ext>
              </a:extLst>
            </p:cNvPr>
            <p:cNvSpPr/>
            <p:nvPr/>
          </p:nvSpPr>
          <p:spPr>
            <a:xfrm>
              <a:off x="4327432" y="4752513"/>
              <a:ext cx="162789" cy="122472"/>
            </a:xfrm>
            <a:prstGeom prst="rect">
              <a:avLst/>
            </a:prstGeom>
            <a:solidFill>
              <a:srgbClr val="00B050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B3A51C3C-0BE2-644A-9B99-7EB3113B98C2}"/>
                </a:ext>
              </a:extLst>
            </p:cNvPr>
            <p:cNvSpPr/>
            <p:nvPr/>
          </p:nvSpPr>
          <p:spPr>
            <a:xfrm>
              <a:off x="4327432" y="4968806"/>
              <a:ext cx="162789" cy="122472"/>
            </a:xfrm>
            <a:prstGeom prst="rect">
              <a:avLst/>
            </a:prstGeom>
            <a:solidFill>
              <a:srgbClr val="00B050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917155A1-1808-7F46-91D5-94119BC4B0F4}"/>
                </a:ext>
              </a:extLst>
            </p:cNvPr>
            <p:cNvSpPr/>
            <p:nvPr/>
          </p:nvSpPr>
          <p:spPr>
            <a:xfrm>
              <a:off x="4329890" y="4570185"/>
              <a:ext cx="162789" cy="122472"/>
            </a:xfrm>
            <a:prstGeom prst="rect">
              <a:avLst/>
            </a:prstGeom>
            <a:solidFill>
              <a:srgbClr val="00B050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860A163-1469-484F-9DCC-2C680686618B}"/>
              </a:ext>
            </a:extLst>
          </p:cNvPr>
          <p:cNvGrpSpPr/>
          <p:nvPr/>
        </p:nvGrpSpPr>
        <p:grpSpPr>
          <a:xfrm>
            <a:off x="6073001" y="5321628"/>
            <a:ext cx="1364960" cy="164772"/>
            <a:chOff x="3427412" y="3946652"/>
            <a:chExt cx="1364960" cy="164772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66E1037-2642-C34D-B4F7-D2CD696F23F8}"/>
                </a:ext>
              </a:extLst>
            </p:cNvPr>
            <p:cNvSpPr/>
            <p:nvPr/>
          </p:nvSpPr>
          <p:spPr>
            <a:xfrm>
              <a:off x="4670484" y="3959056"/>
              <a:ext cx="121888" cy="152368"/>
            </a:xfrm>
            <a:prstGeom prst="rect">
              <a:avLst/>
            </a:prstGeom>
            <a:solidFill>
              <a:srgbClr val="FF0000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E7DDA951-0892-BA4E-A9BB-D5C8B5E549BD}"/>
                </a:ext>
              </a:extLst>
            </p:cNvPr>
            <p:cNvSpPr/>
            <p:nvPr/>
          </p:nvSpPr>
          <p:spPr>
            <a:xfrm>
              <a:off x="3877972" y="3946652"/>
              <a:ext cx="121888" cy="164771"/>
            </a:xfrm>
            <a:prstGeom prst="rect">
              <a:avLst/>
            </a:prstGeom>
            <a:solidFill>
              <a:srgbClr val="FF0000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89875C6A-F8DA-084D-888B-5B4EFFBA9300}"/>
                </a:ext>
              </a:extLst>
            </p:cNvPr>
            <p:cNvSpPr/>
            <p:nvPr/>
          </p:nvSpPr>
          <p:spPr>
            <a:xfrm>
              <a:off x="4213284" y="3946711"/>
              <a:ext cx="229345" cy="164655"/>
            </a:xfrm>
            <a:prstGeom prst="rect">
              <a:avLst/>
            </a:prstGeom>
            <a:solidFill>
              <a:srgbClr val="FF0000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263316B-FB86-604A-B703-E177A7C48110}"/>
                </a:ext>
              </a:extLst>
            </p:cNvPr>
            <p:cNvSpPr/>
            <p:nvPr/>
          </p:nvSpPr>
          <p:spPr>
            <a:xfrm>
              <a:off x="3427412" y="3946711"/>
              <a:ext cx="229345" cy="164656"/>
            </a:xfrm>
            <a:prstGeom prst="rect">
              <a:avLst/>
            </a:prstGeom>
            <a:solidFill>
              <a:srgbClr val="FF0000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5A8E8E1D-17F8-E547-BC76-3F818CB16328}"/>
              </a:ext>
            </a:extLst>
          </p:cNvPr>
          <p:cNvSpPr/>
          <p:nvPr/>
        </p:nvSpPr>
        <p:spPr>
          <a:xfrm>
            <a:off x="5253766" y="1742924"/>
            <a:ext cx="431192" cy="215444"/>
          </a:xfrm>
          <a:prstGeom prst="rect">
            <a:avLst/>
          </a:prstGeom>
          <a:solidFill>
            <a:schemeClr val="accent5"/>
          </a:solidFill>
          <a:ln w="127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TLS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CA6F4E9-0144-7345-BE9D-15A01D0A034C}"/>
              </a:ext>
            </a:extLst>
          </p:cNvPr>
          <p:cNvSpPr/>
          <p:nvPr/>
        </p:nvSpPr>
        <p:spPr>
          <a:xfrm>
            <a:off x="7697399" y="1734150"/>
            <a:ext cx="431192" cy="215444"/>
          </a:xfrm>
          <a:prstGeom prst="rect">
            <a:avLst/>
          </a:prstGeom>
          <a:solidFill>
            <a:schemeClr val="accent5"/>
          </a:solidFill>
          <a:ln w="12700" cmpd="sng">
            <a:solidFill>
              <a:schemeClr val="bg1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TLS</a:t>
            </a:r>
          </a:p>
        </p:txBody>
      </p:sp>
      <p:sp>
        <p:nvSpPr>
          <p:cNvPr id="69" name="Double Wave 68">
            <a:extLst>
              <a:ext uri="{FF2B5EF4-FFF2-40B4-BE49-F238E27FC236}">
                <a16:creationId xmlns:a16="http://schemas.microsoft.com/office/drawing/2014/main" id="{3037F29B-8BBB-C742-BCA2-6FE8BA889E90}"/>
              </a:ext>
            </a:extLst>
          </p:cNvPr>
          <p:cNvSpPr/>
          <p:nvPr/>
        </p:nvSpPr>
        <p:spPr>
          <a:xfrm>
            <a:off x="10371866" y="315942"/>
            <a:ext cx="1389821" cy="363934"/>
          </a:xfrm>
          <a:prstGeom prst="doubleWave">
            <a:avLst/>
          </a:prstGeom>
          <a:solidFill>
            <a:schemeClr val="accent5"/>
          </a:solidFill>
          <a:ln w="127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Barrier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7AD4C69-FF49-F347-86BA-6A195F3C7950}"/>
              </a:ext>
            </a:extLst>
          </p:cNvPr>
          <p:cNvSpPr/>
          <p:nvPr/>
        </p:nvSpPr>
        <p:spPr>
          <a:xfrm>
            <a:off x="256978" y="1905000"/>
            <a:ext cx="548640" cy="54864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31C2F-D3F5-6746-B24B-9508440638DA}"/>
              </a:ext>
            </a:extLst>
          </p:cNvPr>
          <p:cNvSpPr txBox="1"/>
          <p:nvPr/>
        </p:nvSpPr>
        <p:spPr>
          <a:xfrm>
            <a:off x="915824" y="4531382"/>
            <a:ext cx="216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Service Mesh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8FE98E52-3F10-9E47-B464-A9453988F850}"/>
              </a:ext>
            </a:extLst>
          </p:cNvPr>
          <p:cNvSpPr/>
          <p:nvPr/>
        </p:nvSpPr>
        <p:spPr>
          <a:xfrm>
            <a:off x="256978" y="4488849"/>
            <a:ext cx="548640" cy="54864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6996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C6253-D3E7-3F40-A6D7-10E3EADFA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East/West Visibility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5B4C412-CBF5-164A-90F4-63E89D2FA663}"/>
              </a:ext>
            </a:extLst>
          </p:cNvPr>
          <p:cNvGrpSpPr/>
          <p:nvPr/>
        </p:nvGrpSpPr>
        <p:grpSpPr>
          <a:xfrm>
            <a:off x="7091604" y="1752600"/>
            <a:ext cx="3728797" cy="1257300"/>
            <a:chOff x="608017" y="4114800"/>
            <a:chExt cx="3728797" cy="12573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B0D9741-2839-5345-83D8-E92CD15D5FB2}"/>
                </a:ext>
              </a:extLst>
            </p:cNvPr>
            <p:cNvCxnSpPr>
              <a:cxnSpLocks/>
            </p:cNvCxnSpPr>
            <p:nvPr/>
          </p:nvCxnSpPr>
          <p:spPr>
            <a:xfrm>
              <a:off x="1277596" y="4582641"/>
              <a:ext cx="2449618" cy="20375"/>
            </a:xfrm>
            <a:prstGeom prst="line">
              <a:avLst/>
            </a:prstGeom>
            <a:ln w="12700" cmpd="sng">
              <a:solidFill>
                <a:schemeClr val="accent1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A45E0AD-FF51-A342-BE83-891D71DF976E}"/>
                </a:ext>
              </a:extLst>
            </p:cNvPr>
            <p:cNvSpPr/>
            <p:nvPr/>
          </p:nvSpPr>
          <p:spPr>
            <a:xfrm>
              <a:off x="2355614" y="4495800"/>
              <a:ext cx="136730" cy="1524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EAB9F67-C34A-7846-817A-A4DE85AD83FA}"/>
                </a:ext>
              </a:extLst>
            </p:cNvPr>
            <p:cNvCxnSpPr>
              <a:cxnSpLocks/>
              <a:stCxn id="12" idx="2"/>
            </p:cNvCxnSpPr>
            <p:nvPr/>
          </p:nvCxnSpPr>
          <p:spPr>
            <a:xfrm>
              <a:off x="2423979" y="4648200"/>
              <a:ext cx="0" cy="723900"/>
            </a:xfrm>
            <a:prstGeom prst="line">
              <a:avLst/>
            </a:prstGeom>
            <a:ln w="12700" cmpd="sng">
              <a:solidFill>
                <a:schemeClr val="accent1"/>
              </a:solidFill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0B22D4E-C3B0-D94E-9359-94E6C70780BA}"/>
                </a:ext>
              </a:extLst>
            </p:cNvPr>
            <p:cNvSpPr txBox="1"/>
            <p:nvPr/>
          </p:nvSpPr>
          <p:spPr>
            <a:xfrm>
              <a:off x="2119457" y="4114800"/>
              <a:ext cx="56618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accent1"/>
                  </a:solidFill>
                </a:rPr>
                <a:t>vTap</a:t>
              </a:r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B4072EEE-5F2D-754D-856D-E638129216BF}"/>
                </a:ext>
              </a:extLst>
            </p:cNvPr>
            <p:cNvSpPr/>
            <p:nvPr/>
          </p:nvSpPr>
          <p:spPr>
            <a:xfrm>
              <a:off x="608017" y="4114800"/>
              <a:ext cx="766991" cy="762000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CNF#1</a:t>
              </a:r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0007028C-2E31-0243-8749-C6D90BC21DE1}"/>
                </a:ext>
              </a:extLst>
            </p:cNvPr>
            <p:cNvSpPr/>
            <p:nvPr/>
          </p:nvSpPr>
          <p:spPr>
            <a:xfrm>
              <a:off x="3574815" y="4114800"/>
              <a:ext cx="761999" cy="762000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CNF#2</a:t>
              </a:r>
            </a:p>
          </p:txBody>
        </p:sp>
      </p:grp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410AEF75-72F6-2C4A-A736-0E01FC0AA6B6}"/>
              </a:ext>
            </a:extLst>
          </p:cNvPr>
          <p:cNvSpPr txBox="1">
            <a:spLocks/>
          </p:cNvSpPr>
          <p:nvPr/>
        </p:nvSpPr>
        <p:spPr bwMode="auto">
          <a:xfrm>
            <a:off x="672450" y="1447800"/>
            <a:ext cx="5436107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  <a:normAutofit/>
          </a:bodyPr>
          <a:lstStyle>
            <a:lvl1pPr marL="301625" indent="-301625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620713" indent="-301625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941388" indent="-303213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143000" indent="-303213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1462088" indent="-303213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335221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/>
              </a:buClr>
              <a:buNone/>
            </a:pPr>
            <a:r>
              <a:rPr lang="en-US" sz="2200" b="1" dirty="0">
                <a:solidFill>
                  <a:srgbClr val="00B050"/>
                </a:solidFill>
              </a:rPr>
              <a:t>Packet Acquisition</a:t>
            </a:r>
          </a:p>
          <a:p>
            <a:pPr lvl="1"/>
            <a:r>
              <a:rPr lang="en-US" sz="1800" dirty="0">
                <a:solidFill>
                  <a:schemeClr val="accent1"/>
                </a:solidFill>
              </a:rPr>
              <a:t>Non-standard</a:t>
            </a:r>
          </a:p>
          <a:p>
            <a:pPr lvl="1"/>
            <a:r>
              <a:rPr lang="en-US" sz="1800" dirty="0">
                <a:solidFill>
                  <a:schemeClr val="accent1"/>
                </a:solidFill>
              </a:rPr>
              <a:t>Vendor proprietary </a:t>
            </a:r>
          </a:p>
          <a:p>
            <a:pPr lvl="1"/>
            <a:r>
              <a:rPr lang="en-US" sz="1800" dirty="0">
                <a:solidFill>
                  <a:schemeClr val="accent1"/>
                </a:solidFill>
              </a:rPr>
              <a:t>Timestamps</a:t>
            </a:r>
          </a:p>
          <a:p>
            <a:pPr lvl="1"/>
            <a:r>
              <a:rPr lang="en-US" sz="1800" dirty="0">
                <a:solidFill>
                  <a:schemeClr val="accent1"/>
                </a:solidFill>
              </a:rPr>
              <a:t>Out-of-Order packets</a:t>
            </a:r>
          </a:p>
          <a:p>
            <a:pPr lvl="1"/>
            <a:r>
              <a:rPr lang="en-US" sz="1800" dirty="0">
                <a:solidFill>
                  <a:schemeClr val="accent1"/>
                </a:solidFill>
              </a:rPr>
              <a:t>Packet fragmentation at multiple levels</a:t>
            </a:r>
          </a:p>
          <a:p>
            <a:pPr lvl="1"/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14" name="Double Wave 13">
            <a:extLst>
              <a:ext uri="{FF2B5EF4-FFF2-40B4-BE49-F238E27FC236}">
                <a16:creationId xmlns:a16="http://schemas.microsoft.com/office/drawing/2014/main" id="{D970F49F-1343-3C4B-AEB4-9D545DAEE10C}"/>
              </a:ext>
            </a:extLst>
          </p:cNvPr>
          <p:cNvSpPr/>
          <p:nvPr/>
        </p:nvSpPr>
        <p:spPr>
          <a:xfrm>
            <a:off x="10371866" y="315942"/>
            <a:ext cx="1389821" cy="363934"/>
          </a:xfrm>
          <a:prstGeom prst="doubleWave">
            <a:avLst/>
          </a:prstGeom>
          <a:solidFill>
            <a:schemeClr val="accent5"/>
          </a:solidFill>
          <a:ln w="127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Barrier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52F9E-F635-1943-B7B8-34AFAD3E772C}"/>
              </a:ext>
            </a:extLst>
          </p:cNvPr>
          <p:cNvSpPr txBox="1"/>
          <p:nvPr/>
        </p:nvSpPr>
        <p:spPr>
          <a:xfrm>
            <a:off x="7761183" y="3791351"/>
            <a:ext cx="26391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sz="2400" dirty="0">
                <a:solidFill>
                  <a:srgbClr val="00B050"/>
                </a:solidFill>
              </a:rPr>
              <a:t>Load Balancing</a:t>
            </a:r>
          </a:p>
          <a:p>
            <a:pPr marL="171450" indent="-171450"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sz="2400" dirty="0">
                <a:solidFill>
                  <a:srgbClr val="00B050"/>
                </a:solidFill>
              </a:rPr>
              <a:t>Out-of-order</a:t>
            </a:r>
          </a:p>
          <a:p>
            <a:pPr marL="171450" indent="-171450"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sz="2400" dirty="0">
                <a:solidFill>
                  <a:srgbClr val="00B050"/>
                </a:solidFill>
              </a:rPr>
              <a:t>Fragmentation</a:t>
            </a:r>
          </a:p>
          <a:p>
            <a:pPr marL="171450" indent="-171450"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sz="2400" dirty="0">
                <a:solidFill>
                  <a:srgbClr val="00B050"/>
                </a:solidFill>
              </a:rPr>
              <a:t>Re-assembly</a:t>
            </a:r>
          </a:p>
          <a:p>
            <a:pPr marL="171450" indent="-171450"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sz="2400" dirty="0">
                <a:solidFill>
                  <a:srgbClr val="00B050"/>
                </a:solidFill>
              </a:rPr>
              <a:t>Timestamps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8E42C4-37EA-D582-2C91-B96123CC261B}"/>
              </a:ext>
            </a:extLst>
          </p:cNvPr>
          <p:cNvSpPr txBox="1"/>
          <p:nvPr/>
        </p:nvSpPr>
        <p:spPr>
          <a:xfrm>
            <a:off x="7885074" y="3067451"/>
            <a:ext cx="2044983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AE" sz="1400" dirty="0">
                <a:solidFill>
                  <a:schemeClr val="bg1"/>
                </a:solidFill>
              </a:rPr>
              <a:t>Real time Packet Decoder</a:t>
            </a:r>
          </a:p>
          <a:p>
            <a:pPr algn="ctr"/>
            <a:r>
              <a:rPr lang="en-AE" sz="1400" dirty="0"/>
              <a:t>Physical or Virtual</a:t>
            </a:r>
          </a:p>
        </p:txBody>
      </p:sp>
    </p:spTree>
    <p:extLst>
      <p:ext uri="{BB962C8B-B14F-4D97-AF65-F5344CB8AC3E}">
        <p14:creationId xmlns:p14="http://schemas.microsoft.com/office/powerpoint/2010/main" val="128718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FC5DD3F0-C8E2-E640-8CC6-8FD93EDF81DF}"/>
              </a:ext>
            </a:extLst>
          </p:cNvPr>
          <p:cNvCxnSpPr>
            <a:cxnSpLocks/>
            <a:stCxn id="115" idx="6"/>
          </p:cNvCxnSpPr>
          <p:nvPr/>
        </p:nvCxnSpPr>
        <p:spPr>
          <a:xfrm>
            <a:off x="2870838" y="3630905"/>
            <a:ext cx="1989563" cy="0"/>
          </a:xfrm>
          <a:prstGeom prst="straightConnector1">
            <a:avLst/>
          </a:prstGeom>
          <a:ln w="22225" cmpd="sng">
            <a:solidFill>
              <a:schemeClr val="tx1">
                <a:lumMod val="50000"/>
                <a:lumOff val="50000"/>
              </a:schemeClr>
            </a:solidFill>
            <a:prstDash val="lgDash"/>
            <a:headEnd type="none" w="med" len="me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F0CB044-3099-0E46-9AB9-CDE60F823494}"/>
              </a:ext>
            </a:extLst>
          </p:cNvPr>
          <p:cNvSpPr/>
          <p:nvPr/>
        </p:nvSpPr>
        <p:spPr>
          <a:xfrm>
            <a:off x="4311041" y="2558535"/>
            <a:ext cx="2046027" cy="2200884"/>
          </a:xfrm>
          <a:prstGeom prst="rect">
            <a:avLst/>
          </a:prstGeom>
          <a:solidFill>
            <a:srgbClr val="FFC000"/>
          </a:solidFill>
          <a:ln w="12700" cmpd="sng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accent3"/>
              </a:solidFill>
            </a:endParaRPr>
          </a:p>
        </p:txBody>
      </p:sp>
      <p:sp>
        <p:nvSpPr>
          <p:cNvPr id="71" name="Title 70">
            <a:extLst>
              <a:ext uri="{FF2B5EF4-FFF2-40B4-BE49-F238E27FC236}">
                <a16:creationId xmlns:a16="http://schemas.microsoft.com/office/drawing/2014/main" id="{8361C932-9034-FE40-BF2C-6F99A7377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should be Vendor Independent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878AB1-5018-4BD7-B3D3-EFF870CC123E}"/>
              </a:ext>
            </a:extLst>
          </p:cNvPr>
          <p:cNvSpPr txBox="1"/>
          <p:nvPr/>
        </p:nvSpPr>
        <p:spPr bwMode="auto">
          <a:xfrm>
            <a:off x="10614754" y="6728133"/>
            <a:ext cx="120066" cy="1846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none" lIns="45708" tIns="0" rIns="73133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126">
              <a:buClr>
                <a:srgbClr val="181818"/>
              </a:buClr>
              <a:defRPr/>
            </a:pPr>
            <a:endParaRPr lang="en-US" sz="1200" kern="0" dirty="0">
              <a:solidFill>
                <a:srgbClr val="181818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7C1BF1-BFBB-0A4C-9B55-8B042F14CDBA}"/>
              </a:ext>
            </a:extLst>
          </p:cNvPr>
          <p:cNvSpPr txBox="1"/>
          <p:nvPr/>
        </p:nvSpPr>
        <p:spPr>
          <a:xfrm>
            <a:off x="3048000" y="3653136"/>
            <a:ext cx="881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25000"/>
                    <a:lumOff val="75000"/>
                  </a:schemeClr>
                </a:solidFill>
              </a:rPr>
              <a:t>Smart Data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D6348E0-A19F-C14A-9A15-CB52F646812B}"/>
              </a:ext>
            </a:extLst>
          </p:cNvPr>
          <p:cNvSpPr txBox="1"/>
          <p:nvPr/>
        </p:nvSpPr>
        <p:spPr>
          <a:xfrm>
            <a:off x="8610601" y="1808202"/>
            <a:ext cx="2147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5G SA Vendors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5CCF63D-EC6A-E64C-ADEC-C931D44680B2}"/>
              </a:ext>
            </a:extLst>
          </p:cNvPr>
          <p:cNvSpPr txBox="1"/>
          <p:nvPr/>
        </p:nvSpPr>
        <p:spPr>
          <a:xfrm>
            <a:off x="6052268" y="2939535"/>
            <a:ext cx="240080" cy="246221"/>
          </a:xfrm>
          <a:prstGeom prst="rect">
            <a:avLst/>
          </a:prstGeom>
          <a:solidFill>
            <a:schemeClr val="accent3"/>
          </a:solidFill>
          <a:ln>
            <a:solidFill>
              <a:schemeClr val="tx2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7E7D66D-90A0-D241-B115-39FCDAE2AC34}"/>
              </a:ext>
            </a:extLst>
          </p:cNvPr>
          <p:cNvSpPr txBox="1"/>
          <p:nvPr/>
        </p:nvSpPr>
        <p:spPr>
          <a:xfrm>
            <a:off x="6052268" y="3244335"/>
            <a:ext cx="240080" cy="246221"/>
          </a:xfrm>
          <a:prstGeom prst="rect">
            <a:avLst/>
          </a:prstGeom>
          <a:solidFill>
            <a:schemeClr val="accent6"/>
          </a:solidFill>
          <a:ln>
            <a:solidFill>
              <a:schemeClr val="tx2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84DD8B5-260F-C742-945F-EED7FA77DC8D}"/>
              </a:ext>
            </a:extLst>
          </p:cNvPr>
          <p:cNvSpPr txBox="1"/>
          <p:nvPr/>
        </p:nvSpPr>
        <p:spPr>
          <a:xfrm>
            <a:off x="6052268" y="3549135"/>
            <a:ext cx="240080" cy="24622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2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A276799-99EE-3E46-9EC4-19CC9F42F7AE}"/>
              </a:ext>
            </a:extLst>
          </p:cNvPr>
          <p:cNvSpPr txBox="1"/>
          <p:nvPr/>
        </p:nvSpPr>
        <p:spPr>
          <a:xfrm>
            <a:off x="6052268" y="3853935"/>
            <a:ext cx="240080" cy="246221"/>
          </a:xfrm>
          <a:prstGeom prst="rect">
            <a:avLst/>
          </a:prstGeom>
          <a:solidFill>
            <a:schemeClr val="accent5"/>
          </a:solidFill>
          <a:ln>
            <a:solidFill>
              <a:schemeClr val="tx2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734539-A61E-8844-AC63-4A49773B6BCF}"/>
              </a:ext>
            </a:extLst>
          </p:cNvPr>
          <p:cNvSpPr txBox="1"/>
          <p:nvPr/>
        </p:nvSpPr>
        <p:spPr>
          <a:xfrm>
            <a:off x="6052268" y="4158735"/>
            <a:ext cx="240080" cy="24622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2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3AEAFE3-59E0-4944-B8ED-366C38C1D089}"/>
              </a:ext>
            </a:extLst>
          </p:cNvPr>
          <p:cNvSpPr txBox="1"/>
          <p:nvPr/>
        </p:nvSpPr>
        <p:spPr>
          <a:xfrm>
            <a:off x="6751233" y="3670756"/>
            <a:ext cx="1632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25000"/>
                    <a:lumOff val="75000"/>
                  </a:schemeClr>
                </a:solidFill>
              </a:rPr>
              <a:t>Secure Communication</a:t>
            </a: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15BF054D-4875-C044-96CD-D4E2E561035D}"/>
              </a:ext>
            </a:extLst>
          </p:cNvPr>
          <p:cNvSpPr/>
          <p:nvPr/>
        </p:nvSpPr>
        <p:spPr>
          <a:xfrm>
            <a:off x="990601" y="2722076"/>
            <a:ext cx="1880237" cy="1817659"/>
          </a:xfrm>
          <a:prstGeom prst="ellipse">
            <a:avLst/>
          </a:prstGeom>
          <a:solidFill>
            <a:schemeClr val="accent3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4B2AC53-AC7B-6E4A-95CB-EAD807115562}"/>
              </a:ext>
            </a:extLst>
          </p:cNvPr>
          <p:cNvSpPr txBox="1"/>
          <p:nvPr/>
        </p:nvSpPr>
        <p:spPr bwMode="auto">
          <a:xfrm>
            <a:off x="1066800" y="3355637"/>
            <a:ext cx="1744680" cy="2887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71981" tIns="35991" rIns="73133" bIns="36566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defTabSz="914126">
              <a:buClr>
                <a:srgbClr val="181818"/>
              </a:buClr>
              <a:defRPr/>
            </a:pPr>
            <a:r>
              <a:rPr lang="en-US" sz="1400" kern="0" dirty="0">
                <a:solidFill>
                  <a:schemeClr val="bg1"/>
                </a:solidFill>
              </a:rPr>
              <a:t>Analytics Engine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1C6FF04-E1E1-D349-AAE4-2012BBF0404E}"/>
              </a:ext>
            </a:extLst>
          </p:cNvPr>
          <p:cNvSpPr txBox="1"/>
          <p:nvPr/>
        </p:nvSpPr>
        <p:spPr>
          <a:xfrm>
            <a:off x="4114800" y="2089176"/>
            <a:ext cx="23167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Visibility Without Borders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BAED12-3A71-FC46-969A-19354A22DF9F}"/>
              </a:ext>
            </a:extLst>
          </p:cNvPr>
          <p:cNvSpPr txBox="1"/>
          <p:nvPr/>
        </p:nvSpPr>
        <p:spPr>
          <a:xfrm>
            <a:off x="4390772" y="3320534"/>
            <a:ext cx="16198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Packet decoder</a:t>
            </a:r>
            <a:endParaRPr lang="en-US" sz="1000" dirty="0">
              <a:solidFill>
                <a:schemeClr val="tx2"/>
              </a:solidFill>
            </a:endParaRPr>
          </a:p>
          <a:p>
            <a:pPr algn="ctr"/>
            <a:r>
              <a:rPr lang="en-US" sz="1200" i="1" dirty="0">
                <a:solidFill>
                  <a:schemeClr val="tx2"/>
                </a:solidFill>
              </a:rPr>
              <a:t>Physical or Virtual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F770BDD-D1D7-0B47-AD24-5AC74A882B29}"/>
              </a:ext>
            </a:extLst>
          </p:cNvPr>
          <p:cNvGrpSpPr/>
          <p:nvPr/>
        </p:nvGrpSpPr>
        <p:grpSpPr>
          <a:xfrm>
            <a:off x="4604468" y="4450602"/>
            <a:ext cx="2590800" cy="742666"/>
            <a:chOff x="4494212" y="4178068"/>
            <a:chExt cx="2590800" cy="74266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CC40942-23D0-314F-8666-206990B3D8AC}"/>
                </a:ext>
              </a:extLst>
            </p:cNvPr>
            <p:cNvSpPr txBox="1"/>
            <p:nvPr/>
          </p:nvSpPr>
          <p:spPr>
            <a:xfrm>
              <a:off x="4494212" y="4643735"/>
              <a:ext cx="2590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chemeClr val="bg1">
                      <a:lumMod val="75000"/>
                    </a:schemeClr>
                  </a:solidFill>
                </a:rPr>
                <a:t>packet plugins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DAEDA66-57A2-D543-84E8-A6D70E7D1C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89612" y="4178068"/>
              <a:ext cx="196240" cy="470132"/>
            </a:xfrm>
            <a:prstGeom prst="straightConnector1">
              <a:avLst/>
            </a:prstGeom>
            <a:ln w="12700" cmpd="sng">
              <a:solidFill>
                <a:schemeClr val="accent1"/>
              </a:solidFill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51F7B56-BB72-0B4C-BCC3-CE78B85ABEF8}"/>
              </a:ext>
            </a:extLst>
          </p:cNvPr>
          <p:cNvGrpSpPr/>
          <p:nvPr/>
        </p:nvGrpSpPr>
        <p:grpSpPr>
          <a:xfrm>
            <a:off x="6292349" y="2296181"/>
            <a:ext cx="4438903" cy="766464"/>
            <a:chOff x="6290760" y="2023647"/>
            <a:chExt cx="4438903" cy="76646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2E2D298-D664-5C4C-9323-1A2E0DCD2380}"/>
                </a:ext>
              </a:extLst>
            </p:cNvPr>
            <p:cNvSpPr txBox="1"/>
            <p:nvPr/>
          </p:nvSpPr>
          <p:spPr>
            <a:xfrm>
              <a:off x="8644959" y="2023647"/>
              <a:ext cx="2084704" cy="338554"/>
            </a:xfrm>
            <a:prstGeom prst="rect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Ericsson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867B0FF-70DF-F84B-940A-6D9A2052B922}"/>
                </a:ext>
              </a:extLst>
            </p:cNvPr>
            <p:cNvCxnSpPr>
              <a:cxnSpLocks/>
              <a:stCxn id="74" idx="3"/>
              <a:endCxn id="60" idx="1"/>
            </p:cNvCxnSpPr>
            <p:nvPr/>
          </p:nvCxnSpPr>
          <p:spPr>
            <a:xfrm flipV="1">
              <a:off x="6290760" y="2192924"/>
              <a:ext cx="2354199" cy="597187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AFDDD6C-7275-9348-A0BF-70124DD30A4F}"/>
                </a:ext>
              </a:extLst>
            </p:cNvPr>
            <p:cNvSpPr/>
            <p:nvPr/>
          </p:nvSpPr>
          <p:spPr bwMode="auto">
            <a:xfrm>
              <a:off x="8692749" y="2096950"/>
              <a:ext cx="224934" cy="232068"/>
            </a:xfrm>
            <a:prstGeom prst="ellipse">
              <a:avLst/>
            </a:prstGeom>
            <a:solidFill>
              <a:schemeClr val="accent3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2000" tIns="36000" rIns="73152" bIns="365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ts val="30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chemeClr val="bg1"/>
                  </a:solidFill>
                </a:rPr>
                <a:t>T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700721F-A190-5741-A0B4-A03AFE6B1A42}"/>
              </a:ext>
            </a:extLst>
          </p:cNvPr>
          <p:cNvGrpSpPr/>
          <p:nvPr/>
        </p:nvGrpSpPr>
        <p:grpSpPr>
          <a:xfrm>
            <a:off x="6292349" y="2829581"/>
            <a:ext cx="4438903" cy="537864"/>
            <a:chOff x="6290760" y="2557047"/>
            <a:chExt cx="4438903" cy="537864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031D3AF-A7AC-5649-B90A-FDC0C3B17341}"/>
                </a:ext>
              </a:extLst>
            </p:cNvPr>
            <p:cNvSpPr txBox="1"/>
            <p:nvPr/>
          </p:nvSpPr>
          <p:spPr>
            <a:xfrm>
              <a:off x="8644959" y="2557047"/>
              <a:ext cx="2084704" cy="338554"/>
            </a:xfrm>
            <a:prstGeom prst="rect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Nokia</a:t>
              </a:r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B1E985E2-FBB7-F34A-B557-480056EACA96}"/>
                </a:ext>
              </a:extLst>
            </p:cNvPr>
            <p:cNvCxnSpPr>
              <a:cxnSpLocks/>
              <a:stCxn id="51" idx="3"/>
              <a:endCxn id="61" idx="1"/>
            </p:cNvCxnSpPr>
            <p:nvPr/>
          </p:nvCxnSpPr>
          <p:spPr>
            <a:xfrm flipV="1">
              <a:off x="6290760" y="2726324"/>
              <a:ext cx="2354199" cy="368587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69B62B6D-5F62-2141-9DCB-E2FA74E83152}"/>
                </a:ext>
              </a:extLst>
            </p:cNvPr>
            <p:cNvSpPr/>
            <p:nvPr/>
          </p:nvSpPr>
          <p:spPr bwMode="auto">
            <a:xfrm>
              <a:off x="8693393" y="2631875"/>
              <a:ext cx="224934" cy="232068"/>
            </a:xfrm>
            <a:prstGeom prst="ellipse">
              <a:avLst/>
            </a:prstGeom>
            <a:solidFill>
              <a:schemeClr val="accent6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2000" tIns="36000" rIns="73152" bIns="365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ts val="30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chemeClr val="bg1"/>
                  </a:solidFill>
                </a:rPr>
                <a:t>T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869FB89-4864-7D40-AF98-2CBF5FD183E8}"/>
              </a:ext>
            </a:extLst>
          </p:cNvPr>
          <p:cNvGrpSpPr/>
          <p:nvPr/>
        </p:nvGrpSpPr>
        <p:grpSpPr>
          <a:xfrm>
            <a:off x="6357067" y="3362981"/>
            <a:ext cx="4374184" cy="338554"/>
            <a:chOff x="6355479" y="3090447"/>
            <a:chExt cx="4374184" cy="33855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5991A7F-093C-784F-90B0-EE9B3E961905}"/>
                </a:ext>
              </a:extLst>
            </p:cNvPr>
            <p:cNvSpPr txBox="1"/>
            <p:nvPr/>
          </p:nvSpPr>
          <p:spPr>
            <a:xfrm>
              <a:off x="8644959" y="3090447"/>
              <a:ext cx="2084704" cy="338554"/>
            </a:xfrm>
            <a:prstGeom prst="rect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Mavenir</a:t>
              </a: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801B535-3956-ED45-BEBB-6BB7DE550DDC}"/>
                </a:ext>
              </a:extLst>
            </p:cNvPr>
            <p:cNvCxnSpPr>
              <a:cxnSpLocks/>
              <a:stCxn id="2" idx="3"/>
              <a:endCxn id="62" idx="1"/>
            </p:cNvCxnSpPr>
            <p:nvPr/>
          </p:nvCxnSpPr>
          <p:spPr>
            <a:xfrm flipV="1">
              <a:off x="6355479" y="3259724"/>
              <a:ext cx="2289480" cy="126719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F788538-F314-404C-87C6-252126CBADCA}"/>
                </a:ext>
              </a:extLst>
            </p:cNvPr>
            <p:cNvSpPr/>
            <p:nvPr/>
          </p:nvSpPr>
          <p:spPr bwMode="auto">
            <a:xfrm>
              <a:off x="8693115" y="3126619"/>
              <a:ext cx="224934" cy="232068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2000" tIns="36000" rIns="73152" bIns="365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ts val="30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chemeClr val="bg1"/>
                  </a:solidFill>
                </a:rPr>
                <a:t>T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5E4A29C-47DA-864D-BA31-B90E88217D79}"/>
              </a:ext>
            </a:extLst>
          </p:cNvPr>
          <p:cNvGrpSpPr/>
          <p:nvPr/>
        </p:nvGrpSpPr>
        <p:grpSpPr>
          <a:xfrm>
            <a:off x="6292349" y="3852446"/>
            <a:ext cx="4438903" cy="338554"/>
            <a:chOff x="6290760" y="3638490"/>
            <a:chExt cx="4438903" cy="33855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DE75571-C028-0A40-82D0-10C325DFB0E5}"/>
                </a:ext>
              </a:extLst>
            </p:cNvPr>
            <p:cNvSpPr txBox="1"/>
            <p:nvPr/>
          </p:nvSpPr>
          <p:spPr>
            <a:xfrm>
              <a:off x="8644959" y="3638490"/>
              <a:ext cx="2084704" cy="338554"/>
            </a:xfrm>
            <a:prstGeom prst="rect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Oracle SCP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DCF110BB-D274-F54B-8180-E0494CB04D29}"/>
                </a:ext>
              </a:extLst>
            </p:cNvPr>
            <p:cNvCxnSpPr>
              <a:cxnSpLocks/>
              <a:stCxn id="55" idx="3"/>
              <a:endCxn id="64" idx="1"/>
            </p:cNvCxnSpPr>
            <p:nvPr/>
          </p:nvCxnSpPr>
          <p:spPr>
            <a:xfrm>
              <a:off x="6290760" y="3780711"/>
              <a:ext cx="2354199" cy="27056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EA6FB835-2CAA-2B4C-94D0-1A261F26D4AA}"/>
                </a:ext>
              </a:extLst>
            </p:cNvPr>
            <p:cNvSpPr/>
            <p:nvPr/>
          </p:nvSpPr>
          <p:spPr bwMode="auto">
            <a:xfrm>
              <a:off x="8692749" y="3691733"/>
              <a:ext cx="224934" cy="232068"/>
            </a:xfrm>
            <a:prstGeom prst="ellipse">
              <a:avLst/>
            </a:prstGeom>
            <a:solidFill>
              <a:schemeClr val="accent5"/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2000" tIns="36000" rIns="73152" bIns="365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ts val="30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chemeClr val="bg1"/>
                  </a:solidFill>
                </a:rPr>
                <a:t>T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8C8D3E4-E7AD-7A42-BEB0-F7819AECFC2C}"/>
              </a:ext>
            </a:extLst>
          </p:cNvPr>
          <p:cNvGrpSpPr/>
          <p:nvPr/>
        </p:nvGrpSpPr>
        <p:grpSpPr>
          <a:xfrm>
            <a:off x="6292349" y="4281845"/>
            <a:ext cx="4449265" cy="398620"/>
            <a:chOff x="6290760" y="4067889"/>
            <a:chExt cx="4449265" cy="39862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5489CDB-17E9-E744-9D85-7B7E3872E8B2}"/>
                </a:ext>
              </a:extLst>
            </p:cNvPr>
            <p:cNvSpPr txBox="1"/>
            <p:nvPr/>
          </p:nvSpPr>
          <p:spPr>
            <a:xfrm>
              <a:off x="8655321" y="4127955"/>
              <a:ext cx="2084704" cy="338554"/>
            </a:xfrm>
            <a:prstGeom prst="rect">
              <a:avLst/>
            </a:prstGeom>
            <a:solidFill>
              <a:schemeClr val="tx1">
                <a:lumMod val="90000"/>
                <a:lumOff val="10000"/>
              </a:schemeClr>
            </a:solidFill>
            <a:ln>
              <a:noFill/>
              <a:prstDash val="solid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Aspen Mesh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B03CDBD-3062-F842-BE20-ACE0957B5A32}"/>
                </a:ext>
              </a:extLst>
            </p:cNvPr>
            <p:cNvCxnSpPr>
              <a:cxnSpLocks/>
              <a:stCxn id="56" idx="3"/>
              <a:endCxn id="65" idx="1"/>
            </p:cNvCxnSpPr>
            <p:nvPr/>
          </p:nvCxnSpPr>
          <p:spPr>
            <a:xfrm>
              <a:off x="6290760" y="4067889"/>
              <a:ext cx="2364561" cy="229343"/>
            </a:xfrm>
            <a:prstGeom prst="line">
              <a:avLst/>
            </a:prstGeom>
            <a:ln w="12700" cmpd="sng"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CB0F171-BF0F-5D42-8318-5B27EA2C3DC1}"/>
                </a:ext>
              </a:extLst>
            </p:cNvPr>
            <p:cNvSpPr/>
            <p:nvPr/>
          </p:nvSpPr>
          <p:spPr bwMode="auto">
            <a:xfrm>
              <a:off x="8692749" y="4129444"/>
              <a:ext cx="224934" cy="23206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2000" tIns="36000" rIns="73152" bIns="365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Bef>
                  <a:spcPts val="30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chemeClr val="bg1"/>
                  </a:solidFill>
                </a:rPr>
                <a:t>T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E0E18D2-4A18-6441-84EA-F5AEF883BBF9}"/>
              </a:ext>
            </a:extLst>
          </p:cNvPr>
          <p:cNvGrpSpPr/>
          <p:nvPr/>
        </p:nvGrpSpPr>
        <p:grpSpPr>
          <a:xfrm>
            <a:off x="7315200" y="4603002"/>
            <a:ext cx="2590800" cy="742666"/>
            <a:chOff x="4494212" y="4178068"/>
            <a:chExt cx="2590800" cy="7426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79753C5-C8E3-4944-B93F-61CE906CEE6B}"/>
                </a:ext>
              </a:extLst>
            </p:cNvPr>
            <p:cNvSpPr txBox="1"/>
            <p:nvPr/>
          </p:nvSpPr>
          <p:spPr>
            <a:xfrm>
              <a:off x="4494212" y="4643735"/>
              <a:ext cx="2590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chemeClr val="bg1">
                      <a:lumMod val="75000"/>
                    </a:schemeClr>
                  </a:solidFill>
                </a:rPr>
                <a:t>Vendor specific vTAP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64D41AF-398E-1949-ADE6-74B77E2B2F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89612" y="4178068"/>
              <a:ext cx="196240" cy="470132"/>
            </a:xfrm>
            <a:prstGeom prst="straightConnector1">
              <a:avLst/>
            </a:prstGeom>
            <a:ln w="12700" cmpd="sng">
              <a:solidFill>
                <a:schemeClr val="bg1"/>
              </a:solidFill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Double Wave 46">
            <a:extLst>
              <a:ext uri="{FF2B5EF4-FFF2-40B4-BE49-F238E27FC236}">
                <a16:creationId xmlns:a16="http://schemas.microsoft.com/office/drawing/2014/main" id="{57B7418F-E6FF-0543-951A-91958CC64DCD}"/>
              </a:ext>
            </a:extLst>
          </p:cNvPr>
          <p:cNvSpPr/>
          <p:nvPr/>
        </p:nvSpPr>
        <p:spPr>
          <a:xfrm>
            <a:off x="10371866" y="315942"/>
            <a:ext cx="1389821" cy="363934"/>
          </a:xfrm>
          <a:prstGeom prst="doubleWave">
            <a:avLst/>
          </a:prstGeom>
          <a:solidFill>
            <a:schemeClr val="accent5"/>
          </a:solidFill>
          <a:ln w="127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Barrier</a:t>
            </a: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14642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5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C6253-D3E7-3F40-A6D7-10E3EADFA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Network Plumbing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E40DD-4D90-3244-8B4E-3D3C8B3FAF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3103" y="1300039"/>
            <a:ext cx="11582400" cy="1707060"/>
          </a:xfrm>
        </p:spPr>
        <p:txBody>
          <a:bodyPr>
            <a:normAutofit fontScale="92500" lnSpcReduction="20000"/>
          </a:bodyPr>
          <a:lstStyle/>
          <a:p>
            <a:pPr marL="0" indent="0">
              <a:buClr>
                <a:schemeClr val="accent1"/>
              </a:buClr>
              <a:buNone/>
            </a:pPr>
            <a:r>
              <a:rPr lang="en-US" sz="2900" b="1" dirty="0">
                <a:solidFill>
                  <a:srgbClr val="00B050"/>
                </a:solidFill>
              </a:rPr>
              <a:t>IP Flows</a:t>
            </a:r>
          </a:p>
          <a:p>
            <a:pPr lvl="1">
              <a:buClr>
                <a:schemeClr val="accent1"/>
              </a:buClr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IP Addresses </a:t>
            </a:r>
            <a:r>
              <a:rPr lang="en-US" sz="1800" b="1" dirty="0">
                <a:solidFill>
                  <a:schemeClr val="accent1"/>
                </a:solidFill>
              </a:rPr>
              <a:t>do not uniquely identify 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Cloud Native Function</a:t>
            </a:r>
          </a:p>
          <a:p>
            <a:pPr lvl="1">
              <a:buClr>
                <a:schemeClr val="accent1"/>
              </a:buClr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Cloud Native a network function is identified by it’s </a:t>
            </a:r>
            <a:r>
              <a:rPr lang="en-US" sz="1800" b="1" dirty="0">
                <a:solidFill>
                  <a:schemeClr val="accent1"/>
                </a:solidFill>
              </a:rPr>
              <a:t>NF Instance Id 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(128 bit)</a:t>
            </a:r>
          </a:p>
          <a:p>
            <a:pPr lvl="1">
              <a:buClr>
                <a:schemeClr val="accent1"/>
              </a:buClr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IP Addresses are </a:t>
            </a:r>
            <a:r>
              <a:rPr lang="en-US" sz="1800" b="1" dirty="0">
                <a:solidFill>
                  <a:schemeClr val="accent1"/>
                </a:solidFill>
              </a:rPr>
              <a:t>transient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and change for many reasons </a:t>
            </a:r>
          </a:p>
          <a:p>
            <a:pPr lvl="1">
              <a:buClr>
                <a:schemeClr val="accent1"/>
              </a:buClr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Complexity inherited with cloud native architecture </a:t>
            </a:r>
            <a:r>
              <a:rPr lang="en-US" sz="1800" b="1" dirty="0">
                <a:solidFill>
                  <a:schemeClr val="accent1"/>
                </a:solidFill>
              </a:rPr>
              <a:t>(NAT’ing)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5058C8D-2640-3142-B5CA-DA4B80259BEB}"/>
              </a:ext>
            </a:extLst>
          </p:cNvPr>
          <p:cNvSpPr txBox="1"/>
          <p:nvPr/>
        </p:nvSpPr>
        <p:spPr>
          <a:xfrm>
            <a:off x="533400" y="6172200"/>
            <a:ext cx="10591800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Result: Incomplete Visibility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0C6CD42-0B09-AB49-9798-94FEAADEA91F}"/>
              </a:ext>
            </a:extLst>
          </p:cNvPr>
          <p:cNvSpPr/>
          <p:nvPr/>
        </p:nvSpPr>
        <p:spPr>
          <a:xfrm>
            <a:off x="1818159" y="3208471"/>
            <a:ext cx="1885925" cy="1766303"/>
          </a:xfrm>
          <a:prstGeom prst="rect">
            <a:avLst/>
          </a:prstGeom>
          <a:solidFill>
            <a:schemeClr val="accent1"/>
          </a:solidFill>
          <a:ln w="12700" cmpd="sng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32FC78B-460E-8D4F-B7A8-78546E624593}"/>
              </a:ext>
            </a:extLst>
          </p:cNvPr>
          <p:cNvSpPr/>
          <p:nvPr/>
        </p:nvSpPr>
        <p:spPr>
          <a:xfrm>
            <a:off x="2172000" y="3411828"/>
            <a:ext cx="1084374" cy="581099"/>
          </a:xfrm>
          <a:prstGeom prst="rect">
            <a:avLst/>
          </a:prstGeom>
          <a:noFill/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DC0FB9D-FE68-D447-B4D7-C1486B7AA191}"/>
              </a:ext>
            </a:extLst>
          </p:cNvPr>
          <p:cNvCxnSpPr>
            <a:cxnSpLocks/>
            <a:stCxn id="69" idx="3"/>
          </p:cNvCxnSpPr>
          <p:nvPr/>
        </p:nvCxnSpPr>
        <p:spPr>
          <a:xfrm flipH="1">
            <a:off x="2759103" y="4091622"/>
            <a:ext cx="944981" cy="0"/>
          </a:xfrm>
          <a:prstGeom prst="line">
            <a:avLst/>
          </a:prstGeom>
          <a:ln w="12700" cmpd="sng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1A03A407-22B9-A94B-B927-0ABB43E5BC86}"/>
              </a:ext>
            </a:extLst>
          </p:cNvPr>
          <p:cNvSpPr txBox="1"/>
          <p:nvPr/>
        </p:nvSpPr>
        <p:spPr>
          <a:xfrm>
            <a:off x="2739490" y="3559314"/>
            <a:ext cx="930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Consumer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F4D8330-E452-6F4E-9E00-7CAC49975075}"/>
              </a:ext>
            </a:extLst>
          </p:cNvPr>
          <p:cNvSpPr txBox="1"/>
          <p:nvPr/>
        </p:nvSpPr>
        <p:spPr>
          <a:xfrm>
            <a:off x="2790202" y="4321314"/>
            <a:ext cx="8486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Producer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C40E742-CE22-1145-8AFC-5FB4E881870C}"/>
              </a:ext>
            </a:extLst>
          </p:cNvPr>
          <p:cNvSpPr txBox="1"/>
          <p:nvPr/>
        </p:nvSpPr>
        <p:spPr>
          <a:xfrm>
            <a:off x="1942543" y="3805114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Network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Function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A3356A8-B6C0-3043-A4E2-EB3BA9A52583}"/>
              </a:ext>
            </a:extLst>
          </p:cNvPr>
          <p:cNvCxnSpPr>
            <a:cxnSpLocks/>
          </p:cNvCxnSpPr>
          <p:nvPr/>
        </p:nvCxnSpPr>
        <p:spPr>
          <a:xfrm flipV="1">
            <a:off x="2759102" y="3208471"/>
            <a:ext cx="0" cy="1766303"/>
          </a:xfrm>
          <a:prstGeom prst="line">
            <a:avLst/>
          </a:prstGeom>
          <a:ln w="12700" cmpd="sng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64135A34-1714-7D40-9233-E4A6EA0DBA82}"/>
              </a:ext>
            </a:extLst>
          </p:cNvPr>
          <p:cNvSpPr txBox="1"/>
          <p:nvPr/>
        </p:nvSpPr>
        <p:spPr>
          <a:xfrm>
            <a:off x="2463303" y="4989367"/>
            <a:ext cx="5725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AMF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4C94647-E717-634E-ADAA-994C0C60EADE}"/>
              </a:ext>
            </a:extLst>
          </p:cNvPr>
          <p:cNvSpPr/>
          <p:nvPr/>
        </p:nvSpPr>
        <p:spPr>
          <a:xfrm>
            <a:off x="8254833" y="3411829"/>
            <a:ext cx="1084374" cy="581099"/>
          </a:xfrm>
          <a:prstGeom prst="rect">
            <a:avLst/>
          </a:prstGeom>
          <a:noFill/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6FCCEF5-EF65-E545-9E2A-9923F9C60BC7}"/>
              </a:ext>
            </a:extLst>
          </p:cNvPr>
          <p:cNvSpPr/>
          <p:nvPr/>
        </p:nvSpPr>
        <p:spPr>
          <a:xfrm>
            <a:off x="7984122" y="3208472"/>
            <a:ext cx="1998078" cy="1766303"/>
          </a:xfrm>
          <a:prstGeom prst="rect">
            <a:avLst/>
          </a:prstGeom>
          <a:solidFill>
            <a:schemeClr val="accent1"/>
          </a:solidFill>
          <a:ln w="12700" cmpd="sng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B9E08B0-E850-A848-A786-EF67CF2D3E17}"/>
              </a:ext>
            </a:extLst>
          </p:cNvPr>
          <p:cNvCxnSpPr>
            <a:cxnSpLocks/>
          </p:cNvCxnSpPr>
          <p:nvPr/>
        </p:nvCxnSpPr>
        <p:spPr>
          <a:xfrm flipH="1">
            <a:off x="7984123" y="4091623"/>
            <a:ext cx="990600" cy="0"/>
          </a:xfrm>
          <a:prstGeom prst="line">
            <a:avLst/>
          </a:prstGeom>
          <a:ln w="12700" cmpd="sng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68821478-EED1-E544-9F8E-80EE89C9D6E1}"/>
              </a:ext>
            </a:extLst>
          </p:cNvPr>
          <p:cNvSpPr txBox="1"/>
          <p:nvPr/>
        </p:nvSpPr>
        <p:spPr>
          <a:xfrm>
            <a:off x="8004585" y="3559314"/>
            <a:ext cx="930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Consumer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10FDBDB-E8E9-9242-89D5-30325EE002BD}"/>
              </a:ext>
            </a:extLst>
          </p:cNvPr>
          <p:cNvSpPr txBox="1"/>
          <p:nvPr/>
        </p:nvSpPr>
        <p:spPr>
          <a:xfrm>
            <a:off x="8035673" y="4321314"/>
            <a:ext cx="8486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Producer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8689924-E476-E143-B901-7D6D72A7F77A}"/>
              </a:ext>
            </a:extLst>
          </p:cNvPr>
          <p:cNvSpPr txBox="1"/>
          <p:nvPr/>
        </p:nvSpPr>
        <p:spPr>
          <a:xfrm>
            <a:off x="9072564" y="3805115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Network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Function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AC42889-DE40-DD4E-921B-20B31B1AF49F}"/>
              </a:ext>
            </a:extLst>
          </p:cNvPr>
          <p:cNvCxnSpPr>
            <a:cxnSpLocks/>
          </p:cNvCxnSpPr>
          <p:nvPr/>
        </p:nvCxnSpPr>
        <p:spPr>
          <a:xfrm flipV="1">
            <a:off x="8974723" y="3208472"/>
            <a:ext cx="0" cy="1766303"/>
          </a:xfrm>
          <a:prstGeom prst="line">
            <a:avLst/>
          </a:prstGeom>
          <a:ln w="12700" cmpd="sng"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484FB6A4-19D3-EC46-BAF5-0972C5C43CE4}"/>
              </a:ext>
            </a:extLst>
          </p:cNvPr>
          <p:cNvSpPr txBox="1"/>
          <p:nvPr/>
        </p:nvSpPr>
        <p:spPr>
          <a:xfrm>
            <a:off x="8711702" y="5017082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SMF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13DA5A37-06F6-734C-A33A-A5E42BFE66BF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932477" y="4052718"/>
            <a:ext cx="3893336" cy="81655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3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FFECF977-4C0A-7C43-A02D-358F0E6F8E6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932477" y="3508329"/>
            <a:ext cx="3893336" cy="77298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3">
                <a:lumMod val="40000"/>
                <a:lumOff val="6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62FDF882-AFDB-354F-B123-81870D1875A5}"/>
              </a:ext>
            </a:extLst>
          </p:cNvPr>
          <p:cNvSpPr txBox="1"/>
          <p:nvPr/>
        </p:nvSpPr>
        <p:spPr>
          <a:xfrm rot="648840">
            <a:off x="4120127" y="3331279"/>
            <a:ext cx="6899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</a:rPr>
              <a:t>Request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5F3708F-A78D-574A-ADC0-2ED6DC491E02}"/>
              </a:ext>
            </a:extLst>
          </p:cNvPr>
          <p:cNvSpPr txBox="1"/>
          <p:nvPr/>
        </p:nvSpPr>
        <p:spPr>
          <a:xfrm rot="534696">
            <a:off x="6726188" y="4744549"/>
            <a:ext cx="7830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</a:rPr>
              <a:t>Response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228E16B7-C556-1C4F-8D5D-C7BBE633BBB9}"/>
              </a:ext>
            </a:extLst>
          </p:cNvPr>
          <p:cNvSpPr/>
          <p:nvPr/>
        </p:nvSpPr>
        <p:spPr bwMode="auto">
          <a:xfrm>
            <a:off x="8073686" y="4679084"/>
            <a:ext cx="224934" cy="232068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ts val="300"/>
              </a:spcBef>
              <a:spcAft>
                <a:spcPct val="0"/>
              </a:spcAft>
            </a:pPr>
            <a:r>
              <a:rPr lang="en-US" sz="1400" dirty="0">
                <a:solidFill>
                  <a:schemeClr val="bg1"/>
                </a:solidFill>
              </a:rPr>
              <a:t>T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21A3A96-9860-4246-9101-C4FD65597C71}"/>
              </a:ext>
            </a:extLst>
          </p:cNvPr>
          <p:cNvSpPr/>
          <p:nvPr/>
        </p:nvSpPr>
        <p:spPr>
          <a:xfrm>
            <a:off x="4315560" y="5550482"/>
            <a:ext cx="5461146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B050"/>
                </a:solidFill>
              </a:rPr>
              <a:t>Consumer get’s NAT’d, only the Producer is known !</a:t>
            </a:r>
          </a:p>
        </p:txBody>
      </p:sp>
      <p:sp>
        <p:nvSpPr>
          <p:cNvPr id="123" name="Up Arrow 122">
            <a:extLst>
              <a:ext uri="{FF2B5EF4-FFF2-40B4-BE49-F238E27FC236}">
                <a16:creationId xmlns:a16="http://schemas.microsoft.com/office/drawing/2014/main" id="{EB6EF929-ED3D-CF49-B906-726632402F9E}"/>
              </a:ext>
            </a:extLst>
          </p:cNvPr>
          <p:cNvSpPr/>
          <p:nvPr/>
        </p:nvSpPr>
        <p:spPr>
          <a:xfrm rot="1322424">
            <a:off x="7850210" y="5092765"/>
            <a:ext cx="228600" cy="400110"/>
          </a:xfrm>
          <a:prstGeom prst="upArrow">
            <a:avLst/>
          </a:prstGeom>
          <a:solidFill>
            <a:schemeClr val="accent3">
              <a:lumMod val="40000"/>
              <a:lumOff val="60000"/>
            </a:schemeClr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6189192F-6328-664B-8D9D-1DD2C8C85409}"/>
              </a:ext>
            </a:extLst>
          </p:cNvPr>
          <p:cNvGrpSpPr/>
          <p:nvPr/>
        </p:nvGrpSpPr>
        <p:grpSpPr>
          <a:xfrm>
            <a:off x="5265508" y="3181291"/>
            <a:ext cx="1010591" cy="1960477"/>
            <a:chOff x="4436361" y="3265143"/>
            <a:chExt cx="1010591" cy="1960477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53C2834D-D0E8-9A44-B382-08A673679F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35156" y="3292323"/>
              <a:ext cx="11796" cy="193329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8B2F532-E077-A743-91BB-BD83451235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36361" y="3265143"/>
              <a:ext cx="8195" cy="196047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/>
            </a:ln>
            <a:effectLst/>
          </p:spPr>
        </p:cxn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7237701-466D-4D44-B350-DA5CD8E24B66}"/>
              </a:ext>
            </a:extLst>
          </p:cNvPr>
          <p:cNvGrpSpPr/>
          <p:nvPr/>
        </p:nvGrpSpPr>
        <p:grpSpPr>
          <a:xfrm>
            <a:off x="4290975" y="4000563"/>
            <a:ext cx="3055302" cy="294286"/>
            <a:chOff x="3461829" y="4084416"/>
            <a:chExt cx="3055302" cy="294286"/>
          </a:xfrm>
        </p:grpSpPr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1C97091E-F9BD-6C4C-95B0-5D10ED65B418}"/>
                </a:ext>
              </a:extLst>
            </p:cNvPr>
            <p:cNvSpPr/>
            <p:nvPr/>
          </p:nvSpPr>
          <p:spPr>
            <a:xfrm>
              <a:off x="6060050" y="4084416"/>
              <a:ext cx="457081" cy="214783"/>
            </a:xfrm>
            <a:prstGeom prst="roundRect">
              <a:avLst/>
            </a:prstGeom>
            <a:solidFill>
              <a:schemeClr val="bg1"/>
            </a:solidFill>
            <a:ln w="12700" cmpd="sng">
              <a:solidFill>
                <a:schemeClr val="accent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tx2"/>
                  </a:solidFill>
                </a:rPr>
                <a:t>nat</a:t>
              </a:r>
            </a:p>
          </p:txBody>
        </p:sp>
        <p:sp>
          <p:nvSpPr>
            <p:cNvPr id="95" name="Rounded Rectangle 94">
              <a:extLst>
                <a:ext uri="{FF2B5EF4-FFF2-40B4-BE49-F238E27FC236}">
                  <a16:creationId xmlns:a16="http://schemas.microsoft.com/office/drawing/2014/main" id="{9BAB7709-906F-3349-A117-EFA5DF37D984}"/>
                </a:ext>
              </a:extLst>
            </p:cNvPr>
            <p:cNvSpPr/>
            <p:nvPr/>
          </p:nvSpPr>
          <p:spPr>
            <a:xfrm>
              <a:off x="3461829" y="4163919"/>
              <a:ext cx="457081" cy="214783"/>
            </a:xfrm>
            <a:prstGeom prst="roundRect">
              <a:avLst/>
            </a:prstGeom>
            <a:solidFill>
              <a:schemeClr val="bg1"/>
            </a:solidFill>
            <a:ln w="12700" cmpd="sng">
              <a:solidFill>
                <a:schemeClr val="accent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tx2"/>
                  </a:solidFill>
                </a:rPr>
                <a:t>nat</a:t>
              </a:r>
            </a:p>
          </p:txBody>
        </p:sp>
      </p:grpSp>
      <p:sp>
        <p:nvSpPr>
          <p:cNvPr id="36" name="Double Wave 35">
            <a:extLst>
              <a:ext uri="{FF2B5EF4-FFF2-40B4-BE49-F238E27FC236}">
                <a16:creationId xmlns:a16="http://schemas.microsoft.com/office/drawing/2014/main" id="{0E253852-0253-1B4E-B12A-3FBE6FFD07F2}"/>
              </a:ext>
            </a:extLst>
          </p:cNvPr>
          <p:cNvSpPr/>
          <p:nvPr/>
        </p:nvSpPr>
        <p:spPr>
          <a:xfrm>
            <a:off x="10371866" y="315942"/>
            <a:ext cx="1389821" cy="363934"/>
          </a:xfrm>
          <a:prstGeom prst="doubleWave">
            <a:avLst/>
          </a:prstGeom>
          <a:solidFill>
            <a:schemeClr val="accent5"/>
          </a:solidFill>
          <a:ln w="127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Barrier</a:t>
            </a:r>
          </a:p>
        </p:txBody>
      </p:sp>
    </p:spTree>
    <p:extLst>
      <p:ext uri="{BB962C8B-B14F-4D97-AF65-F5344CB8AC3E}">
        <p14:creationId xmlns:p14="http://schemas.microsoft.com/office/powerpoint/2010/main" val="221695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87" grpId="0" animBg="1"/>
      <p:bldP spid="90" grpId="0"/>
      <p:bldP spid="91" grpId="0"/>
      <p:bldP spid="92" grpId="0"/>
      <p:bldP spid="98" grpId="0"/>
      <p:bldP spid="104" grpId="0"/>
      <p:bldP spid="105" grpId="0"/>
      <p:bldP spid="99" grpId="0" animBg="1"/>
      <p:bldP spid="122" grpId="0"/>
      <p:bldP spid="122" grpId="1"/>
      <p:bldP spid="123" grpId="0" animBg="1"/>
      <p:bldP spid="12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6593A-A974-42C6-9115-7B09BA91F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Solution : </a:t>
            </a:r>
            <a:r>
              <a:rPr lang="en-US" dirty="0"/>
              <a:t>Standards Updated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0587BD-7C67-4775-A6C6-8A448E828E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1" y="2025064"/>
            <a:ext cx="10896600" cy="4147137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accent1"/>
                </a:solidFill>
              </a:rPr>
              <a:t>3gpp-Sbi-NF-Peer-Info</a:t>
            </a:r>
            <a:r>
              <a:rPr lang="sv-SE" dirty="0"/>
              <a:t> </a:t>
            </a:r>
          </a:p>
          <a:p>
            <a:pPr lvl="2">
              <a:buFont typeface="System Font Regular"/>
              <a:buChar char="-"/>
            </a:pPr>
            <a:r>
              <a:rPr lang="en-US" sz="1600" dirty="0"/>
              <a:t>3GPP R17 TS 29.500 </a:t>
            </a:r>
          </a:p>
          <a:p>
            <a:pPr lvl="2">
              <a:buFont typeface="System Font Regular"/>
              <a:buChar char="-"/>
            </a:pPr>
            <a:r>
              <a:rPr lang="en-US" sz="1600" u="sng" dirty="0"/>
              <a:t>Consumer NF</a:t>
            </a:r>
            <a:r>
              <a:rPr lang="en-US" sz="1600" dirty="0"/>
              <a:t> and </a:t>
            </a:r>
            <a:r>
              <a:rPr lang="en-US" sz="1600" u="sng" dirty="0"/>
              <a:t>Producer NF</a:t>
            </a:r>
            <a:r>
              <a:rPr lang="en-US" sz="1600" dirty="0"/>
              <a:t> uniquely identified by </a:t>
            </a:r>
            <a:r>
              <a:rPr lang="en-US" sz="1600" u="sng" dirty="0"/>
              <a:t>nfInstanceId IE’s</a:t>
            </a:r>
            <a:r>
              <a:rPr lang="en-US" sz="1600" dirty="0"/>
              <a:t> </a:t>
            </a:r>
          </a:p>
          <a:p>
            <a:pPr lvl="2">
              <a:buFont typeface="System Font Regular"/>
              <a:buChar char="-"/>
            </a:pPr>
            <a:r>
              <a:rPr lang="en-US" sz="1600" dirty="0"/>
              <a:t>128 or 64 bit universally unique number (UUID), d</a:t>
            </a:r>
            <a:r>
              <a:rPr lang="en-GB" sz="1600" dirty="0"/>
              <a:t>escribed in IETF RFC 4122 </a:t>
            </a:r>
            <a:endParaRPr lang="en-US" sz="1600" dirty="0"/>
          </a:p>
          <a:p>
            <a:pPr lvl="1"/>
            <a:endParaRPr lang="en-US" sz="800" dirty="0"/>
          </a:p>
          <a:p>
            <a:pPr lvl="1"/>
            <a:endParaRPr lang="en-US" sz="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Configuration Flexibility  </a:t>
            </a:r>
          </a:p>
          <a:p>
            <a:pPr lvl="2">
              <a:buFont typeface="System Font Regular"/>
              <a:buChar char="-"/>
            </a:pPr>
            <a:r>
              <a:rPr lang="en-US" sz="1600" dirty="0"/>
              <a:t>Included or excluded in all messages (request/response, subscribe/notify)</a:t>
            </a:r>
          </a:p>
          <a:p>
            <a:pPr lvl="2">
              <a:buFont typeface="System Font Regular"/>
              <a:buChar char="-"/>
            </a:pPr>
            <a:r>
              <a:rPr lang="en-US" sz="1600" dirty="0"/>
              <a:t>Providing the consumer NF, producer NF or both NFs</a:t>
            </a:r>
          </a:p>
          <a:p>
            <a:pPr lvl="2"/>
            <a:endParaRPr lang="en-US" sz="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B0A46C-2DF0-444A-9BC3-1EC2CCFD7889}"/>
              </a:ext>
            </a:extLst>
          </p:cNvPr>
          <p:cNvSpPr txBox="1"/>
          <p:nvPr/>
        </p:nvSpPr>
        <p:spPr>
          <a:xfrm>
            <a:off x="1730546" y="5656852"/>
            <a:ext cx="0" cy="0"/>
          </a:xfrm>
          <a:prstGeom prst="rect">
            <a:avLst/>
          </a:prstGeom>
        </p:spPr>
        <p:txBody>
          <a:bodyPr vert="horz" wrap="none" lIns="71981" tIns="35991" rIns="71981" bIns="35991" rtlCol="0" anchor="t">
            <a:noAutofit/>
          </a:bodyPr>
          <a:lstStyle/>
          <a:p>
            <a:pPr defTabSz="914126" fontAlgn="base">
              <a:spcBef>
                <a:spcPts val="800"/>
              </a:spcBef>
              <a:spcAft>
                <a:spcPct val="0"/>
              </a:spcAft>
            </a:pPr>
            <a:endParaRPr lang="en-US" sz="1999" kern="1000" spc="-30" dirty="0" err="1">
              <a:solidFill>
                <a:srgbClr val="181818"/>
              </a:solidFill>
              <a:latin typeface="Ericsson Hild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84DC38-032A-8B46-9265-C7687D6C0A8C}"/>
              </a:ext>
            </a:extLst>
          </p:cNvPr>
          <p:cNvSpPr txBox="1"/>
          <p:nvPr/>
        </p:nvSpPr>
        <p:spPr>
          <a:xfrm>
            <a:off x="838200" y="5710535"/>
            <a:ext cx="9982200" cy="369332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New Standards</a:t>
            </a:r>
          </a:p>
        </p:txBody>
      </p:sp>
      <p:sp>
        <p:nvSpPr>
          <p:cNvPr id="12" name="Line Callout 2 (No Border) 11">
            <a:extLst>
              <a:ext uri="{FF2B5EF4-FFF2-40B4-BE49-F238E27FC236}">
                <a16:creationId xmlns:a16="http://schemas.microsoft.com/office/drawing/2014/main" id="{66B31D74-C78B-7946-95AD-2875747FF05F}"/>
              </a:ext>
            </a:extLst>
          </p:cNvPr>
          <p:cNvSpPr/>
          <p:nvPr/>
        </p:nvSpPr>
        <p:spPr>
          <a:xfrm>
            <a:off x="4793568" y="1295400"/>
            <a:ext cx="1988233" cy="571500"/>
          </a:xfrm>
          <a:prstGeom prst="callout2">
            <a:avLst>
              <a:gd name="adj1" fmla="val 42810"/>
              <a:gd name="adj2" fmla="val -1384"/>
              <a:gd name="adj3" fmla="val 45484"/>
              <a:gd name="adj4" fmla="val -96263"/>
              <a:gd name="adj5" fmla="val 121593"/>
              <a:gd name="adj6" fmla="val -107439"/>
            </a:avLst>
          </a:prstGeom>
          <a:solidFill>
            <a:schemeClr val="accent5"/>
          </a:solidFill>
          <a:ln w="127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/>
              <a:t>New HTTP2 Header</a:t>
            </a:r>
          </a:p>
        </p:txBody>
      </p:sp>
    </p:spTree>
    <p:extLst>
      <p:ext uri="{BB962C8B-B14F-4D97-AF65-F5344CB8AC3E}">
        <p14:creationId xmlns:p14="http://schemas.microsoft.com/office/powerpoint/2010/main" val="426089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B43E4-CC2C-0F45-910E-DCD99F803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Name Table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20B979C-841A-FD4E-A4E4-ABF3ABED0B63}"/>
              </a:ext>
            </a:extLst>
          </p:cNvPr>
          <p:cNvGraphicFramePr>
            <a:graphicFrameLocks noGrp="1"/>
          </p:cNvGraphicFramePr>
          <p:nvPr/>
        </p:nvGraphicFramePr>
        <p:xfrm>
          <a:off x="2438400" y="2052935"/>
          <a:ext cx="7239001" cy="29921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053319761"/>
                    </a:ext>
                  </a:extLst>
                </a:gridCol>
                <a:gridCol w="3733801">
                  <a:extLst>
                    <a:ext uri="{9D8B030D-6E8A-4147-A177-3AD203B41FA5}">
                      <a16:colId xmlns:a16="http://schemas.microsoft.com/office/drawing/2014/main" val="704305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nfInstanceId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0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0c765082-9cc5-49c6-9876-ae2f5fa2a63f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600" dirty="0"/>
                        <a:t>BOSTMA-NRF-201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20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8fc32042-6dbf-4c4e-8daa-055cf5504df4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600" dirty="0"/>
                        <a:t>BOSTMA-AUSF-201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736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13a1de32-ec45-4cd6-a842-ce5bb3cba3d8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600" dirty="0"/>
                        <a:t>DLLSTX-NSSF-201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199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d67766f2-210f-4ecf-858f-cc42a60fc00e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600" dirty="0"/>
                        <a:t>DLLSTX-SMF-201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50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8b85f3f2-2f66-4698-b07e-06a07010632e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600" dirty="0"/>
                        <a:t>DLLSTX-AMF-201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25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f8b58652-49e8-463e-8f16-4dd6a15d3f14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600" dirty="0"/>
                        <a:t>DLLSTX-UDR-201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1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200" dirty="0"/>
                        <a:t>2c765012-3cc5-49c6-9876-ae2f5fa2a63f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600" dirty="0"/>
                        <a:t>DLLSTX-UDM-201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02270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80D5103-B69E-244F-8CAA-F0E644A84E47}"/>
              </a:ext>
            </a:extLst>
          </p:cNvPr>
          <p:cNvSpPr txBox="1"/>
          <p:nvPr/>
        </p:nvSpPr>
        <p:spPr>
          <a:xfrm>
            <a:off x="1485899" y="1363403"/>
            <a:ext cx="8686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“Like DNS”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D8A621-2D30-9640-8414-B71FF60C07D4}"/>
              </a:ext>
            </a:extLst>
          </p:cNvPr>
          <p:cNvSpPr txBox="1"/>
          <p:nvPr/>
        </p:nvSpPr>
        <p:spPr>
          <a:xfrm>
            <a:off x="6705600" y="5186821"/>
            <a:ext cx="17764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“User Friendly Name”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09382E-8C0A-964A-BB26-7D3D2AAF76BC}"/>
              </a:ext>
            </a:extLst>
          </p:cNvPr>
          <p:cNvSpPr txBox="1"/>
          <p:nvPr/>
        </p:nvSpPr>
        <p:spPr>
          <a:xfrm>
            <a:off x="3166305" y="5186821"/>
            <a:ext cx="1858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Consumer/Producer ID</a:t>
            </a:r>
          </a:p>
        </p:txBody>
      </p:sp>
    </p:spTree>
    <p:extLst>
      <p:ext uri="{BB962C8B-B14F-4D97-AF65-F5344CB8AC3E}">
        <p14:creationId xmlns:p14="http://schemas.microsoft.com/office/powerpoint/2010/main" val="3287980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7D8F9B-14CB-124A-9314-2FF75B33D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Barriers to be Removed 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DB50B2-3E22-DD46-B504-41929EC0F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994" y="1524000"/>
            <a:ext cx="10514013" cy="685800"/>
          </a:xfrm>
          <a:noFill/>
        </p:spPr>
        <p:txBody>
          <a:bodyPr/>
          <a:lstStyle/>
          <a:p>
            <a:pPr marL="342900" indent="-342900"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dirty="0">
                <a:solidFill>
                  <a:srgbClr val="00B050"/>
                </a:solidFill>
              </a:rPr>
              <a:t>Cloud Native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73BB92B-2BF0-B642-B94D-6FD45B7E90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994" y="2405000"/>
            <a:ext cx="10514013" cy="685800"/>
          </a:xfrm>
          <a:noFill/>
        </p:spPr>
        <p:txBody>
          <a:bodyPr/>
          <a:lstStyle/>
          <a:p>
            <a:pPr marL="342900" indent="-342900"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dirty="0">
                <a:solidFill>
                  <a:srgbClr val="00B050"/>
                </a:solidFill>
              </a:rPr>
              <a:t>Encryption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A9BF89-8073-A343-9D54-43B319B4B7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994" y="3276323"/>
            <a:ext cx="10514013" cy="685800"/>
          </a:xfrm>
          <a:noFill/>
        </p:spPr>
        <p:txBody>
          <a:bodyPr/>
          <a:lstStyle/>
          <a:p>
            <a:pPr marL="342900" indent="-342900"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dirty="0">
                <a:solidFill>
                  <a:srgbClr val="00B050"/>
                </a:solidFill>
              </a:rPr>
              <a:t>East/West Visibility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B09CD3F-9EAA-FD4D-ADBA-C0792C3D9C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8994" y="4159786"/>
            <a:ext cx="10514013" cy="685800"/>
          </a:xfrm>
          <a:noFill/>
        </p:spPr>
        <p:txBody>
          <a:bodyPr/>
          <a:lstStyle/>
          <a:p>
            <a:pPr marL="342900" indent="-342900"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dirty="0">
                <a:solidFill>
                  <a:srgbClr val="00B050"/>
                </a:solidFill>
              </a:rPr>
              <a:t>Vendor Independence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ED7ECC1-C1B6-E743-82BC-0520966139EB}"/>
              </a:ext>
            </a:extLst>
          </p:cNvPr>
          <p:cNvSpPr txBox="1">
            <a:spLocks/>
          </p:cNvSpPr>
          <p:nvPr/>
        </p:nvSpPr>
        <p:spPr bwMode="auto">
          <a:xfrm>
            <a:off x="847399" y="5043249"/>
            <a:ext cx="1051401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rtlCol="0" anchor="ctr" anchorCtr="0" compatLnSpc="1">
            <a:prstTxWarp prst="textNoShape">
              <a:avLst/>
            </a:prstTxWarp>
            <a:normAutofit/>
          </a:bodyPr>
          <a:lstStyle>
            <a:lvl1pPr marL="0" indent="0" algn="ctr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lang="en-US" sz="2400" kern="1200" baseline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620713" indent="-301625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941388" indent="-303213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143000" indent="-303213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1462088" indent="-303213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335221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accent1"/>
              </a:buClr>
              <a:buFont typeface="Wingdings" pitchFamily="2" charset="2"/>
              <a:buChar char="ü"/>
            </a:pPr>
            <a:r>
              <a:rPr lang="en-US" dirty="0">
                <a:solidFill>
                  <a:srgbClr val="00B050"/>
                </a:solidFill>
              </a:rPr>
              <a:t>Complex Network Plumbing</a:t>
            </a:r>
          </a:p>
        </p:txBody>
      </p:sp>
    </p:spTree>
    <p:extLst>
      <p:ext uri="{BB962C8B-B14F-4D97-AF65-F5344CB8AC3E}">
        <p14:creationId xmlns:p14="http://schemas.microsoft.com/office/powerpoint/2010/main" val="1139633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: Shape 134">
            <a:extLst>
              <a:ext uri="{FF2B5EF4-FFF2-40B4-BE49-F238E27FC236}">
                <a16:creationId xmlns:a16="http://schemas.microsoft.com/office/drawing/2014/main" id="{8DD411F8-AF7C-3741-B03E-25BB2CAF23B1}"/>
              </a:ext>
            </a:extLst>
          </p:cNvPr>
          <p:cNvSpPr/>
          <p:nvPr/>
        </p:nvSpPr>
        <p:spPr>
          <a:xfrm>
            <a:off x="7315200" y="2057400"/>
            <a:ext cx="3291840" cy="3291840"/>
          </a:xfrm>
          <a:custGeom>
            <a:avLst/>
            <a:gdLst>
              <a:gd name="connsiteX0" fmla="*/ 1776859 w 3553718"/>
              <a:gd name="connsiteY0" fmla="*/ 404191 h 3553718"/>
              <a:gd name="connsiteX1" fmla="*/ 404190 w 3553718"/>
              <a:gd name="connsiteY1" fmla="*/ 1776859 h 3553718"/>
              <a:gd name="connsiteX2" fmla="*/ 1776859 w 3553718"/>
              <a:gd name="connsiteY2" fmla="*/ 3149527 h 3553718"/>
              <a:gd name="connsiteX3" fmla="*/ 3149528 w 3553718"/>
              <a:gd name="connsiteY3" fmla="*/ 1776859 h 3553718"/>
              <a:gd name="connsiteX4" fmla="*/ 1776859 w 3553718"/>
              <a:gd name="connsiteY4" fmla="*/ 404191 h 3553718"/>
              <a:gd name="connsiteX5" fmla="*/ 1776859 w 3553718"/>
              <a:gd name="connsiteY5" fmla="*/ 0 h 3553718"/>
              <a:gd name="connsiteX6" fmla="*/ 3553718 w 3553718"/>
              <a:gd name="connsiteY6" fmla="*/ 1776859 h 3553718"/>
              <a:gd name="connsiteX7" fmla="*/ 1776859 w 3553718"/>
              <a:gd name="connsiteY7" fmla="*/ 3553718 h 3553718"/>
              <a:gd name="connsiteX8" fmla="*/ 0 w 3553718"/>
              <a:gd name="connsiteY8" fmla="*/ 1776859 h 3553718"/>
              <a:gd name="connsiteX9" fmla="*/ 1776859 w 3553718"/>
              <a:gd name="connsiteY9" fmla="*/ 0 h 3553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53718" h="3553718">
                <a:moveTo>
                  <a:pt x="1776859" y="404191"/>
                </a:moveTo>
                <a:cubicBezTo>
                  <a:pt x="1018755" y="404191"/>
                  <a:pt x="404190" y="1018755"/>
                  <a:pt x="404190" y="1776859"/>
                </a:cubicBezTo>
                <a:cubicBezTo>
                  <a:pt x="404190" y="2534963"/>
                  <a:pt x="1018755" y="3149527"/>
                  <a:pt x="1776859" y="3149527"/>
                </a:cubicBezTo>
                <a:cubicBezTo>
                  <a:pt x="2534963" y="3149527"/>
                  <a:pt x="3149528" y="2534963"/>
                  <a:pt x="3149528" y="1776859"/>
                </a:cubicBezTo>
                <a:cubicBezTo>
                  <a:pt x="3149528" y="1018755"/>
                  <a:pt x="2534963" y="404191"/>
                  <a:pt x="1776859" y="404191"/>
                </a:cubicBezTo>
                <a:close/>
                <a:moveTo>
                  <a:pt x="1776859" y="0"/>
                </a:moveTo>
                <a:cubicBezTo>
                  <a:pt x="2758191" y="0"/>
                  <a:pt x="3553718" y="795527"/>
                  <a:pt x="3553718" y="1776859"/>
                </a:cubicBezTo>
                <a:cubicBezTo>
                  <a:pt x="3553718" y="2758191"/>
                  <a:pt x="2758191" y="3553718"/>
                  <a:pt x="1776859" y="3553718"/>
                </a:cubicBezTo>
                <a:cubicBezTo>
                  <a:pt x="795527" y="3553718"/>
                  <a:pt x="0" y="2758191"/>
                  <a:pt x="0" y="1776859"/>
                </a:cubicBezTo>
                <a:cubicBezTo>
                  <a:pt x="0" y="795527"/>
                  <a:pt x="795527" y="0"/>
                  <a:pt x="1776859" y="0"/>
                </a:cubicBezTo>
                <a:close/>
              </a:path>
            </a:pathLst>
          </a:custGeom>
          <a:solidFill>
            <a:srgbClr val="53565A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Data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94A52F-D6BA-CC49-9C41-332B1F9A0501}"/>
              </a:ext>
            </a:extLst>
          </p:cNvPr>
          <p:cNvSpPr txBox="1"/>
          <p:nvPr/>
        </p:nvSpPr>
        <p:spPr>
          <a:xfrm>
            <a:off x="455174" y="2209801"/>
            <a:ext cx="5408613" cy="54530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121899" tIns="60949" rIns="121899" bIns="60949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01625" indent="-301625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182880" lvl="1" indent="0" defTabSz="608013" eaLnBrk="0" fontAlgn="base" hangingPunct="0">
              <a:lnSpc>
                <a:spcPct val="7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Arial"/>
                <a:cs typeface="Arial"/>
              </a:defRPr>
            </a:lvl2pPr>
            <a:lvl3pPr marL="941388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bg1"/>
                </a:solidFill>
                <a:latin typeface="Arial"/>
                <a:cs typeface="Arial"/>
              </a:defRPr>
            </a:lvl3pPr>
            <a:lvl4pPr marL="1143000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>
                <a:solidFill>
                  <a:schemeClr val="bg1"/>
                </a:solidFill>
                <a:latin typeface="Arial"/>
                <a:cs typeface="Arial"/>
              </a:defRPr>
            </a:lvl4pPr>
            <a:lvl5pPr marL="1462088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Arial"/>
                <a:cs typeface="Arial"/>
              </a:defRPr>
            </a:lvl5pPr>
            <a:lvl6pPr marL="3352213" indent="-304747">
              <a:spcBef>
                <a:spcPct val="20000"/>
              </a:spcBef>
              <a:buFont typeface="Arial"/>
              <a:buChar char="•"/>
              <a:defRPr sz="2700"/>
            </a:lvl6pPr>
            <a:lvl7pPr marL="3961707" indent="-304747">
              <a:spcBef>
                <a:spcPct val="20000"/>
              </a:spcBef>
              <a:buFont typeface="Arial"/>
              <a:buChar char="•"/>
              <a:defRPr sz="2700"/>
            </a:lvl7pPr>
            <a:lvl8pPr marL="4571200" indent="-304747">
              <a:spcBef>
                <a:spcPct val="20000"/>
              </a:spcBef>
              <a:buFont typeface="Arial"/>
              <a:buChar char="•"/>
              <a:defRPr sz="2700"/>
            </a:lvl8pPr>
            <a:lvl9pPr marL="5180693" indent="-304747">
              <a:spcBef>
                <a:spcPct val="20000"/>
              </a:spcBef>
              <a:buFont typeface="Arial"/>
              <a:buChar char="•"/>
              <a:defRPr sz="2700"/>
            </a:lvl9pPr>
          </a:lstStyle>
          <a:p>
            <a:pPr lvl="1"/>
            <a:r>
              <a:rPr lang="en-US" dirty="0"/>
              <a:t>Multi Generational Network Intelligence</a:t>
            </a:r>
            <a:br>
              <a:rPr lang="en-US" dirty="0"/>
            </a:br>
            <a:r>
              <a:rPr lang="en-US" sz="1400" dirty="0"/>
              <a:t>  - 5G, 4G, 3G, 2G, WiFi, Fixed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091EE28-25A2-EB4A-B92D-74323EDA0C26}"/>
              </a:ext>
            </a:extLst>
          </p:cNvPr>
          <p:cNvSpPr txBox="1"/>
          <p:nvPr/>
        </p:nvSpPr>
        <p:spPr>
          <a:xfrm>
            <a:off x="455174" y="2959894"/>
            <a:ext cx="5408613" cy="54530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121899" tIns="60949" rIns="121899" bIns="60949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01625" indent="-301625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182880" lvl="1" indent="0" defTabSz="608013" eaLnBrk="0" fontAlgn="base" hangingPunct="0">
              <a:lnSpc>
                <a:spcPct val="7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Arial"/>
                <a:cs typeface="Arial"/>
              </a:defRPr>
            </a:lvl2pPr>
            <a:lvl3pPr marL="941388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bg1"/>
                </a:solidFill>
                <a:latin typeface="Arial"/>
                <a:cs typeface="Arial"/>
              </a:defRPr>
            </a:lvl3pPr>
            <a:lvl4pPr marL="1143000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>
                <a:solidFill>
                  <a:schemeClr val="bg1"/>
                </a:solidFill>
                <a:latin typeface="Arial"/>
                <a:cs typeface="Arial"/>
              </a:defRPr>
            </a:lvl4pPr>
            <a:lvl5pPr marL="1462088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Arial"/>
                <a:cs typeface="Arial"/>
              </a:defRPr>
            </a:lvl5pPr>
            <a:lvl6pPr marL="3352213" indent="-304747">
              <a:spcBef>
                <a:spcPct val="20000"/>
              </a:spcBef>
              <a:buFont typeface="Arial"/>
              <a:buChar char="•"/>
              <a:defRPr sz="2700"/>
            </a:lvl6pPr>
            <a:lvl7pPr marL="3961707" indent="-304747">
              <a:spcBef>
                <a:spcPct val="20000"/>
              </a:spcBef>
              <a:buFont typeface="Arial"/>
              <a:buChar char="•"/>
              <a:defRPr sz="2700"/>
            </a:lvl7pPr>
            <a:lvl8pPr marL="4571200" indent="-304747">
              <a:spcBef>
                <a:spcPct val="20000"/>
              </a:spcBef>
              <a:buFont typeface="Arial"/>
              <a:buChar char="•"/>
              <a:defRPr sz="2700"/>
            </a:lvl8pPr>
            <a:lvl9pPr marL="5180693" indent="-304747">
              <a:spcBef>
                <a:spcPct val="20000"/>
              </a:spcBef>
              <a:buFont typeface="Arial"/>
              <a:buChar char="•"/>
              <a:defRPr sz="2700"/>
            </a:lvl9pPr>
          </a:lstStyle>
          <a:p>
            <a:pPr lvl="1"/>
            <a:r>
              <a:rPr lang="en-US" dirty="0"/>
              <a:t>Per Subscriber</a:t>
            </a:r>
            <a:br>
              <a:rPr lang="en-US" dirty="0"/>
            </a:br>
            <a:r>
              <a:rPr lang="en-US" sz="1400" dirty="0"/>
              <a:t>  - Per session insights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DA053F0-3ECA-6542-B337-B05805B6AD1C}"/>
              </a:ext>
            </a:extLst>
          </p:cNvPr>
          <p:cNvSpPr txBox="1"/>
          <p:nvPr/>
        </p:nvSpPr>
        <p:spPr>
          <a:xfrm>
            <a:off x="455174" y="3697069"/>
            <a:ext cx="5408613" cy="54530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121899" tIns="60949" rIns="121899" bIns="60949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01625" indent="-301625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182880" lvl="1" indent="0" defTabSz="608013" eaLnBrk="0" fontAlgn="base" hangingPunct="0">
              <a:lnSpc>
                <a:spcPct val="7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Arial"/>
                <a:cs typeface="Arial"/>
              </a:defRPr>
            </a:lvl2pPr>
            <a:lvl3pPr marL="941388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bg1"/>
                </a:solidFill>
                <a:latin typeface="Arial"/>
                <a:cs typeface="Arial"/>
              </a:defRPr>
            </a:lvl3pPr>
            <a:lvl4pPr marL="1143000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>
                <a:solidFill>
                  <a:schemeClr val="bg1"/>
                </a:solidFill>
                <a:latin typeface="Arial"/>
                <a:cs typeface="Arial"/>
              </a:defRPr>
            </a:lvl4pPr>
            <a:lvl5pPr marL="1462088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Arial"/>
                <a:cs typeface="Arial"/>
              </a:defRPr>
            </a:lvl5pPr>
            <a:lvl6pPr marL="3352213" indent="-304747">
              <a:spcBef>
                <a:spcPct val="20000"/>
              </a:spcBef>
              <a:buFont typeface="Arial"/>
              <a:buChar char="•"/>
              <a:defRPr sz="2700"/>
            </a:lvl6pPr>
            <a:lvl7pPr marL="3961707" indent="-304747">
              <a:spcBef>
                <a:spcPct val="20000"/>
              </a:spcBef>
              <a:buFont typeface="Arial"/>
              <a:buChar char="•"/>
              <a:defRPr sz="2700"/>
            </a:lvl7pPr>
            <a:lvl8pPr marL="4571200" indent="-304747">
              <a:spcBef>
                <a:spcPct val="20000"/>
              </a:spcBef>
              <a:buFont typeface="Arial"/>
              <a:buChar char="•"/>
              <a:defRPr sz="2700"/>
            </a:lvl8pPr>
            <a:lvl9pPr marL="5180693" indent="-304747">
              <a:spcBef>
                <a:spcPct val="20000"/>
              </a:spcBef>
              <a:buFont typeface="Arial"/>
              <a:buChar char="•"/>
              <a:defRPr sz="2700"/>
            </a:lvl9pPr>
          </a:lstStyle>
          <a:p>
            <a:pPr lvl="1"/>
            <a:r>
              <a:rPr lang="en-US" dirty="0"/>
              <a:t>Multi Dimensional</a:t>
            </a:r>
            <a:br>
              <a:rPr lang="en-US" dirty="0"/>
            </a:br>
            <a:r>
              <a:rPr lang="en-US" sz="1400" dirty="0"/>
              <a:t>  - Service, handset, device, cell, location, network,...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A6308D8-D3FD-604C-A836-57D4E6FDCDF6}"/>
              </a:ext>
            </a:extLst>
          </p:cNvPr>
          <p:cNvSpPr txBox="1"/>
          <p:nvPr/>
        </p:nvSpPr>
        <p:spPr>
          <a:xfrm>
            <a:off x="455174" y="4419600"/>
            <a:ext cx="5408613" cy="54530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121899" tIns="60949" rIns="121899" bIns="60949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01625" indent="-301625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182880" lvl="1" indent="0" defTabSz="608013" eaLnBrk="0" fontAlgn="base" hangingPunct="0">
              <a:lnSpc>
                <a:spcPct val="7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Arial"/>
                <a:cs typeface="Arial"/>
              </a:defRPr>
            </a:lvl2pPr>
            <a:lvl3pPr marL="941388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bg1"/>
                </a:solidFill>
                <a:latin typeface="Arial"/>
                <a:cs typeface="Arial"/>
              </a:defRPr>
            </a:lvl3pPr>
            <a:lvl4pPr marL="1143000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>
                <a:solidFill>
                  <a:schemeClr val="bg1"/>
                </a:solidFill>
                <a:latin typeface="Arial"/>
                <a:cs typeface="Arial"/>
              </a:defRPr>
            </a:lvl4pPr>
            <a:lvl5pPr marL="1462088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Arial"/>
                <a:cs typeface="Arial"/>
              </a:defRPr>
            </a:lvl5pPr>
            <a:lvl6pPr marL="3352213" indent="-304747">
              <a:spcBef>
                <a:spcPct val="20000"/>
              </a:spcBef>
              <a:buFont typeface="Arial"/>
              <a:buChar char="•"/>
              <a:defRPr sz="2700"/>
            </a:lvl6pPr>
            <a:lvl7pPr marL="3961707" indent="-304747">
              <a:spcBef>
                <a:spcPct val="20000"/>
              </a:spcBef>
              <a:buFont typeface="Arial"/>
              <a:buChar char="•"/>
              <a:defRPr sz="2700"/>
            </a:lvl7pPr>
            <a:lvl8pPr marL="4571200" indent="-304747">
              <a:spcBef>
                <a:spcPct val="20000"/>
              </a:spcBef>
              <a:buFont typeface="Arial"/>
              <a:buChar char="•"/>
              <a:defRPr sz="2700"/>
            </a:lvl8pPr>
            <a:lvl9pPr marL="5180693" indent="-304747">
              <a:spcBef>
                <a:spcPct val="20000"/>
              </a:spcBef>
              <a:buFont typeface="Arial"/>
              <a:buChar char="•"/>
              <a:defRPr sz="2700"/>
            </a:lvl9pPr>
          </a:lstStyle>
          <a:p>
            <a:pPr lvl="1"/>
            <a:r>
              <a:rPr lang="en-US" dirty="0"/>
              <a:t>Rich App/Network Metrics</a:t>
            </a:r>
            <a:br>
              <a:rPr lang="en-US" dirty="0"/>
            </a:br>
            <a:r>
              <a:rPr lang="en-US" sz="1400" dirty="0"/>
              <a:t>  - Errors, latency, throughput, audio gaps, video quality,...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C3A0219-4D23-7F44-9DA9-4FBFF3747ADF}"/>
              </a:ext>
            </a:extLst>
          </p:cNvPr>
          <p:cNvSpPr txBox="1"/>
          <p:nvPr/>
        </p:nvSpPr>
        <p:spPr>
          <a:xfrm>
            <a:off x="455174" y="5169694"/>
            <a:ext cx="5408613" cy="54530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121899" tIns="60949" rIns="121899" bIns="60949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01625" indent="-301625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182880" lvl="1" indent="0" defTabSz="608013" eaLnBrk="0" fontAlgn="base" hangingPunct="0">
              <a:lnSpc>
                <a:spcPct val="7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Arial"/>
                <a:cs typeface="Arial"/>
              </a:defRPr>
            </a:lvl2pPr>
            <a:lvl3pPr marL="941388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bg1"/>
                </a:solidFill>
                <a:latin typeface="Arial"/>
                <a:cs typeface="Arial"/>
              </a:defRPr>
            </a:lvl3pPr>
            <a:lvl4pPr marL="1143000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>
                <a:solidFill>
                  <a:schemeClr val="bg1"/>
                </a:solidFill>
                <a:latin typeface="Arial"/>
                <a:cs typeface="Arial"/>
              </a:defRPr>
            </a:lvl4pPr>
            <a:lvl5pPr marL="1462088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Arial"/>
                <a:cs typeface="Arial"/>
              </a:defRPr>
            </a:lvl5pPr>
            <a:lvl6pPr marL="3352213" indent="-304747">
              <a:spcBef>
                <a:spcPct val="20000"/>
              </a:spcBef>
              <a:buFont typeface="Arial"/>
              <a:buChar char="•"/>
              <a:defRPr sz="2700"/>
            </a:lvl6pPr>
            <a:lvl7pPr marL="3961707" indent="-304747">
              <a:spcBef>
                <a:spcPct val="20000"/>
              </a:spcBef>
              <a:buFont typeface="Arial"/>
              <a:buChar char="•"/>
              <a:defRPr sz="2700"/>
            </a:lvl7pPr>
            <a:lvl8pPr marL="4571200" indent="-304747">
              <a:spcBef>
                <a:spcPct val="20000"/>
              </a:spcBef>
              <a:buFont typeface="Arial"/>
              <a:buChar char="•"/>
              <a:defRPr sz="2700"/>
            </a:lvl8pPr>
            <a:lvl9pPr marL="5180693" indent="-304747">
              <a:spcBef>
                <a:spcPct val="20000"/>
              </a:spcBef>
              <a:buFont typeface="Arial"/>
              <a:buChar char="•"/>
              <a:defRPr sz="2700"/>
            </a:lvl9pPr>
          </a:lstStyle>
          <a:p>
            <a:pPr lvl="1"/>
            <a:r>
              <a:rPr lang="en-US" dirty="0"/>
              <a:t>Full Visibility</a:t>
            </a:r>
            <a:br>
              <a:rPr lang="en-US" dirty="0"/>
            </a:br>
            <a:r>
              <a:rPr lang="en-US" sz="1400" dirty="0"/>
              <a:t>  - Physical and virtual, Open APIs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0D87733-2512-7846-8EF9-511F8E8B5399}"/>
              </a:ext>
            </a:extLst>
          </p:cNvPr>
          <p:cNvSpPr txBox="1"/>
          <p:nvPr/>
        </p:nvSpPr>
        <p:spPr>
          <a:xfrm>
            <a:off x="455174" y="1447801"/>
            <a:ext cx="5408613" cy="54530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121899" tIns="60949" rIns="121899" bIns="60949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301625" indent="-301625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182880" lvl="1" indent="0" defTabSz="608013" eaLnBrk="0" fontAlgn="base" hangingPunct="0">
              <a:lnSpc>
                <a:spcPct val="7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Arial"/>
                <a:cs typeface="Arial"/>
              </a:defRPr>
            </a:lvl2pPr>
            <a:lvl3pPr marL="941388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>
                <a:solidFill>
                  <a:schemeClr val="bg1"/>
                </a:solidFill>
                <a:latin typeface="Arial"/>
                <a:cs typeface="Arial"/>
              </a:defRPr>
            </a:lvl3pPr>
            <a:lvl4pPr marL="1143000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>
                <a:solidFill>
                  <a:schemeClr val="bg1"/>
                </a:solidFill>
                <a:latin typeface="Arial"/>
                <a:cs typeface="Arial"/>
              </a:defRPr>
            </a:lvl4pPr>
            <a:lvl5pPr marL="1462088" indent="-303213" defTabSz="608013" eaLnBrk="0" fontAlgn="base" hangingPunct="0">
              <a:lnSpc>
                <a:spcPct val="9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Arial"/>
                <a:cs typeface="Arial"/>
              </a:defRPr>
            </a:lvl5pPr>
            <a:lvl6pPr marL="3352213" indent="-304747">
              <a:spcBef>
                <a:spcPct val="20000"/>
              </a:spcBef>
              <a:buFont typeface="Arial"/>
              <a:buChar char="•"/>
              <a:defRPr sz="2700"/>
            </a:lvl6pPr>
            <a:lvl7pPr marL="3961707" indent="-304747">
              <a:spcBef>
                <a:spcPct val="20000"/>
              </a:spcBef>
              <a:buFont typeface="Arial"/>
              <a:buChar char="•"/>
              <a:defRPr sz="2700"/>
            </a:lvl7pPr>
            <a:lvl8pPr marL="4571200" indent="-304747">
              <a:spcBef>
                <a:spcPct val="20000"/>
              </a:spcBef>
              <a:buFont typeface="Arial"/>
              <a:buChar char="•"/>
              <a:defRPr sz="2700"/>
            </a:lvl8pPr>
            <a:lvl9pPr marL="5180693" indent="-304747">
              <a:spcBef>
                <a:spcPct val="20000"/>
              </a:spcBef>
              <a:buFont typeface="Arial"/>
              <a:buChar char="•"/>
              <a:defRPr sz="2700"/>
            </a:lvl9pPr>
          </a:lstStyle>
          <a:p>
            <a:pPr lvl="1"/>
            <a:r>
              <a:rPr lang="en-US" sz="2000" dirty="0"/>
              <a:t>Derived from the Source of Truth</a:t>
            </a:r>
            <a:br>
              <a:rPr lang="en-US" sz="2000" dirty="0"/>
            </a:br>
            <a:r>
              <a:rPr lang="en-US" dirty="0"/>
              <a:t>  - Packets, Universally Available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90EC303-EE10-1440-83D0-340461429540}"/>
              </a:ext>
            </a:extLst>
          </p:cNvPr>
          <p:cNvSpPr txBox="1"/>
          <p:nvPr/>
        </p:nvSpPr>
        <p:spPr>
          <a:xfrm>
            <a:off x="7401672" y="986135"/>
            <a:ext cx="3037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Ultra-HD Insights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6E75F49-4B0E-A84F-9D68-30CC9E8069AD}"/>
              </a:ext>
            </a:extLst>
          </p:cNvPr>
          <p:cNvGrpSpPr/>
          <p:nvPr/>
        </p:nvGrpSpPr>
        <p:grpSpPr>
          <a:xfrm>
            <a:off x="5878602" y="1447800"/>
            <a:ext cx="6465798" cy="3996156"/>
            <a:chOff x="5877014" y="1447800"/>
            <a:chExt cx="6465798" cy="3996156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6185330-0010-6644-A7C6-A84E498EC411}"/>
                </a:ext>
              </a:extLst>
            </p:cNvPr>
            <p:cNvGrpSpPr/>
            <p:nvPr/>
          </p:nvGrpSpPr>
          <p:grpSpPr>
            <a:xfrm>
              <a:off x="5877014" y="1447800"/>
              <a:ext cx="6465798" cy="3996156"/>
              <a:chOff x="5609312" y="1219200"/>
              <a:chExt cx="6465798" cy="399615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AEF988D0-51DB-3444-9FA5-3D4911D9FB7E}"/>
                  </a:ext>
                </a:extLst>
              </p:cNvPr>
              <p:cNvGrpSpPr/>
              <p:nvPr/>
            </p:nvGrpSpPr>
            <p:grpSpPr>
              <a:xfrm>
                <a:off x="5609312" y="1219200"/>
                <a:ext cx="6465798" cy="3996156"/>
                <a:chOff x="5313810" y="1490246"/>
                <a:chExt cx="6465798" cy="3996156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268D03B0-6A7D-8440-A22D-7813E970D5B1}"/>
                    </a:ext>
                  </a:extLst>
                </p:cNvPr>
                <p:cNvGrpSpPr/>
                <p:nvPr/>
              </p:nvGrpSpPr>
              <p:grpSpPr>
                <a:xfrm>
                  <a:off x="5313810" y="1999488"/>
                  <a:ext cx="6465798" cy="3486914"/>
                  <a:chOff x="563160" y="2209800"/>
                  <a:chExt cx="6465798" cy="3486914"/>
                </a:xfrm>
              </p:grpSpPr>
              <p:sp>
                <p:nvSpPr>
                  <p:cNvPr id="49" name="Rounded Rectangle 48">
                    <a:extLst>
                      <a:ext uri="{FF2B5EF4-FFF2-40B4-BE49-F238E27FC236}">
                        <a16:creationId xmlns:a16="http://schemas.microsoft.com/office/drawing/2014/main" id="{AF604F76-D355-2E4F-B8E6-F53F61DDE0BA}"/>
                      </a:ext>
                    </a:extLst>
                  </p:cNvPr>
                  <p:cNvSpPr/>
                  <p:nvPr/>
                </p:nvSpPr>
                <p:spPr>
                  <a:xfrm>
                    <a:off x="563160" y="3810598"/>
                    <a:ext cx="1517450" cy="33733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3"/>
                  </a:soli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D61895BC-5EA2-4049-85DB-6E1AC7DE8474}"/>
                      </a:ext>
                    </a:extLst>
                  </p:cNvPr>
                  <p:cNvGrpSpPr/>
                  <p:nvPr/>
                </p:nvGrpSpPr>
                <p:grpSpPr>
                  <a:xfrm>
                    <a:off x="1832555" y="2209800"/>
                    <a:ext cx="5196403" cy="3486914"/>
                    <a:chOff x="6709393" y="2057400"/>
                    <a:chExt cx="5196403" cy="3486914"/>
                  </a:xfrm>
                </p:grpSpPr>
                <p:grpSp>
                  <p:nvGrpSpPr>
                    <p:cNvPr id="14" name="Group 13">
                      <a:extLst>
                        <a:ext uri="{FF2B5EF4-FFF2-40B4-BE49-F238E27FC236}">
                          <a16:creationId xmlns:a16="http://schemas.microsoft.com/office/drawing/2014/main" id="{F7DD3996-C92A-C74A-AC2D-C5ADD9B0787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709393" y="2057400"/>
                      <a:ext cx="4930705" cy="3486914"/>
                      <a:chOff x="4986432" y="1427408"/>
                      <a:chExt cx="5954751" cy="4420067"/>
                    </a:xfrm>
                  </p:grpSpPr>
                  <p:sp>
                    <p:nvSpPr>
                      <p:cNvPr id="48" name="Rounded Rectangle 47"/>
                      <p:cNvSpPr/>
                      <p:nvPr/>
                    </p:nvSpPr>
                    <p:spPr>
                      <a:xfrm>
                        <a:off x="7085013" y="5273782"/>
                        <a:ext cx="2460981" cy="421366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accent4"/>
                      </a:solidFill>
                      <a:ln w="6350" cmpd="sng"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6" name="Rounded Rectangle 45"/>
                      <p:cNvSpPr/>
                      <p:nvPr/>
                    </p:nvSpPr>
                    <p:spPr>
                      <a:xfrm>
                        <a:off x="9015390" y="3482732"/>
                        <a:ext cx="1925793" cy="399257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solidFill>
                        <a:schemeClr val="accent5"/>
                      </a:solidFill>
                      <a:ln w="6350" cmpd="sng">
                        <a:noFill/>
                      </a:ln>
                      <a:effectLst/>
                    </p:spPr>
                    <p:style>
                      <a:lnRef idx="1">
                        <a:schemeClr val="accent1"/>
                      </a:lnRef>
                      <a:fillRef idx="3">
                        <a:schemeClr val="accent1"/>
                      </a:fillRef>
                      <a:effectRef idx="2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6" name="TextBox 5"/>
                      <p:cNvSpPr txBox="1"/>
                      <p:nvPr/>
                    </p:nvSpPr>
                    <p:spPr>
                      <a:xfrm>
                        <a:off x="6205044" y="2273557"/>
                        <a:ext cx="1919202" cy="31211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1000" cap="all" dirty="0">
                            <a:solidFill>
                              <a:schemeClr val="bg1"/>
                            </a:solidFill>
                          </a:rPr>
                          <a:t>Subscriber</a:t>
                        </a:r>
                      </a:p>
                    </p:txBody>
                  </p:sp>
                  <p:cxnSp>
                    <p:nvCxnSpPr>
                      <p:cNvPr id="7" name="Straight Arrow Connector 6"/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7154485" y="2617139"/>
                        <a:ext cx="10160" cy="2035648"/>
                      </a:xfrm>
                      <a:prstGeom prst="straightConnector1">
                        <a:avLst/>
                      </a:prstGeom>
                      <a:ln w="19050" cmpd="sng">
                        <a:solidFill>
                          <a:srgbClr val="7F7F7F"/>
                        </a:solidFill>
                        <a:headEnd type="triangle"/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" name="Straight Arrow Connector 7"/>
                      <p:cNvCxnSpPr/>
                      <p:nvPr/>
                    </p:nvCxnSpPr>
                    <p:spPr>
                      <a:xfrm flipH="1">
                        <a:off x="6052289" y="3670764"/>
                        <a:ext cx="2210071" cy="0"/>
                      </a:xfrm>
                      <a:prstGeom prst="straightConnector1">
                        <a:avLst/>
                      </a:prstGeom>
                      <a:ln w="19050" cmpd="sng">
                        <a:solidFill>
                          <a:srgbClr val="7F7F7F"/>
                        </a:solidFill>
                        <a:headEnd type="triangle"/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11" name="Group 10"/>
                      <p:cNvGrpSpPr/>
                      <p:nvPr/>
                    </p:nvGrpSpPr>
                    <p:grpSpPr>
                      <a:xfrm>
                        <a:off x="5143558" y="1666762"/>
                        <a:ext cx="2313005" cy="467416"/>
                        <a:chOff x="-1113431" y="5211493"/>
                        <a:chExt cx="2313005" cy="467416"/>
                      </a:xfrm>
                    </p:grpSpPr>
                    <p:sp>
                      <p:nvSpPr>
                        <p:cNvPr id="40" name="Rounded Rectangle 39"/>
                        <p:cNvSpPr/>
                        <p:nvPr/>
                      </p:nvSpPr>
                      <p:spPr>
                        <a:xfrm>
                          <a:off x="-1113431" y="5211493"/>
                          <a:ext cx="2313005" cy="467416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solidFill>
                          <a:schemeClr val="accent2"/>
                        </a:solidFill>
                        <a:ln w="6350" cmpd="sng">
                          <a:noFill/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sp>
                      <p:nvSpPr>
                        <p:cNvPr id="41" name="Rectangle 40"/>
                        <p:cNvSpPr/>
                        <p:nvPr/>
                      </p:nvSpPr>
                      <p:spPr>
                        <a:xfrm>
                          <a:off x="-1068628" y="5292539"/>
                          <a:ext cx="2033431" cy="268215"/>
                        </a:xfrm>
                        <a:prstGeom prst="rect">
                          <a:avLst/>
                        </a:prstGeom>
                        <a:noFill/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lt1"/>
                        </a:fontRef>
                      </p:style>
                      <p:txBody>
                        <a:bodyPr spcFirstLastPara="0" vert="horz" wrap="square" lIns="76164" tIns="38083" rIns="360000" bIns="38083" numCol="1" spcCol="1270" anchor="ctr" anchorCtr="0">
                          <a:noAutofit/>
                        </a:bodyPr>
                        <a:lstStyle/>
                        <a:p>
                          <a:r>
                            <a:rPr lang="en-US" sz="1000" dirty="0">
                              <a:solidFill>
                                <a:schemeClr val="bg1"/>
                              </a:solidFill>
                            </a:rPr>
                            <a:t>Consumer, HVA, IoT</a:t>
                          </a:r>
                          <a:endParaRPr lang="en-US" sz="1200" dirty="0">
                            <a:solidFill>
                              <a:schemeClr val="bg1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12" name="Group 11"/>
                      <p:cNvGrpSpPr/>
                      <p:nvPr/>
                    </p:nvGrpSpPr>
                    <p:grpSpPr>
                      <a:xfrm>
                        <a:off x="6747721" y="1427408"/>
                        <a:ext cx="773017" cy="814660"/>
                        <a:chOff x="-1616247" y="144218"/>
                        <a:chExt cx="906705" cy="955550"/>
                      </a:xfrm>
                    </p:grpSpPr>
                    <p:sp>
                      <p:nvSpPr>
                        <p:cNvPr id="36" name="Oval 35"/>
                        <p:cNvSpPr/>
                        <p:nvPr/>
                      </p:nvSpPr>
                      <p:spPr>
                        <a:xfrm>
                          <a:off x="-1616247" y="144218"/>
                          <a:ext cx="906705" cy="955550"/>
                        </a:xfrm>
                        <a:prstGeom prst="ellipse">
                          <a:avLst/>
                        </a:prstGeom>
                        <a:solidFill>
                          <a:schemeClr val="accent2"/>
                        </a:solidFill>
                        <a:ln w="19050" cmpd="sng">
                          <a:noFill/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grpSp>
                      <p:nvGrpSpPr>
                        <p:cNvPr id="37" name="Group 36"/>
                        <p:cNvGrpSpPr/>
                        <p:nvPr/>
                      </p:nvGrpSpPr>
                      <p:grpSpPr>
                        <a:xfrm>
                          <a:off x="-1486481" y="370815"/>
                          <a:ext cx="647644" cy="457386"/>
                          <a:chOff x="1453059" y="3244076"/>
                          <a:chExt cx="697995" cy="492944"/>
                        </a:xfrm>
                      </p:grpSpPr>
                      <p:sp>
                        <p:nvSpPr>
                          <p:cNvPr id="38" name="Freeform 31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1453059" y="3282787"/>
                            <a:ext cx="446717" cy="454233"/>
                          </a:xfrm>
                          <a:custGeom>
                            <a:avLst/>
                            <a:gdLst>
                              <a:gd name="T0" fmla="*/ 278 w 380"/>
                              <a:gd name="T1" fmla="*/ 287 h 386"/>
                              <a:gd name="T2" fmla="*/ 244 w 380"/>
                              <a:gd name="T3" fmla="*/ 213 h 386"/>
                              <a:gd name="T4" fmla="*/ 280 w 380"/>
                              <a:gd name="T5" fmla="*/ 119 h 386"/>
                              <a:gd name="T6" fmla="*/ 190 w 380"/>
                              <a:gd name="T7" fmla="*/ 0 h 386"/>
                              <a:gd name="T8" fmla="*/ 100 w 380"/>
                              <a:gd name="T9" fmla="*/ 119 h 386"/>
                              <a:gd name="T10" fmla="*/ 138 w 380"/>
                              <a:gd name="T11" fmla="*/ 215 h 386"/>
                              <a:gd name="T12" fmla="*/ 106 w 380"/>
                              <a:gd name="T13" fmla="*/ 287 h 386"/>
                              <a:gd name="T14" fmla="*/ 0 w 380"/>
                              <a:gd name="T15" fmla="*/ 381 h 386"/>
                              <a:gd name="T16" fmla="*/ 5 w 380"/>
                              <a:gd name="T17" fmla="*/ 386 h 386"/>
                              <a:gd name="T18" fmla="*/ 376 w 380"/>
                              <a:gd name="T19" fmla="*/ 386 h 386"/>
                              <a:gd name="T20" fmla="*/ 380 w 380"/>
                              <a:gd name="T21" fmla="*/ 381 h 386"/>
                              <a:gd name="T22" fmla="*/ 278 w 380"/>
                              <a:gd name="T23" fmla="*/ 287 h 386"/>
                              <a:gd name="T24" fmla="*/ 110 w 380"/>
                              <a:gd name="T25" fmla="*/ 119 h 386"/>
                              <a:gd name="T26" fmla="*/ 190 w 380"/>
                              <a:gd name="T27" fmla="*/ 10 h 386"/>
                              <a:gd name="T28" fmla="*/ 271 w 380"/>
                              <a:gd name="T29" fmla="*/ 119 h 386"/>
                              <a:gd name="T30" fmla="*/ 236 w 380"/>
                              <a:gd name="T31" fmla="*/ 207 h 386"/>
                              <a:gd name="T32" fmla="*/ 235 w 380"/>
                              <a:gd name="T33" fmla="*/ 209 h 386"/>
                              <a:gd name="T34" fmla="*/ 190 w 380"/>
                              <a:gd name="T35" fmla="*/ 228 h 386"/>
                              <a:gd name="T36" fmla="*/ 147 w 380"/>
                              <a:gd name="T37" fmla="*/ 210 h 386"/>
                              <a:gd name="T38" fmla="*/ 145 w 380"/>
                              <a:gd name="T39" fmla="*/ 208 h 386"/>
                              <a:gd name="T40" fmla="*/ 110 w 380"/>
                              <a:gd name="T41" fmla="*/ 119 h 386"/>
                              <a:gd name="T42" fmla="*/ 10 w 380"/>
                              <a:gd name="T43" fmla="*/ 376 h 386"/>
                              <a:gd name="T44" fmla="*/ 108 w 380"/>
                              <a:gd name="T45" fmla="*/ 296 h 386"/>
                              <a:gd name="T46" fmla="*/ 108 w 380"/>
                              <a:gd name="T47" fmla="*/ 296 h 386"/>
                              <a:gd name="T48" fmla="*/ 147 w 380"/>
                              <a:gd name="T49" fmla="*/ 222 h 386"/>
                              <a:gd name="T50" fmla="*/ 190 w 380"/>
                              <a:gd name="T51" fmla="*/ 238 h 386"/>
                              <a:gd name="T52" fmla="*/ 234 w 380"/>
                              <a:gd name="T53" fmla="*/ 221 h 386"/>
                              <a:gd name="T54" fmla="*/ 275 w 380"/>
                              <a:gd name="T55" fmla="*/ 296 h 386"/>
                              <a:gd name="T56" fmla="*/ 276 w 380"/>
                              <a:gd name="T57" fmla="*/ 297 h 386"/>
                              <a:gd name="T58" fmla="*/ 371 w 380"/>
                              <a:gd name="T59" fmla="*/ 376 h 386"/>
                              <a:gd name="T60" fmla="*/ 10 w 380"/>
                              <a:gd name="T61" fmla="*/ 376 h 386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</a:cxnLst>
                            <a:rect l="0" t="0" r="r" b="b"/>
                            <a:pathLst>
                              <a:path w="380" h="386">
                                <a:moveTo>
                                  <a:pt x="278" y="287"/>
                                </a:moveTo>
                                <a:cubicBezTo>
                                  <a:pt x="262" y="283"/>
                                  <a:pt x="244" y="261"/>
                                  <a:pt x="244" y="213"/>
                                </a:cubicBezTo>
                                <a:cubicBezTo>
                                  <a:pt x="265" y="191"/>
                                  <a:pt x="280" y="157"/>
                                  <a:pt x="280" y="119"/>
                                </a:cubicBezTo>
                                <a:cubicBezTo>
                                  <a:pt x="280" y="46"/>
                                  <a:pt x="246" y="0"/>
                                  <a:pt x="190" y="0"/>
                                </a:cubicBezTo>
                                <a:cubicBezTo>
                                  <a:pt x="135" y="0"/>
                                  <a:pt x="100" y="46"/>
                                  <a:pt x="100" y="119"/>
                                </a:cubicBezTo>
                                <a:cubicBezTo>
                                  <a:pt x="100" y="157"/>
                                  <a:pt x="116" y="193"/>
                                  <a:pt x="138" y="215"/>
                                </a:cubicBezTo>
                                <a:cubicBezTo>
                                  <a:pt x="138" y="244"/>
                                  <a:pt x="129" y="279"/>
                                  <a:pt x="106" y="287"/>
                                </a:cubicBezTo>
                                <a:cubicBezTo>
                                  <a:pt x="37" y="301"/>
                                  <a:pt x="0" y="333"/>
                                  <a:pt x="0" y="381"/>
                                </a:cubicBezTo>
                                <a:cubicBezTo>
                                  <a:pt x="0" y="384"/>
                                  <a:pt x="2" y="386"/>
                                  <a:pt x="5" y="386"/>
                                </a:cubicBezTo>
                                <a:cubicBezTo>
                                  <a:pt x="376" y="386"/>
                                  <a:pt x="376" y="386"/>
                                  <a:pt x="376" y="386"/>
                                </a:cubicBezTo>
                                <a:cubicBezTo>
                                  <a:pt x="378" y="386"/>
                                  <a:pt x="380" y="384"/>
                                  <a:pt x="380" y="381"/>
                                </a:cubicBezTo>
                                <a:cubicBezTo>
                                  <a:pt x="380" y="334"/>
                                  <a:pt x="345" y="302"/>
                                  <a:pt x="278" y="287"/>
                                </a:cubicBezTo>
                                <a:close/>
                                <a:moveTo>
                                  <a:pt x="110" y="119"/>
                                </a:moveTo>
                                <a:cubicBezTo>
                                  <a:pt x="110" y="66"/>
                                  <a:pt x="131" y="10"/>
                                  <a:pt x="190" y="10"/>
                                </a:cubicBezTo>
                                <a:cubicBezTo>
                                  <a:pt x="250" y="10"/>
                                  <a:pt x="271" y="66"/>
                                  <a:pt x="271" y="119"/>
                                </a:cubicBezTo>
                                <a:cubicBezTo>
                                  <a:pt x="271" y="151"/>
                                  <a:pt x="257" y="186"/>
                                  <a:pt x="236" y="207"/>
                                </a:cubicBezTo>
                                <a:cubicBezTo>
                                  <a:pt x="236" y="207"/>
                                  <a:pt x="235" y="208"/>
                                  <a:pt x="235" y="209"/>
                                </a:cubicBezTo>
                                <a:cubicBezTo>
                                  <a:pt x="222" y="221"/>
                                  <a:pt x="207" y="228"/>
                                  <a:pt x="190" y="228"/>
                                </a:cubicBezTo>
                                <a:cubicBezTo>
                                  <a:pt x="174" y="228"/>
                                  <a:pt x="159" y="221"/>
                                  <a:pt x="147" y="210"/>
                                </a:cubicBezTo>
                                <a:cubicBezTo>
                                  <a:pt x="147" y="209"/>
                                  <a:pt x="146" y="209"/>
                                  <a:pt x="145" y="208"/>
                                </a:cubicBezTo>
                                <a:cubicBezTo>
                                  <a:pt x="124" y="187"/>
                                  <a:pt x="110" y="152"/>
                                  <a:pt x="110" y="119"/>
                                </a:cubicBezTo>
                                <a:close/>
                                <a:moveTo>
                                  <a:pt x="10" y="376"/>
                                </a:moveTo>
                                <a:cubicBezTo>
                                  <a:pt x="12" y="335"/>
                                  <a:pt x="45" y="308"/>
                                  <a:pt x="108" y="296"/>
                                </a:cubicBezTo>
                                <a:cubicBezTo>
                                  <a:pt x="108" y="296"/>
                                  <a:pt x="108" y="296"/>
                                  <a:pt x="108" y="296"/>
                                </a:cubicBezTo>
                                <a:cubicBezTo>
                                  <a:pt x="135" y="287"/>
                                  <a:pt x="146" y="254"/>
                                  <a:pt x="147" y="222"/>
                                </a:cubicBezTo>
                                <a:cubicBezTo>
                                  <a:pt x="160" y="232"/>
                                  <a:pt x="175" y="238"/>
                                  <a:pt x="190" y="238"/>
                                </a:cubicBezTo>
                                <a:cubicBezTo>
                                  <a:pt x="206" y="238"/>
                                  <a:pt x="221" y="232"/>
                                  <a:pt x="234" y="221"/>
                                </a:cubicBezTo>
                                <a:cubicBezTo>
                                  <a:pt x="236" y="253"/>
                                  <a:pt x="248" y="289"/>
                                  <a:pt x="275" y="296"/>
                                </a:cubicBezTo>
                                <a:cubicBezTo>
                                  <a:pt x="276" y="297"/>
                                  <a:pt x="276" y="297"/>
                                  <a:pt x="276" y="297"/>
                                </a:cubicBezTo>
                                <a:cubicBezTo>
                                  <a:pt x="337" y="309"/>
                                  <a:pt x="369" y="336"/>
                                  <a:pt x="371" y="376"/>
                                </a:cubicBezTo>
                                <a:lnTo>
                                  <a:pt x="10" y="376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/>
                          </a:p>
                        </p:txBody>
                      </p:sp>
                      <p:sp>
                        <p:nvSpPr>
                          <p:cNvPr id="39" name="Freeform 19"/>
                          <p:cNvSpPr>
                            <a:spLocks noEditPoints="1"/>
                          </p:cNvSpPr>
                          <p:nvPr/>
                        </p:nvSpPr>
                        <p:spPr bwMode="auto">
                          <a:xfrm>
                            <a:off x="1921283" y="3244076"/>
                            <a:ext cx="229771" cy="378286"/>
                          </a:xfrm>
                          <a:custGeom>
                            <a:avLst/>
                            <a:gdLst>
                              <a:gd name="T0" fmla="*/ 143 w 285"/>
                              <a:gd name="T1" fmla="*/ 396 h 469"/>
                              <a:gd name="T2" fmla="*/ 118 w 285"/>
                              <a:gd name="T3" fmla="*/ 420 h 469"/>
                              <a:gd name="T4" fmla="*/ 143 w 285"/>
                              <a:gd name="T5" fmla="*/ 446 h 469"/>
                              <a:gd name="T6" fmla="*/ 169 w 285"/>
                              <a:gd name="T7" fmla="*/ 420 h 469"/>
                              <a:gd name="T8" fmla="*/ 143 w 285"/>
                              <a:gd name="T9" fmla="*/ 396 h 469"/>
                              <a:gd name="T10" fmla="*/ 143 w 285"/>
                              <a:gd name="T11" fmla="*/ 437 h 469"/>
                              <a:gd name="T12" fmla="*/ 128 w 285"/>
                              <a:gd name="T13" fmla="*/ 420 h 469"/>
                              <a:gd name="T14" fmla="*/ 143 w 285"/>
                              <a:gd name="T15" fmla="*/ 405 h 469"/>
                              <a:gd name="T16" fmla="*/ 159 w 285"/>
                              <a:gd name="T17" fmla="*/ 420 h 469"/>
                              <a:gd name="T18" fmla="*/ 143 w 285"/>
                              <a:gd name="T19" fmla="*/ 437 h 469"/>
                              <a:gd name="T20" fmla="*/ 247 w 285"/>
                              <a:gd name="T21" fmla="*/ 36 h 469"/>
                              <a:gd name="T22" fmla="*/ 38 w 285"/>
                              <a:gd name="T23" fmla="*/ 36 h 469"/>
                              <a:gd name="T24" fmla="*/ 33 w 285"/>
                              <a:gd name="T25" fmla="*/ 41 h 469"/>
                              <a:gd name="T26" fmla="*/ 33 w 285"/>
                              <a:gd name="T27" fmla="*/ 379 h 469"/>
                              <a:gd name="T28" fmla="*/ 38 w 285"/>
                              <a:gd name="T29" fmla="*/ 383 h 469"/>
                              <a:gd name="T30" fmla="*/ 247 w 285"/>
                              <a:gd name="T31" fmla="*/ 383 h 469"/>
                              <a:gd name="T32" fmla="*/ 252 w 285"/>
                              <a:gd name="T33" fmla="*/ 379 h 469"/>
                              <a:gd name="T34" fmla="*/ 252 w 285"/>
                              <a:gd name="T35" fmla="*/ 41 h 469"/>
                              <a:gd name="T36" fmla="*/ 247 w 285"/>
                              <a:gd name="T37" fmla="*/ 36 h 469"/>
                              <a:gd name="T38" fmla="*/ 243 w 285"/>
                              <a:gd name="T39" fmla="*/ 374 h 469"/>
                              <a:gd name="T40" fmla="*/ 43 w 285"/>
                              <a:gd name="T41" fmla="*/ 374 h 469"/>
                              <a:gd name="T42" fmla="*/ 43 w 285"/>
                              <a:gd name="T43" fmla="*/ 45 h 469"/>
                              <a:gd name="T44" fmla="*/ 243 w 285"/>
                              <a:gd name="T45" fmla="*/ 45 h 469"/>
                              <a:gd name="T46" fmla="*/ 243 w 285"/>
                              <a:gd name="T47" fmla="*/ 374 h 469"/>
                              <a:gd name="T48" fmla="*/ 257 w 285"/>
                              <a:gd name="T49" fmla="*/ 0 h 469"/>
                              <a:gd name="T50" fmla="*/ 29 w 285"/>
                              <a:gd name="T51" fmla="*/ 0 h 469"/>
                              <a:gd name="T52" fmla="*/ 0 w 285"/>
                              <a:gd name="T53" fmla="*/ 29 h 469"/>
                              <a:gd name="T54" fmla="*/ 0 w 285"/>
                              <a:gd name="T55" fmla="*/ 441 h 469"/>
                              <a:gd name="T56" fmla="*/ 29 w 285"/>
                              <a:gd name="T57" fmla="*/ 469 h 469"/>
                              <a:gd name="T58" fmla="*/ 257 w 285"/>
                              <a:gd name="T59" fmla="*/ 469 h 469"/>
                              <a:gd name="T60" fmla="*/ 285 w 285"/>
                              <a:gd name="T61" fmla="*/ 441 h 469"/>
                              <a:gd name="T62" fmla="*/ 285 w 285"/>
                              <a:gd name="T63" fmla="*/ 29 h 469"/>
                              <a:gd name="T64" fmla="*/ 257 w 285"/>
                              <a:gd name="T65" fmla="*/ 0 h 469"/>
                              <a:gd name="T66" fmla="*/ 275 w 285"/>
                              <a:gd name="T67" fmla="*/ 441 h 469"/>
                              <a:gd name="T68" fmla="*/ 257 w 285"/>
                              <a:gd name="T69" fmla="*/ 459 h 469"/>
                              <a:gd name="T70" fmla="*/ 29 w 285"/>
                              <a:gd name="T71" fmla="*/ 459 h 469"/>
                              <a:gd name="T72" fmla="*/ 10 w 285"/>
                              <a:gd name="T73" fmla="*/ 441 h 469"/>
                              <a:gd name="T74" fmla="*/ 10 w 285"/>
                              <a:gd name="T75" fmla="*/ 29 h 469"/>
                              <a:gd name="T76" fmla="*/ 29 w 285"/>
                              <a:gd name="T77" fmla="*/ 10 h 469"/>
                              <a:gd name="T78" fmla="*/ 257 w 285"/>
                              <a:gd name="T79" fmla="*/ 10 h 469"/>
                              <a:gd name="T80" fmla="*/ 275 w 285"/>
                              <a:gd name="T81" fmla="*/ 29 h 469"/>
                              <a:gd name="T82" fmla="*/ 275 w 285"/>
                              <a:gd name="T83" fmla="*/ 441 h 469"/>
                            </a:gdLst>
                            <a:ahLst/>
                            <a:cxnLst>
                              <a:cxn ang="0">
                                <a:pos x="T0" y="T1"/>
                              </a:cxn>
                              <a:cxn ang="0">
                                <a:pos x="T2" y="T3"/>
                              </a:cxn>
                              <a:cxn ang="0">
                                <a:pos x="T4" y="T5"/>
                              </a:cxn>
                              <a:cxn ang="0">
                                <a:pos x="T6" y="T7"/>
                              </a:cxn>
                              <a:cxn ang="0">
                                <a:pos x="T8" y="T9"/>
                              </a:cxn>
                              <a:cxn ang="0">
                                <a:pos x="T10" y="T11"/>
                              </a:cxn>
                              <a:cxn ang="0">
                                <a:pos x="T12" y="T13"/>
                              </a:cxn>
                              <a:cxn ang="0">
                                <a:pos x="T14" y="T15"/>
                              </a:cxn>
                              <a:cxn ang="0">
                                <a:pos x="T16" y="T17"/>
                              </a:cxn>
                              <a:cxn ang="0">
                                <a:pos x="T18" y="T19"/>
                              </a:cxn>
                              <a:cxn ang="0">
                                <a:pos x="T20" y="T21"/>
                              </a:cxn>
                              <a:cxn ang="0">
                                <a:pos x="T22" y="T23"/>
                              </a:cxn>
                              <a:cxn ang="0">
                                <a:pos x="T24" y="T25"/>
                              </a:cxn>
                              <a:cxn ang="0">
                                <a:pos x="T26" y="T27"/>
                              </a:cxn>
                              <a:cxn ang="0">
                                <a:pos x="T28" y="T29"/>
                              </a:cxn>
                              <a:cxn ang="0">
                                <a:pos x="T30" y="T31"/>
                              </a:cxn>
                              <a:cxn ang="0">
                                <a:pos x="T32" y="T33"/>
                              </a:cxn>
                              <a:cxn ang="0">
                                <a:pos x="T34" y="T35"/>
                              </a:cxn>
                              <a:cxn ang="0">
                                <a:pos x="T36" y="T37"/>
                              </a:cxn>
                              <a:cxn ang="0">
                                <a:pos x="T38" y="T39"/>
                              </a:cxn>
                              <a:cxn ang="0">
                                <a:pos x="T40" y="T41"/>
                              </a:cxn>
                              <a:cxn ang="0">
                                <a:pos x="T42" y="T43"/>
                              </a:cxn>
                              <a:cxn ang="0">
                                <a:pos x="T44" y="T45"/>
                              </a:cxn>
                              <a:cxn ang="0">
                                <a:pos x="T46" y="T47"/>
                              </a:cxn>
                              <a:cxn ang="0">
                                <a:pos x="T48" y="T49"/>
                              </a:cxn>
                              <a:cxn ang="0">
                                <a:pos x="T50" y="T51"/>
                              </a:cxn>
                              <a:cxn ang="0">
                                <a:pos x="T52" y="T53"/>
                              </a:cxn>
                              <a:cxn ang="0">
                                <a:pos x="T54" y="T55"/>
                              </a:cxn>
                              <a:cxn ang="0">
                                <a:pos x="T56" y="T57"/>
                              </a:cxn>
                              <a:cxn ang="0">
                                <a:pos x="T58" y="T59"/>
                              </a:cxn>
                              <a:cxn ang="0">
                                <a:pos x="T60" y="T61"/>
                              </a:cxn>
                              <a:cxn ang="0">
                                <a:pos x="T62" y="T63"/>
                              </a:cxn>
                              <a:cxn ang="0">
                                <a:pos x="T64" y="T65"/>
                              </a:cxn>
                              <a:cxn ang="0">
                                <a:pos x="T66" y="T67"/>
                              </a:cxn>
                              <a:cxn ang="0">
                                <a:pos x="T68" y="T69"/>
                              </a:cxn>
                              <a:cxn ang="0">
                                <a:pos x="T70" y="T71"/>
                              </a:cxn>
                              <a:cxn ang="0">
                                <a:pos x="T72" y="T73"/>
                              </a:cxn>
                              <a:cxn ang="0">
                                <a:pos x="T74" y="T75"/>
                              </a:cxn>
                              <a:cxn ang="0">
                                <a:pos x="T76" y="T77"/>
                              </a:cxn>
                              <a:cxn ang="0">
                                <a:pos x="T78" y="T79"/>
                              </a:cxn>
                              <a:cxn ang="0">
                                <a:pos x="T80" y="T81"/>
                              </a:cxn>
                              <a:cxn ang="0">
                                <a:pos x="T82" y="T83"/>
                              </a:cxn>
                            </a:cxnLst>
                            <a:rect l="0" t="0" r="r" b="b"/>
                            <a:pathLst>
                              <a:path w="285" h="469">
                                <a:moveTo>
                                  <a:pt x="143" y="396"/>
                                </a:moveTo>
                                <a:cubicBezTo>
                                  <a:pt x="128" y="396"/>
                                  <a:pt x="118" y="408"/>
                                  <a:pt x="118" y="420"/>
                                </a:cubicBezTo>
                                <a:cubicBezTo>
                                  <a:pt x="118" y="435"/>
                                  <a:pt x="129" y="446"/>
                                  <a:pt x="143" y="446"/>
                                </a:cubicBezTo>
                                <a:cubicBezTo>
                                  <a:pt x="157" y="446"/>
                                  <a:pt x="169" y="435"/>
                                  <a:pt x="169" y="420"/>
                                </a:cubicBezTo>
                                <a:cubicBezTo>
                                  <a:pt x="169" y="407"/>
                                  <a:pt x="157" y="396"/>
                                  <a:pt x="143" y="396"/>
                                </a:cubicBezTo>
                                <a:close/>
                                <a:moveTo>
                                  <a:pt x="143" y="437"/>
                                </a:moveTo>
                                <a:cubicBezTo>
                                  <a:pt x="133" y="437"/>
                                  <a:pt x="128" y="428"/>
                                  <a:pt x="128" y="420"/>
                                </a:cubicBezTo>
                                <a:cubicBezTo>
                                  <a:pt x="128" y="413"/>
                                  <a:pt x="133" y="405"/>
                                  <a:pt x="143" y="405"/>
                                </a:cubicBezTo>
                                <a:cubicBezTo>
                                  <a:pt x="152" y="405"/>
                                  <a:pt x="159" y="413"/>
                                  <a:pt x="159" y="420"/>
                                </a:cubicBezTo>
                                <a:cubicBezTo>
                                  <a:pt x="159" y="429"/>
                                  <a:pt x="152" y="437"/>
                                  <a:pt x="143" y="437"/>
                                </a:cubicBezTo>
                                <a:close/>
                                <a:moveTo>
                                  <a:pt x="247" y="36"/>
                                </a:moveTo>
                                <a:cubicBezTo>
                                  <a:pt x="38" y="36"/>
                                  <a:pt x="38" y="36"/>
                                  <a:pt x="38" y="36"/>
                                </a:cubicBezTo>
                                <a:cubicBezTo>
                                  <a:pt x="35" y="36"/>
                                  <a:pt x="33" y="38"/>
                                  <a:pt x="33" y="41"/>
                                </a:cubicBezTo>
                                <a:cubicBezTo>
                                  <a:pt x="33" y="379"/>
                                  <a:pt x="33" y="379"/>
                                  <a:pt x="33" y="379"/>
                                </a:cubicBezTo>
                                <a:cubicBezTo>
                                  <a:pt x="33" y="381"/>
                                  <a:pt x="35" y="383"/>
                                  <a:pt x="38" y="383"/>
                                </a:cubicBezTo>
                                <a:cubicBezTo>
                                  <a:pt x="247" y="383"/>
                                  <a:pt x="247" y="383"/>
                                  <a:pt x="247" y="383"/>
                                </a:cubicBezTo>
                                <a:cubicBezTo>
                                  <a:pt x="250" y="383"/>
                                  <a:pt x="252" y="381"/>
                                  <a:pt x="252" y="379"/>
                                </a:cubicBezTo>
                                <a:cubicBezTo>
                                  <a:pt x="252" y="41"/>
                                  <a:pt x="252" y="41"/>
                                  <a:pt x="252" y="41"/>
                                </a:cubicBezTo>
                                <a:cubicBezTo>
                                  <a:pt x="252" y="38"/>
                                  <a:pt x="250" y="36"/>
                                  <a:pt x="247" y="36"/>
                                </a:cubicBezTo>
                                <a:close/>
                                <a:moveTo>
                                  <a:pt x="243" y="374"/>
                                </a:moveTo>
                                <a:cubicBezTo>
                                  <a:pt x="43" y="374"/>
                                  <a:pt x="43" y="374"/>
                                  <a:pt x="43" y="374"/>
                                </a:cubicBezTo>
                                <a:cubicBezTo>
                                  <a:pt x="43" y="45"/>
                                  <a:pt x="43" y="45"/>
                                  <a:pt x="43" y="45"/>
                                </a:cubicBezTo>
                                <a:cubicBezTo>
                                  <a:pt x="243" y="45"/>
                                  <a:pt x="243" y="45"/>
                                  <a:pt x="243" y="45"/>
                                </a:cubicBezTo>
                                <a:lnTo>
                                  <a:pt x="243" y="374"/>
                                </a:lnTo>
                                <a:close/>
                                <a:moveTo>
                                  <a:pt x="257" y="0"/>
                                </a:moveTo>
                                <a:cubicBezTo>
                                  <a:pt x="29" y="0"/>
                                  <a:pt x="29" y="0"/>
                                  <a:pt x="29" y="0"/>
                                </a:cubicBezTo>
                                <a:cubicBezTo>
                                  <a:pt x="15" y="0"/>
                                  <a:pt x="0" y="12"/>
                                  <a:pt x="0" y="29"/>
                                </a:cubicBezTo>
                                <a:cubicBezTo>
                                  <a:pt x="0" y="441"/>
                                  <a:pt x="0" y="441"/>
                                  <a:pt x="0" y="441"/>
                                </a:cubicBezTo>
                                <a:cubicBezTo>
                                  <a:pt x="0" y="457"/>
                                  <a:pt x="15" y="469"/>
                                  <a:pt x="29" y="469"/>
                                </a:cubicBezTo>
                                <a:cubicBezTo>
                                  <a:pt x="257" y="469"/>
                                  <a:pt x="257" y="469"/>
                                  <a:pt x="257" y="469"/>
                                </a:cubicBezTo>
                                <a:cubicBezTo>
                                  <a:pt x="270" y="469"/>
                                  <a:pt x="285" y="457"/>
                                  <a:pt x="285" y="441"/>
                                </a:cubicBezTo>
                                <a:cubicBezTo>
                                  <a:pt x="285" y="29"/>
                                  <a:pt x="285" y="29"/>
                                  <a:pt x="285" y="29"/>
                                </a:cubicBezTo>
                                <a:cubicBezTo>
                                  <a:pt x="285" y="12"/>
                                  <a:pt x="270" y="0"/>
                                  <a:pt x="257" y="0"/>
                                </a:cubicBezTo>
                                <a:close/>
                                <a:moveTo>
                                  <a:pt x="275" y="441"/>
                                </a:moveTo>
                                <a:cubicBezTo>
                                  <a:pt x="275" y="452"/>
                                  <a:pt x="266" y="459"/>
                                  <a:pt x="257" y="459"/>
                                </a:cubicBezTo>
                                <a:cubicBezTo>
                                  <a:pt x="29" y="459"/>
                                  <a:pt x="29" y="459"/>
                                  <a:pt x="29" y="459"/>
                                </a:cubicBezTo>
                                <a:cubicBezTo>
                                  <a:pt x="20" y="459"/>
                                  <a:pt x="10" y="452"/>
                                  <a:pt x="10" y="441"/>
                                </a:cubicBezTo>
                                <a:cubicBezTo>
                                  <a:pt x="10" y="29"/>
                                  <a:pt x="10" y="29"/>
                                  <a:pt x="10" y="29"/>
                                </a:cubicBezTo>
                                <a:cubicBezTo>
                                  <a:pt x="10" y="17"/>
                                  <a:pt x="20" y="10"/>
                                  <a:pt x="29" y="10"/>
                                </a:cubicBezTo>
                                <a:cubicBezTo>
                                  <a:pt x="257" y="10"/>
                                  <a:pt x="257" y="10"/>
                                  <a:pt x="257" y="10"/>
                                </a:cubicBezTo>
                                <a:cubicBezTo>
                                  <a:pt x="266" y="10"/>
                                  <a:pt x="275" y="17"/>
                                  <a:pt x="275" y="29"/>
                                </a:cubicBezTo>
                                <a:lnTo>
                                  <a:pt x="275" y="441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US" dirty="0"/>
                          </a:p>
                        </p:txBody>
                      </p:sp>
                    </p:grpSp>
                  </p:grpSp>
                  <p:sp>
                    <p:nvSpPr>
                      <p:cNvPr id="13" name="TextBox 12"/>
                      <p:cNvSpPr txBox="1"/>
                      <p:nvPr/>
                    </p:nvSpPr>
                    <p:spPr>
                      <a:xfrm>
                        <a:off x="6205044" y="4718325"/>
                        <a:ext cx="1919202" cy="31211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1000" cap="all" dirty="0">
                            <a:solidFill>
                              <a:schemeClr val="bg1"/>
                            </a:solidFill>
                          </a:rPr>
                          <a:t>NETWORK</a:t>
                        </a:r>
                      </a:p>
                    </p:txBody>
                  </p:sp>
                  <p:grpSp>
                    <p:nvGrpSpPr>
                      <p:cNvPr id="15" name="Group 14"/>
                      <p:cNvGrpSpPr/>
                      <p:nvPr/>
                    </p:nvGrpSpPr>
                    <p:grpSpPr>
                      <a:xfrm>
                        <a:off x="6747720" y="5032815"/>
                        <a:ext cx="773017" cy="814660"/>
                        <a:chOff x="-1866072" y="4247760"/>
                        <a:chExt cx="906705" cy="955549"/>
                      </a:xfrm>
                    </p:grpSpPr>
                    <p:sp>
                      <p:nvSpPr>
                        <p:cNvPr id="32" name="Oval 31"/>
                        <p:cNvSpPr/>
                        <p:nvPr/>
                      </p:nvSpPr>
                      <p:spPr>
                        <a:xfrm>
                          <a:off x="-1866072" y="4247760"/>
                          <a:ext cx="906705" cy="955549"/>
                        </a:xfrm>
                        <a:prstGeom prst="ellipse">
                          <a:avLst/>
                        </a:prstGeom>
                        <a:solidFill>
                          <a:schemeClr val="accent4"/>
                        </a:solidFill>
                        <a:ln w="19050" cmpd="sng">
                          <a:noFill/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3" name="Freeform 22"/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-1581109" y="4483439"/>
                          <a:ext cx="336776" cy="494238"/>
                        </a:xfrm>
                        <a:custGeom>
                          <a:avLst/>
                          <a:gdLst>
                            <a:gd name="T0" fmla="*/ 253 w 509"/>
                            <a:gd name="T1" fmla="*/ 113 h 690"/>
                            <a:gd name="T2" fmla="*/ 142 w 509"/>
                            <a:gd name="T3" fmla="*/ 464 h 690"/>
                            <a:gd name="T4" fmla="*/ 75 w 509"/>
                            <a:gd name="T5" fmla="*/ 681 h 690"/>
                            <a:gd name="T6" fmla="*/ 88 w 509"/>
                            <a:gd name="T7" fmla="*/ 685 h 690"/>
                            <a:gd name="T8" fmla="*/ 421 w 509"/>
                            <a:gd name="T9" fmla="*/ 685 h 690"/>
                            <a:gd name="T10" fmla="*/ 434 w 509"/>
                            <a:gd name="T11" fmla="*/ 681 h 690"/>
                            <a:gd name="T12" fmla="*/ 320 w 509"/>
                            <a:gd name="T13" fmla="*/ 362 h 690"/>
                            <a:gd name="T14" fmla="*/ 189 w 509"/>
                            <a:gd name="T15" fmla="*/ 362 h 690"/>
                            <a:gd name="T16" fmla="*/ 316 w 509"/>
                            <a:gd name="T17" fmla="*/ 348 h 690"/>
                            <a:gd name="T18" fmla="*/ 253 w 509"/>
                            <a:gd name="T19" fmla="*/ 127 h 690"/>
                            <a:gd name="T20" fmla="*/ 245 w 509"/>
                            <a:gd name="T21" fmla="*/ 169 h 690"/>
                            <a:gd name="T22" fmla="*/ 231 w 509"/>
                            <a:gd name="T23" fmla="*/ 149 h 690"/>
                            <a:gd name="T24" fmla="*/ 264 w 509"/>
                            <a:gd name="T25" fmla="*/ 183 h 690"/>
                            <a:gd name="T26" fmla="*/ 244 w 509"/>
                            <a:gd name="T27" fmla="*/ 184 h 690"/>
                            <a:gd name="T28" fmla="*/ 153 w 509"/>
                            <a:gd name="T29" fmla="*/ 476 h 690"/>
                            <a:gd name="T30" fmla="*/ 112 w 509"/>
                            <a:gd name="T31" fmla="*/ 608 h 690"/>
                            <a:gd name="T32" fmla="*/ 51 w 509"/>
                            <a:gd name="T33" fmla="*/ 295 h 690"/>
                            <a:gd name="T34" fmla="*/ 43 w 509"/>
                            <a:gd name="T35" fmla="*/ 5 h 690"/>
                            <a:gd name="T36" fmla="*/ 14 w 509"/>
                            <a:gd name="T37" fmla="*/ 147 h 690"/>
                            <a:gd name="T38" fmla="*/ 463 w 509"/>
                            <a:gd name="T39" fmla="*/ 293 h 690"/>
                            <a:gd name="T40" fmla="*/ 452 w 509"/>
                            <a:gd name="T41" fmla="*/ 285 h 690"/>
                            <a:gd name="T42" fmla="*/ 455 w 509"/>
                            <a:gd name="T43" fmla="*/ 2 h 690"/>
                            <a:gd name="T44" fmla="*/ 93 w 509"/>
                            <a:gd name="T45" fmla="*/ 259 h 690"/>
                            <a:gd name="T46" fmla="*/ 101 w 509"/>
                            <a:gd name="T47" fmla="*/ 36 h 690"/>
                            <a:gd name="T48" fmla="*/ 104 w 509"/>
                            <a:gd name="T49" fmla="*/ 251 h 690"/>
                            <a:gd name="T50" fmla="*/ 93 w 509"/>
                            <a:gd name="T51" fmla="*/ 259 h 690"/>
                            <a:gd name="T52" fmla="*/ 405 w 509"/>
                            <a:gd name="T53" fmla="*/ 44 h 690"/>
                            <a:gd name="T54" fmla="*/ 451 w 509"/>
                            <a:gd name="T55" fmla="*/ 147 h 690"/>
                            <a:gd name="T56" fmla="*/ 405 w 509"/>
                            <a:gd name="T57" fmla="*/ 262 h 690"/>
                            <a:gd name="T58" fmla="*/ 321 w 509"/>
                            <a:gd name="T59" fmla="*/ 147 h 690"/>
                            <a:gd name="T60" fmla="*/ 321 w 509"/>
                            <a:gd name="T61" fmla="*/ 102 h 690"/>
                            <a:gd name="T62" fmla="*/ 313 w 509"/>
                            <a:gd name="T63" fmla="*/ 197 h 690"/>
                            <a:gd name="T64" fmla="*/ 356 w 509"/>
                            <a:gd name="T65" fmla="*/ 219 h 690"/>
                            <a:gd name="T66" fmla="*/ 359 w 509"/>
                            <a:gd name="T67" fmla="*/ 68 h 690"/>
                            <a:gd name="T68" fmla="*/ 367 w 509"/>
                            <a:gd name="T69" fmla="*/ 227 h 690"/>
                            <a:gd name="T70" fmla="*/ 356 w 509"/>
                            <a:gd name="T71" fmla="*/ 219 h 690"/>
                            <a:gd name="T72" fmla="*/ 139 w 509"/>
                            <a:gd name="T73" fmla="*/ 71 h 690"/>
                            <a:gd name="T74" fmla="*/ 130 w 509"/>
                            <a:gd name="T75" fmla="*/ 147 h 690"/>
                            <a:gd name="T76" fmla="*/ 147 w 509"/>
                            <a:gd name="T77" fmla="*/ 229 h 690"/>
                            <a:gd name="T78" fmla="*/ 174 w 509"/>
                            <a:gd name="T79" fmla="*/ 147 h 690"/>
                            <a:gd name="T80" fmla="*/ 199 w 509"/>
                            <a:gd name="T81" fmla="*/ 111 h 690"/>
                            <a:gd name="T82" fmla="*/ 199 w 509"/>
                            <a:gd name="T83" fmla="*/ 195 h 69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  <a:cxn ang="0">
                              <a:pos x="T56" y="T57"/>
                            </a:cxn>
                            <a:cxn ang="0">
                              <a:pos x="T58" y="T59"/>
                            </a:cxn>
                            <a:cxn ang="0">
                              <a:pos x="T60" y="T61"/>
                            </a:cxn>
                            <a:cxn ang="0">
                              <a:pos x="T62" y="T63"/>
                            </a:cxn>
                            <a:cxn ang="0">
                              <a:pos x="T64" y="T65"/>
                            </a:cxn>
                            <a:cxn ang="0">
                              <a:pos x="T66" y="T67"/>
                            </a:cxn>
                            <a:cxn ang="0">
                              <a:pos x="T68" y="T69"/>
                            </a:cxn>
                            <a:cxn ang="0">
                              <a:pos x="T70" y="T71"/>
                            </a:cxn>
                            <a:cxn ang="0">
                              <a:pos x="T72" y="T73"/>
                            </a:cxn>
                            <a:cxn ang="0">
                              <a:pos x="T74" y="T75"/>
                            </a:cxn>
                            <a:cxn ang="0">
                              <a:pos x="T76" y="T77"/>
                            </a:cxn>
                            <a:cxn ang="0">
                              <a:pos x="T78" y="T79"/>
                            </a:cxn>
                            <a:cxn ang="0">
                              <a:pos x="T80" y="T81"/>
                            </a:cxn>
                            <a:cxn ang="0">
                              <a:pos x="T82" y="T83"/>
                            </a:cxn>
                          </a:cxnLst>
                          <a:rect l="0" t="0" r="r" b="b"/>
                          <a:pathLst>
                            <a:path w="509" h="690">
                              <a:moveTo>
                                <a:pt x="277" y="176"/>
                              </a:moveTo>
                              <a:cubicBezTo>
                                <a:pt x="284" y="169"/>
                                <a:pt x="289" y="160"/>
                                <a:pt x="289" y="149"/>
                              </a:cubicBezTo>
                              <a:cubicBezTo>
                                <a:pt x="289" y="129"/>
                                <a:pt x="273" y="113"/>
                                <a:pt x="253" y="113"/>
                              </a:cubicBezTo>
                              <a:cubicBezTo>
                                <a:pt x="233" y="113"/>
                                <a:pt x="217" y="129"/>
                                <a:pt x="217" y="149"/>
                              </a:cubicBezTo>
                              <a:cubicBezTo>
                                <a:pt x="217" y="161"/>
                                <a:pt x="223" y="171"/>
                                <a:pt x="231" y="177"/>
                              </a:cubicBezTo>
                              <a:cubicBezTo>
                                <a:pt x="142" y="464"/>
                                <a:pt x="142" y="464"/>
                                <a:pt x="142" y="464"/>
                              </a:cubicBezTo>
                              <a:cubicBezTo>
                                <a:pt x="141" y="465"/>
                                <a:pt x="140" y="467"/>
                                <a:pt x="140" y="469"/>
                              </a:cubicBezTo>
                              <a:cubicBezTo>
                                <a:pt x="140" y="470"/>
                                <a:pt x="140" y="471"/>
                                <a:pt x="140" y="471"/>
                              </a:cubicBezTo>
                              <a:cubicBezTo>
                                <a:pt x="75" y="681"/>
                                <a:pt x="75" y="681"/>
                                <a:pt x="75" y="681"/>
                              </a:cubicBezTo>
                              <a:cubicBezTo>
                                <a:pt x="73" y="685"/>
                                <a:pt x="75" y="689"/>
                                <a:pt x="79" y="690"/>
                              </a:cubicBezTo>
                              <a:cubicBezTo>
                                <a:pt x="80" y="690"/>
                                <a:pt x="81" y="690"/>
                                <a:pt x="81" y="690"/>
                              </a:cubicBezTo>
                              <a:cubicBezTo>
                                <a:pt x="84" y="690"/>
                                <a:pt x="87" y="688"/>
                                <a:pt x="88" y="685"/>
                              </a:cubicBezTo>
                              <a:cubicBezTo>
                                <a:pt x="108" y="622"/>
                                <a:pt x="108" y="622"/>
                                <a:pt x="108" y="622"/>
                              </a:cubicBezTo>
                              <a:cubicBezTo>
                                <a:pt x="401" y="622"/>
                                <a:pt x="401" y="622"/>
                                <a:pt x="401" y="622"/>
                              </a:cubicBezTo>
                              <a:cubicBezTo>
                                <a:pt x="421" y="685"/>
                                <a:pt x="421" y="685"/>
                                <a:pt x="421" y="685"/>
                              </a:cubicBezTo>
                              <a:cubicBezTo>
                                <a:pt x="422" y="688"/>
                                <a:pt x="425" y="690"/>
                                <a:pt x="428" y="690"/>
                              </a:cubicBezTo>
                              <a:cubicBezTo>
                                <a:pt x="428" y="690"/>
                                <a:pt x="429" y="690"/>
                                <a:pt x="430" y="690"/>
                              </a:cubicBezTo>
                              <a:cubicBezTo>
                                <a:pt x="433" y="689"/>
                                <a:pt x="435" y="685"/>
                                <a:pt x="434" y="681"/>
                              </a:cubicBezTo>
                              <a:lnTo>
                                <a:pt x="277" y="176"/>
                              </a:lnTo>
                              <a:close/>
                              <a:moveTo>
                                <a:pt x="189" y="362"/>
                              </a:moveTo>
                              <a:cubicBezTo>
                                <a:pt x="320" y="362"/>
                                <a:pt x="320" y="362"/>
                                <a:pt x="320" y="362"/>
                              </a:cubicBezTo>
                              <a:cubicBezTo>
                                <a:pt x="351" y="462"/>
                                <a:pt x="351" y="462"/>
                                <a:pt x="351" y="462"/>
                              </a:cubicBezTo>
                              <a:cubicBezTo>
                                <a:pt x="157" y="462"/>
                                <a:pt x="157" y="462"/>
                                <a:pt x="157" y="462"/>
                              </a:cubicBezTo>
                              <a:lnTo>
                                <a:pt x="189" y="362"/>
                              </a:lnTo>
                              <a:close/>
                              <a:moveTo>
                                <a:pt x="219" y="265"/>
                              </a:moveTo>
                              <a:cubicBezTo>
                                <a:pt x="290" y="265"/>
                                <a:pt x="290" y="265"/>
                                <a:pt x="290" y="265"/>
                              </a:cubicBezTo>
                              <a:cubicBezTo>
                                <a:pt x="316" y="348"/>
                                <a:pt x="316" y="348"/>
                                <a:pt x="316" y="348"/>
                              </a:cubicBezTo>
                              <a:cubicBezTo>
                                <a:pt x="193" y="348"/>
                                <a:pt x="193" y="348"/>
                                <a:pt x="193" y="348"/>
                              </a:cubicBezTo>
                              <a:lnTo>
                                <a:pt x="219" y="265"/>
                              </a:lnTo>
                              <a:close/>
                              <a:moveTo>
                                <a:pt x="253" y="127"/>
                              </a:moveTo>
                              <a:cubicBezTo>
                                <a:pt x="265" y="127"/>
                                <a:pt x="275" y="137"/>
                                <a:pt x="275" y="149"/>
                              </a:cubicBezTo>
                              <a:cubicBezTo>
                                <a:pt x="275" y="161"/>
                                <a:pt x="265" y="171"/>
                                <a:pt x="253" y="171"/>
                              </a:cubicBezTo>
                              <a:cubicBezTo>
                                <a:pt x="250" y="171"/>
                                <a:pt x="248" y="170"/>
                                <a:pt x="245" y="169"/>
                              </a:cubicBezTo>
                              <a:cubicBezTo>
                                <a:pt x="244" y="168"/>
                                <a:pt x="243" y="168"/>
                                <a:pt x="242" y="167"/>
                              </a:cubicBezTo>
                              <a:cubicBezTo>
                                <a:pt x="242" y="167"/>
                                <a:pt x="241" y="167"/>
                                <a:pt x="241" y="167"/>
                              </a:cubicBezTo>
                              <a:cubicBezTo>
                                <a:pt x="235" y="163"/>
                                <a:pt x="231" y="156"/>
                                <a:pt x="231" y="149"/>
                              </a:cubicBezTo>
                              <a:cubicBezTo>
                                <a:pt x="231" y="137"/>
                                <a:pt x="241" y="127"/>
                                <a:pt x="253" y="127"/>
                              </a:cubicBezTo>
                              <a:close/>
                              <a:moveTo>
                                <a:pt x="253" y="185"/>
                              </a:moveTo>
                              <a:cubicBezTo>
                                <a:pt x="257" y="185"/>
                                <a:pt x="261" y="184"/>
                                <a:pt x="264" y="183"/>
                              </a:cubicBezTo>
                              <a:cubicBezTo>
                                <a:pt x="286" y="251"/>
                                <a:pt x="286" y="251"/>
                                <a:pt x="286" y="251"/>
                              </a:cubicBezTo>
                              <a:cubicBezTo>
                                <a:pt x="223" y="251"/>
                                <a:pt x="223" y="251"/>
                                <a:pt x="223" y="251"/>
                              </a:cubicBezTo>
                              <a:cubicBezTo>
                                <a:pt x="244" y="184"/>
                                <a:pt x="244" y="184"/>
                                <a:pt x="244" y="184"/>
                              </a:cubicBezTo>
                              <a:cubicBezTo>
                                <a:pt x="247" y="184"/>
                                <a:pt x="250" y="185"/>
                                <a:pt x="253" y="185"/>
                              </a:cubicBezTo>
                              <a:close/>
                              <a:moveTo>
                                <a:pt x="112" y="608"/>
                              </a:moveTo>
                              <a:cubicBezTo>
                                <a:pt x="153" y="476"/>
                                <a:pt x="153" y="476"/>
                                <a:pt x="153" y="476"/>
                              </a:cubicBezTo>
                              <a:cubicBezTo>
                                <a:pt x="356" y="476"/>
                                <a:pt x="356" y="476"/>
                                <a:pt x="356" y="476"/>
                              </a:cubicBezTo>
                              <a:cubicBezTo>
                                <a:pt x="397" y="608"/>
                                <a:pt x="397" y="608"/>
                                <a:pt x="397" y="608"/>
                              </a:cubicBezTo>
                              <a:lnTo>
                                <a:pt x="112" y="608"/>
                              </a:lnTo>
                              <a:close/>
                              <a:moveTo>
                                <a:pt x="56" y="284"/>
                              </a:moveTo>
                              <a:cubicBezTo>
                                <a:pt x="59" y="287"/>
                                <a:pt x="58" y="291"/>
                                <a:pt x="55" y="294"/>
                              </a:cubicBezTo>
                              <a:cubicBezTo>
                                <a:pt x="53" y="294"/>
                                <a:pt x="52" y="295"/>
                                <a:pt x="51" y="295"/>
                              </a:cubicBezTo>
                              <a:cubicBezTo>
                                <a:pt x="49" y="295"/>
                                <a:pt x="46" y="294"/>
                                <a:pt x="45" y="292"/>
                              </a:cubicBezTo>
                              <a:cubicBezTo>
                                <a:pt x="15" y="249"/>
                                <a:pt x="0" y="199"/>
                                <a:pt x="0" y="147"/>
                              </a:cubicBezTo>
                              <a:cubicBezTo>
                                <a:pt x="0" y="96"/>
                                <a:pt x="15" y="47"/>
                                <a:pt x="43" y="5"/>
                              </a:cubicBezTo>
                              <a:cubicBezTo>
                                <a:pt x="45" y="2"/>
                                <a:pt x="50" y="1"/>
                                <a:pt x="53" y="3"/>
                              </a:cubicBezTo>
                              <a:cubicBezTo>
                                <a:pt x="56" y="5"/>
                                <a:pt x="57" y="9"/>
                                <a:pt x="55" y="13"/>
                              </a:cubicBezTo>
                              <a:cubicBezTo>
                                <a:pt x="28" y="52"/>
                                <a:pt x="14" y="99"/>
                                <a:pt x="14" y="147"/>
                              </a:cubicBezTo>
                              <a:cubicBezTo>
                                <a:pt x="14" y="196"/>
                                <a:pt x="29" y="243"/>
                                <a:pt x="56" y="284"/>
                              </a:cubicBezTo>
                              <a:close/>
                              <a:moveTo>
                                <a:pt x="509" y="147"/>
                              </a:moveTo>
                              <a:cubicBezTo>
                                <a:pt x="509" y="200"/>
                                <a:pt x="493" y="250"/>
                                <a:pt x="463" y="293"/>
                              </a:cubicBezTo>
                              <a:cubicBezTo>
                                <a:pt x="462" y="295"/>
                                <a:pt x="459" y="296"/>
                                <a:pt x="457" y="296"/>
                              </a:cubicBezTo>
                              <a:cubicBezTo>
                                <a:pt x="456" y="296"/>
                                <a:pt x="454" y="296"/>
                                <a:pt x="453" y="295"/>
                              </a:cubicBezTo>
                              <a:cubicBezTo>
                                <a:pt x="450" y="293"/>
                                <a:pt x="449" y="288"/>
                                <a:pt x="452" y="285"/>
                              </a:cubicBezTo>
                              <a:cubicBezTo>
                                <a:pt x="480" y="244"/>
                                <a:pt x="495" y="197"/>
                                <a:pt x="495" y="147"/>
                              </a:cubicBezTo>
                              <a:cubicBezTo>
                                <a:pt x="495" y="98"/>
                                <a:pt x="481" y="52"/>
                                <a:pt x="453" y="11"/>
                              </a:cubicBezTo>
                              <a:cubicBezTo>
                                <a:pt x="451" y="8"/>
                                <a:pt x="452" y="4"/>
                                <a:pt x="455" y="2"/>
                              </a:cubicBezTo>
                              <a:cubicBezTo>
                                <a:pt x="458" y="0"/>
                                <a:pt x="463" y="0"/>
                                <a:pt x="465" y="4"/>
                              </a:cubicBezTo>
                              <a:cubicBezTo>
                                <a:pt x="494" y="46"/>
                                <a:pt x="509" y="96"/>
                                <a:pt x="509" y="147"/>
                              </a:cubicBezTo>
                              <a:close/>
                              <a:moveTo>
                                <a:pt x="93" y="259"/>
                              </a:moveTo>
                              <a:cubicBezTo>
                                <a:pt x="70" y="226"/>
                                <a:pt x="58" y="187"/>
                                <a:pt x="58" y="147"/>
                              </a:cubicBezTo>
                              <a:cubicBezTo>
                                <a:pt x="58" y="108"/>
                                <a:pt x="69" y="70"/>
                                <a:pt x="91" y="38"/>
                              </a:cubicBezTo>
                              <a:cubicBezTo>
                                <a:pt x="93" y="35"/>
                                <a:pt x="98" y="34"/>
                                <a:pt x="101" y="36"/>
                              </a:cubicBezTo>
                              <a:cubicBezTo>
                                <a:pt x="104" y="38"/>
                                <a:pt x="105" y="42"/>
                                <a:pt x="103" y="46"/>
                              </a:cubicBezTo>
                              <a:cubicBezTo>
                                <a:pt x="83" y="76"/>
                                <a:pt x="72" y="111"/>
                                <a:pt x="72" y="147"/>
                              </a:cubicBezTo>
                              <a:cubicBezTo>
                                <a:pt x="72" y="184"/>
                                <a:pt x="83" y="220"/>
                                <a:pt x="104" y="251"/>
                              </a:cubicBezTo>
                              <a:cubicBezTo>
                                <a:pt x="107" y="254"/>
                                <a:pt x="106" y="258"/>
                                <a:pt x="103" y="261"/>
                              </a:cubicBezTo>
                              <a:cubicBezTo>
                                <a:pt x="101" y="261"/>
                                <a:pt x="100" y="262"/>
                                <a:pt x="99" y="262"/>
                              </a:cubicBezTo>
                              <a:cubicBezTo>
                                <a:pt x="96" y="262"/>
                                <a:pt x="94" y="261"/>
                                <a:pt x="93" y="259"/>
                              </a:cubicBezTo>
                              <a:close/>
                              <a:moveTo>
                                <a:pt x="404" y="252"/>
                              </a:moveTo>
                              <a:cubicBezTo>
                                <a:pt x="425" y="221"/>
                                <a:pt x="437" y="185"/>
                                <a:pt x="437" y="147"/>
                              </a:cubicBezTo>
                              <a:cubicBezTo>
                                <a:pt x="437" y="110"/>
                                <a:pt x="426" y="75"/>
                                <a:pt x="405" y="44"/>
                              </a:cubicBezTo>
                              <a:cubicBezTo>
                                <a:pt x="403" y="41"/>
                                <a:pt x="404" y="37"/>
                                <a:pt x="407" y="35"/>
                              </a:cubicBezTo>
                              <a:cubicBezTo>
                                <a:pt x="410" y="32"/>
                                <a:pt x="415" y="33"/>
                                <a:pt x="417" y="37"/>
                              </a:cubicBezTo>
                              <a:cubicBezTo>
                                <a:pt x="439" y="69"/>
                                <a:pt x="451" y="107"/>
                                <a:pt x="451" y="147"/>
                              </a:cubicBezTo>
                              <a:cubicBezTo>
                                <a:pt x="451" y="188"/>
                                <a:pt x="439" y="227"/>
                                <a:pt x="415" y="260"/>
                              </a:cubicBezTo>
                              <a:cubicBezTo>
                                <a:pt x="414" y="262"/>
                                <a:pt x="412" y="263"/>
                                <a:pt x="409" y="263"/>
                              </a:cubicBezTo>
                              <a:cubicBezTo>
                                <a:pt x="408" y="263"/>
                                <a:pt x="407" y="263"/>
                                <a:pt x="405" y="262"/>
                              </a:cubicBezTo>
                              <a:cubicBezTo>
                                <a:pt x="402" y="260"/>
                                <a:pt x="401" y="255"/>
                                <a:pt x="404" y="252"/>
                              </a:cubicBezTo>
                              <a:close/>
                              <a:moveTo>
                                <a:pt x="308" y="186"/>
                              </a:moveTo>
                              <a:cubicBezTo>
                                <a:pt x="316" y="175"/>
                                <a:pt x="321" y="161"/>
                                <a:pt x="321" y="147"/>
                              </a:cubicBezTo>
                              <a:cubicBezTo>
                                <a:pt x="321" y="134"/>
                                <a:pt x="317" y="121"/>
                                <a:pt x="309" y="110"/>
                              </a:cubicBezTo>
                              <a:cubicBezTo>
                                <a:pt x="307" y="107"/>
                                <a:pt x="308" y="103"/>
                                <a:pt x="311" y="100"/>
                              </a:cubicBezTo>
                              <a:cubicBezTo>
                                <a:pt x="314" y="98"/>
                                <a:pt x="319" y="99"/>
                                <a:pt x="321" y="102"/>
                              </a:cubicBezTo>
                              <a:cubicBezTo>
                                <a:pt x="330" y="116"/>
                                <a:pt x="335" y="131"/>
                                <a:pt x="335" y="147"/>
                              </a:cubicBezTo>
                              <a:cubicBezTo>
                                <a:pt x="335" y="164"/>
                                <a:pt x="329" y="180"/>
                                <a:pt x="319" y="194"/>
                              </a:cubicBezTo>
                              <a:cubicBezTo>
                                <a:pt x="318" y="196"/>
                                <a:pt x="315" y="197"/>
                                <a:pt x="313" y="197"/>
                              </a:cubicBezTo>
                              <a:cubicBezTo>
                                <a:pt x="312" y="197"/>
                                <a:pt x="310" y="197"/>
                                <a:pt x="309" y="196"/>
                              </a:cubicBezTo>
                              <a:cubicBezTo>
                                <a:pt x="306" y="194"/>
                                <a:pt x="305" y="189"/>
                                <a:pt x="308" y="186"/>
                              </a:cubicBezTo>
                              <a:close/>
                              <a:moveTo>
                                <a:pt x="356" y="219"/>
                              </a:moveTo>
                              <a:cubicBezTo>
                                <a:pt x="371" y="198"/>
                                <a:pt x="379" y="173"/>
                                <a:pt x="379" y="147"/>
                              </a:cubicBezTo>
                              <a:cubicBezTo>
                                <a:pt x="379" y="122"/>
                                <a:pt x="371" y="98"/>
                                <a:pt x="357" y="77"/>
                              </a:cubicBezTo>
                              <a:cubicBezTo>
                                <a:pt x="355" y="74"/>
                                <a:pt x="356" y="70"/>
                                <a:pt x="359" y="68"/>
                              </a:cubicBezTo>
                              <a:cubicBezTo>
                                <a:pt x="362" y="65"/>
                                <a:pt x="367" y="66"/>
                                <a:pt x="369" y="69"/>
                              </a:cubicBezTo>
                              <a:cubicBezTo>
                                <a:pt x="384" y="92"/>
                                <a:pt x="393" y="119"/>
                                <a:pt x="393" y="147"/>
                              </a:cubicBezTo>
                              <a:cubicBezTo>
                                <a:pt x="393" y="176"/>
                                <a:pt x="384" y="204"/>
                                <a:pt x="367" y="227"/>
                              </a:cubicBezTo>
                              <a:cubicBezTo>
                                <a:pt x="366" y="229"/>
                                <a:pt x="364" y="230"/>
                                <a:pt x="361" y="230"/>
                              </a:cubicBezTo>
                              <a:cubicBezTo>
                                <a:pt x="360" y="230"/>
                                <a:pt x="359" y="230"/>
                                <a:pt x="357" y="229"/>
                              </a:cubicBezTo>
                              <a:cubicBezTo>
                                <a:pt x="354" y="227"/>
                                <a:pt x="353" y="222"/>
                                <a:pt x="356" y="219"/>
                              </a:cubicBezTo>
                              <a:close/>
                              <a:moveTo>
                                <a:pt x="141" y="226"/>
                              </a:moveTo>
                              <a:cubicBezTo>
                                <a:pt x="125" y="203"/>
                                <a:pt x="116" y="175"/>
                                <a:pt x="116" y="147"/>
                              </a:cubicBezTo>
                              <a:cubicBezTo>
                                <a:pt x="116" y="120"/>
                                <a:pt x="124" y="93"/>
                                <a:pt x="139" y="71"/>
                              </a:cubicBezTo>
                              <a:cubicBezTo>
                                <a:pt x="141" y="68"/>
                                <a:pt x="146" y="67"/>
                                <a:pt x="149" y="69"/>
                              </a:cubicBezTo>
                              <a:cubicBezTo>
                                <a:pt x="152" y="71"/>
                                <a:pt x="153" y="75"/>
                                <a:pt x="151" y="78"/>
                              </a:cubicBezTo>
                              <a:cubicBezTo>
                                <a:pt x="137" y="99"/>
                                <a:pt x="130" y="123"/>
                                <a:pt x="130" y="147"/>
                              </a:cubicBezTo>
                              <a:cubicBezTo>
                                <a:pt x="130" y="173"/>
                                <a:pt x="138" y="197"/>
                                <a:pt x="152" y="218"/>
                              </a:cubicBezTo>
                              <a:cubicBezTo>
                                <a:pt x="155" y="221"/>
                                <a:pt x="154" y="225"/>
                                <a:pt x="151" y="228"/>
                              </a:cubicBezTo>
                              <a:cubicBezTo>
                                <a:pt x="149" y="229"/>
                                <a:pt x="148" y="229"/>
                                <a:pt x="147" y="229"/>
                              </a:cubicBezTo>
                              <a:cubicBezTo>
                                <a:pt x="144" y="229"/>
                                <a:pt x="142" y="228"/>
                                <a:pt x="141" y="226"/>
                              </a:cubicBezTo>
                              <a:close/>
                              <a:moveTo>
                                <a:pt x="189" y="193"/>
                              </a:moveTo>
                              <a:cubicBezTo>
                                <a:pt x="179" y="179"/>
                                <a:pt x="174" y="164"/>
                                <a:pt x="174" y="147"/>
                              </a:cubicBezTo>
                              <a:cubicBezTo>
                                <a:pt x="174" y="132"/>
                                <a:pt x="179" y="117"/>
                                <a:pt x="187" y="104"/>
                              </a:cubicBezTo>
                              <a:cubicBezTo>
                                <a:pt x="189" y="101"/>
                                <a:pt x="193" y="100"/>
                                <a:pt x="197" y="102"/>
                              </a:cubicBezTo>
                              <a:cubicBezTo>
                                <a:pt x="200" y="104"/>
                                <a:pt x="201" y="108"/>
                                <a:pt x="199" y="111"/>
                              </a:cubicBezTo>
                              <a:cubicBezTo>
                                <a:pt x="192" y="122"/>
                                <a:pt x="188" y="134"/>
                                <a:pt x="188" y="147"/>
                              </a:cubicBezTo>
                              <a:cubicBezTo>
                                <a:pt x="188" y="161"/>
                                <a:pt x="192" y="174"/>
                                <a:pt x="200" y="185"/>
                              </a:cubicBezTo>
                              <a:cubicBezTo>
                                <a:pt x="203" y="188"/>
                                <a:pt x="202" y="193"/>
                                <a:pt x="199" y="195"/>
                              </a:cubicBezTo>
                              <a:cubicBezTo>
                                <a:pt x="197" y="196"/>
                                <a:pt x="196" y="196"/>
                                <a:pt x="195" y="196"/>
                              </a:cubicBezTo>
                              <a:cubicBezTo>
                                <a:pt x="192" y="196"/>
                                <a:pt x="190" y="195"/>
                                <a:pt x="189" y="19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16" name="TextBox 15"/>
                      <p:cNvSpPr txBox="1"/>
                      <p:nvPr/>
                    </p:nvSpPr>
                    <p:spPr>
                      <a:xfrm rot="16200000">
                        <a:off x="7423993" y="3520324"/>
                        <a:ext cx="1919201" cy="29735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1000" cap="all" dirty="0">
                            <a:solidFill>
                              <a:schemeClr val="bg1"/>
                            </a:solidFill>
                          </a:rPr>
                          <a:t>Technology</a:t>
                        </a:r>
                      </a:p>
                    </p:txBody>
                  </p:sp>
                  <p:grpSp>
                    <p:nvGrpSpPr>
                      <p:cNvPr id="18" name="Group 17"/>
                      <p:cNvGrpSpPr/>
                      <p:nvPr/>
                    </p:nvGrpSpPr>
                    <p:grpSpPr>
                      <a:xfrm>
                        <a:off x="8543190" y="3289589"/>
                        <a:ext cx="773017" cy="814660"/>
                        <a:chOff x="-1895019" y="2661203"/>
                        <a:chExt cx="906705" cy="955550"/>
                      </a:xfrm>
                    </p:grpSpPr>
                    <p:sp>
                      <p:nvSpPr>
                        <p:cNvPr id="28" name="Oval 27"/>
                        <p:cNvSpPr/>
                        <p:nvPr/>
                      </p:nvSpPr>
                      <p:spPr>
                        <a:xfrm>
                          <a:off x="-1895019" y="2661203"/>
                          <a:ext cx="906705" cy="955550"/>
                        </a:xfrm>
                        <a:prstGeom prst="ellipse">
                          <a:avLst/>
                        </a:prstGeom>
                        <a:solidFill>
                          <a:schemeClr val="accent5"/>
                        </a:solidFill>
                        <a:ln w="19050" cmpd="sng">
                          <a:noFill/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sp>
                      <p:nvSpPr>
                        <p:cNvPr id="29" name="Freeform 123"/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-1761174" y="2856214"/>
                          <a:ext cx="621740" cy="598460"/>
                        </a:xfrm>
                        <a:custGeom>
                          <a:avLst/>
                          <a:gdLst>
                            <a:gd name="T0" fmla="*/ 529 w 676"/>
                            <a:gd name="T1" fmla="*/ 279 h 678"/>
                            <a:gd name="T2" fmla="*/ 431 w 676"/>
                            <a:gd name="T3" fmla="*/ 293 h 678"/>
                            <a:gd name="T4" fmla="*/ 409 w 676"/>
                            <a:gd name="T5" fmla="*/ 210 h 678"/>
                            <a:gd name="T6" fmla="*/ 367 w 676"/>
                            <a:gd name="T7" fmla="*/ 125 h 678"/>
                            <a:gd name="T8" fmla="*/ 401 w 676"/>
                            <a:gd name="T9" fmla="*/ 58 h 678"/>
                            <a:gd name="T10" fmla="*/ 504 w 676"/>
                            <a:gd name="T11" fmla="*/ 6 h 678"/>
                            <a:gd name="T12" fmla="*/ 579 w 676"/>
                            <a:gd name="T13" fmla="*/ 18 h 678"/>
                            <a:gd name="T14" fmla="*/ 659 w 676"/>
                            <a:gd name="T15" fmla="*/ 100 h 678"/>
                            <a:gd name="T16" fmla="*/ 676 w 676"/>
                            <a:gd name="T17" fmla="*/ 169 h 678"/>
                            <a:gd name="T18" fmla="*/ 605 w 676"/>
                            <a:gd name="T19" fmla="*/ 241 h 678"/>
                            <a:gd name="T20" fmla="*/ 558 w 676"/>
                            <a:gd name="T21" fmla="*/ 314 h 678"/>
                            <a:gd name="T22" fmla="*/ 539 w 676"/>
                            <a:gd name="T23" fmla="*/ 267 h 678"/>
                            <a:gd name="T24" fmla="*/ 590 w 676"/>
                            <a:gd name="T25" fmla="*/ 242 h 678"/>
                            <a:gd name="T26" fmla="*/ 626 w 676"/>
                            <a:gd name="T27" fmla="*/ 172 h 678"/>
                            <a:gd name="T28" fmla="*/ 655 w 676"/>
                            <a:gd name="T29" fmla="*/ 114 h 678"/>
                            <a:gd name="T30" fmla="*/ 566 w 676"/>
                            <a:gd name="T31" fmla="*/ 67 h 678"/>
                            <a:gd name="T32" fmla="*/ 517 w 676"/>
                            <a:gd name="T33" fmla="*/ 15 h 678"/>
                            <a:gd name="T34" fmla="*/ 500 w 676"/>
                            <a:gd name="T35" fmla="*/ 56 h 678"/>
                            <a:gd name="T36" fmla="*/ 401 w 676"/>
                            <a:gd name="T37" fmla="*/ 73 h 678"/>
                            <a:gd name="T38" fmla="*/ 413 w 676"/>
                            <a:gd name="T39" fmla="*/ 144 h 678"/>
                            <a:gd name="T40" fmla="*/ 422 w 676"/>
                            <a:gd name="T41" fmla="*/ 215 h 678"/>
                            <a:gd name="T42" fmla="*/ 463 w 676"/>
                            <a:gd name="T43" fmla="*/ 255 h 678"/>
                            <a:gd name="T44" fmla="*/ 532 w 676"/>
                            <a:gd name="T45" fmla="*/ 264 h 678"/>
                            <a:gd name="T46" fmla="*/ 478 w 676"/>
                            <a:gd name="T47" fmla="*/ 160 h 678"/>
                            <a:gd name="T48" fmla="*/ 517 w 676"/>
                            <a:gd name="T49" fmla="*/ 199 h 678"/>
                            <a:gd name="T50" fmla="*/ 517 w 676"/>
                            <a:gd name="T51" fmla="*/ 185 h 678"/>
                            <a:gd name="T52" fmla="*/ 258 w 676"/>
                            <a:gd name="T53" fmla="*/ 678 h 678"/>
                            <a:gd name="T54" fmla="*/ 233 w 676"/>
                            <a:gd name="T55" fmla="*/ 615 h 678"/>
                            <a:gd name="T56" fmla="*/ 105 w 676"/>
                            <a:gd name="T57" fmla="*/ 628 h 678"/>
                            <a:gd name="T58" fmla="*/ 90 w 676"/>
                            <a:gd name="T59" fmla="*/ 522 h 678"/>
                            <a:gd name="T60" fmla="*/ 0 w 676"/>
                            <a:gd name="T61" fmla="*/ 424 h 678"/>
                            <a:gd name="T62" fmla="*/ 14 w 676"/>
                            <a:gd name="T63" fmla="*/ 350 h 678"/>
                            <a:gd name="T64" fmla="*/ 91 w 676"/>
                            <a:gd name="T65" fmla="*/ 229 h 678"/>
                            <a:gd name="T66" fmla="*/ 159 w 676"/>
                            <a:gd name="T67" fmla="*/ 185 h 678"/>
                            <a:gd name="T68" fmla="*/ 276 w 676"/>
                            <a:gd name="T69" fmla="*/ 222 h 678"/>
                            <a:gd name="T70" fmla="*/ 378 w 676"/>
                            <a:gd name="T71" fmla="*/ 190 h 678"/>
                            <a:gd name="T72" fmla="*/ 423 w 676"/>
                            <a:gd name="T73" fmla="*/ 310 h 678"/>
                            <a:gd name="T74" fmla="*/ 513 w 676"/>
                            <a:gd name="T75" fmla="*/ 370 h 678"/>
                            <a:gd name="T76" fmla="*/ 456 w 676"/>
                            <a:gd name="T77" fmla="*/ 419 h 678"/>
                            <a:gd name="T78" fmla="*/ 494 w 676"/>
                            <a:gd name="T79" fmla="*/ 527 h 678"/>
                            <a:gd name="T80" fmla="*/ 393 w 676"/>
                            <a:gd name="T81" fmla="*/ 564 h 678"/>
                            <a:gd name="T82" fmla="*/ 325 w 676"/>
                            <a:gd name="T83" fmla="*/ 669 h 678"/>
                            <a:gd name="T84" fmla="*/ 165 w 676"/>
                            <a:gd name="T85" fmla="*/ 577 h 678"/>
                            <a:gd name="T86" fmla="*/ 261 w 676"/>
                            <a:gd name="T87" fmla="*/ 664 h 678"/>
                            <a:gd name="T88" fmla="*/ 323 w 676"/>
                            <a:gd name="T89" fmla="*/ 591 h 678"/>
                            <a:gd name="T90" fmla="*/ 449 w 676"/>
                            <a:gd name="T91" fmla="*/ 573 h 678"/>
                            <a:gd name="T92" fmla="*/ 432 w 676"/>
                            <a:gd name="T93" fmla="*/ 479 h 678"/>
                            <a:gd name="T94" fmla="*/ 445 w 676"/>
                            <a:gd name="T95" fmla="*/ 396 h 678"/>
                            <a:gd name="T96" fmla="*/ 421 w 676"/>
                            <a:gd name="T97" fmla="*/ 325 h 678"/>
                            <a:gd name="T98" fmla="*/ 356 w 676"/>
                            <a:gd name="T99" fmla="*/ 258 h 678"/>
                            <a:gd name="T100" fmla="*/ 286 w 676"/>
                            <a:gd name="T101" fmla="*/ 233 h 678"/>
                            <a:gd name="T102" fmla="*/ 199 w 676"/>
                            <a:gd name="T103" fmla="*/ 245 h 678"/>
                            <a:gd name="T104" fmla="*/ 106 w 676"/>
                            <a:gd name="T105" fmla="*/ 228 h 678"/>
                            <a:gd name="T106" fmla="*/ 85 w 676"/>
                            <a:gd name="T107" fmla="*/ 357 h 678"/>
                            <a:gd name="T108" fmla="*/ 14 w 676"/>
                            <a:gd name="T109" fmla="*/ 419 h 678"/>
                            <a:gd name="T110" fmla="*/ 104 w 676"/>
                            <a:gd name="T111" fmla="*/ 519 h 678"/>
                            <a:gd name="T112" fmla="*/ 109 w 676"/>
                            <a:gd name="T113" fmla="*/ 613 h 678"/>
                            <a:gd name="T114" fmla="*/ 258 w 676"/>
                            <a:gd name="T115" fmla="*/ 484 h 678"/>
                            <a:gd name="T116" fmla="*/ 323 w 676"/>
                            <a:gd name="T117" fmla="*/ 419 h 678"/>
                            <a:gd name="T118" fmla="*/ 207 w 676"/>
                            <a:gd name="T119" fmla="*/ 419 h 678"/>
                            <a:gd name="T120" fmla="*/ 258 w 676"/>
                            <a:gd name="T121" fmla="*/ 368 h 678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  <a:cxn ang="0">
                              <a:pos x="T56" y="T57"/>
                            </a:cxn>
                            <a:cxn ang="0">
                              <a:pos x="T58" y="T59"/>
                            </a:cxn>
                            <a:cxn ang="0">
                              <a:pos x="T60" y="T61"/>
                            </a:cxn>
                            <a:cxn ang="0">
                              <a:pos x="T62" y="T63"/>
                            </a:cxn>
                            <a:cxn ang="0">
                              <a:pos x="T64" y="T65"/>
                            </a:cxn>
                            <a:cxn ang="0">
                              <a:pos x="T66" y="T67"/>
                            </a:cxn>
                            <a:cxn ang="0">
                              <a:pos x="T68" y="T69"/>
                            </a:cxn>
                            <a:cxn ang="0">
                              <a:pos x="T70" y="T71"/>
                            </a:cxn>
                            <a:cxn ang="0">
                              <a:pos x="T72" y="T73"/>
                            </a:cxn>
                            <a:cxn ang="0">
                              <a:pos x="T74" y="T75"/>
                            </a:cxn>
                            <a:cxn ang="0">
                              <a:pos x="T76" y="T77"/>
                            </a:cxn>
                            <a:cxn ang="0">
                              <a:pos x="T78" y="T79"/>
                            </a:cxn>
                            <a:cxn ang="0">
                              <a:pos x="T80" y="T81"/>
                            </a:cxn>
                            <a:cxn ang="0">
                              <a:pos x="T82" y="T83"/>
                            </a:cxn>
                            <a:cxn ang="0">
                              <a:pos x="T84" y="T85"/>
                            </a:cxn>
                            <a:cxn ang="0">
                              <a:pos x="T86" y="T87"/>
                            </a:cxn>
                            <a:cxn ang="0">
                              <a:pos x="T88" y="T89"/>
                            </a:cxn>
                            <a:cxn ang="0">
                              <a:pos x="T90" y="T91"/>
                            </a:cxn>
                            <a:cxn ang="0">
                              <a:pos x="T92" y="T93"/>
                            </a:cxn>
                            <a:cxn ang="0">
                              <a:pos x="T94" y="T95"/>
                            </a:cxn>
                            <a:cxn ang="0">
                              <a:pos x="T96" y="T97"/>
                            </a:cxn>
                            <a:cxn ang="0">
                              <a:pos x="T98" y="T99"/>
                            </a:cxn>
                            <a:cxn ang="0">
                              <a:pos x="T100" y="T101"/>
                            </a:cxn>
                            <a:cxn ang="0">
                              <a:pos x="T102" y="T103"/>
                            </a:cxn>
                            <a:cxn ang="0">
                              <a:pos x="T104" y="T105"/>
                            </a:cxn>
                            <a:cxn ang="0">
                              <a:pos x="T106" y="T107"/>
                            </a:cxn>
                            <a:cxn ang="0">
                              <a:pos x="T108" y="T109"/>
                            </a:cxn>
                            <a:cxn ang="0">
                              <a:pos x="T110" y="T111"/>
                            </a:cxn>
                            <a:cxn ang="0">
                              <a:pos x="T112" y="T113"/>
                            </a:cxn>
                            <a:cxn ang="0">
                              <a:pos x="T114" y="T115"/>
                            </a:cxn>
                            <a:cxn ang="0">
                              <a:pos x="T116" y="T117"/>
                            </a:cxn>
                            <a:cxn ang="0">
                              <a:pos x="T118" y="T119"/>
                            </a:cxn>
                            <a:cxn ang="0">
                              <a:pos x="T120" y="T121"/>
                            </a:cxn>
                          </a:cxnLst>
                          <a:rect l="0" t="0" r="r" b="b"/>
                          <a:pathLst>
                            <a:path w="676" h="678">
                              <a:moveTo>
                                <a:pt x="556" y="314"/>
                              </a:moveTo>
                              <a:cubicBezTo>
                                <a:pt x="554" y="314"/>
                                <a:pt x="551" y="313"/>
                                <a:pt x="550" y="311"/>
                              </a:cubicBezTo>
                              <a:cubicBezTo>
                                <a:pt x="529" y="279"/>
                                <a:pt x="529" y="279"/>
                                <a:pt x="529" y="279"/>
                              </a:cubicBezTo>
                              <a:cubicBezTo>
                                <a:pt x="508" y="281"/>
                                <a:pt x="488" y="277"/>
                                <a:pt x="468" y="269"/>
                              </a:cubicBezTo>
                              <a:cubicBezTo>
                                <a:pt x="439" y="293"/>
                                <a:pt x="439" y="293"/>
                                <a:pt x="439" y="293"/>
                              </a:cubicBezTo>
                              <a:cubicBezTo>
                                <a:pt x="437" y="295"/>
                                <a:pt x="433" y="295"/>
                                <a:pt x="431" y="293"/>
                              </a:cubicBezTo>
                              <a:cubicBezTo>
                                <a:pt x="412" y="281"/>
                                <a:pt x="397" y="266"/>
                                <a:pt x="385" y="248"/>
                              </a:cubicBezTo>
                              <a:cubicBezTo>
                                <a:pt x="383" y="245"/>
                                <a:pt x="383" y="242"/>
                                <a:pt x="385" y="239"/>
                              </a:cubicBezTo>
                              <a:cubicBezTo>
                                <a:pt x="409" y="210"/>
                                <a:pt x="409" y="210"/>
                                <a:pt x="409" y="210"/>
                              </a:cubicBezTo>
                              <a:cubicBezTo>
                                <a:pt x="401" y="194"/>
                                <a:pt x="398" y="177"/>
                                <a:pt x="398" y="160"/>
                              </a:cubicBezTo>
                              <a:cubicBezTo>
                                <a:pt x="398" y="155"/>
                                <a:pt x="398" y="151"/>
                                <a:pt x="398" y="146"/>
                              </a:cubicBezTo>
                              <a:cubicBezTo>
                                <a:pt x="367" y="125"/>
                                <a:pt x="367" y="125"/>
                                <a:pt x="367" y="125"/>
                              </a:cubicBezTo>
                              <a:cubicBezTo>
                                <a:pt x="364" y="124"/>
                                <a:pt x="363" y="120"/>
                                <a:pt x="364" y="117"/>
                              </a:cubicBezTo>
                              <a:cubicBezTo>
                                <a:pt x="370" y="96"/>
                                <a:pt x="380" y="77"/>
                                <a:pt x="393" y="60"/>
                              </a:cubicBezTo>
                              <a:cubicBezTo>
                                <a:pt x="395" y="57"/>
                                <a:pt x="399" y="57"/>
                                <a:pt x="401" y="58"/>
                              </a:cubicBezTo>
                              <a:cubicBezTo>
                                <a:pt x="437" y="71"/>
                                <a:pt x="437" y="71"/>
                                <a:pt x="437" y="71"/>
                              </a:cubicBezTo>
                              <a:cubicBezTo>
                                <a:pt x="453" y="57"/>
                                <a:pt x="472" y="47"/>
                                <a:pt x="494" y="43"/>
                              </a:cubicBezTo>
                              <a:cubicBezTo>
                                <a:pt x="504" y="6"/>
                                <a:pt x="504" y="6"/>
                                <a:pt x="504" y="6"/>
                              </a:cubicBezTo>
                              <a:cubicBezTo>
                                <a:pt x="505" y="3"/>
                                <a:pt x="507" y="1"/>
                                <a:pt x="510" y="1"/>
                              </a:cubicBezTo>
                              <a:cubicBezTo>
                                <a:pt x="532" y="0"/>
                                <a:pt x="554" y="4"/>
                                <a:pt x="574" y="11"/>
                              </a:cubicBezTo>
                              <a:cubicBezTo>
                                <a:pt x="577" y="12"/>
                                <a:pt x="579" y="15"/>
                                <a:pt x="579" y="18"/>
                              </a:cubicBezTo>
                              <a:cubicBezTo>
                                <a:pt x="577" y="56"/>
                                <a:pt x="577" y="56"/>
                                <a:pt x="577" y="56"/>
                              </a:cubicBezTo>
                              <a:cubicBezTo>
                                <a:pt x="596" y="67"/>
                                <a:pt x="611" y="83"/>
                                <a:pt x="621" y="102"/>
                              </a:cubicBezTo>
                              <a:cubicBezTo>
                                <a:pt x="659" y="100"/>
                                <a:pt x="659" y="100"/>
                                <a:pt x="659" y="100"/>
                              </a:cubicBezTo>
                              <a:cubicBezTo>
                                <a:pt x="662" y="100"/>
                                <a:pt x="665" y="102"/>
                                <a:pt x="666" y="105"/>
                              </a:cubicBezTo>
                              <a:cubicBezTo>
                                <a:pt x="673" y="122"/>
                                <a:pt x="676" y="141"/>
                                <a:pt x="676" y="160"/>
                              </a:cubicBezTo>
                              <a:cubicBezTo>
                                <a:pt x="676" y="163"/>
                                <a:pt x="676" y="166"/>
                                <a:pt x="676" y="169"/>
                              </a:cubicBezTo>
                              <a:cubicBezTo>
                                <a:pt x="676" y="172"/>
                                <a:pt x="674" y="174"/>
                                <a:pt x="671" y="175"/>
                              </a:cubicBezTo>
                              <a:cubicBezTo>
                                <a:pt x="634" y="185"/>
                                <a:pt x="634" y="185"/>
                                <a:pt x="634" y="185"/>
                              </a:cubicBezTo>
                              <a:cubicBezTo>
                                <a:pt x="629" y="206"/>
                                <a:pt x="619" y="225"/>
                                <a:pt x="605" y="241"/>
                              </a:cubicBezTo>
                              <a:cubicBezTo>
                                <a:pt x="618" y="277"/>
                                <a:pt x="618" y="277"/>
                                <a:pt x="618" y="277"/>
                              </a:cubicBezTo>
                              <a:cubicBezTo>
                                <a:pt x="619" y="279"/>
                                <a:pt x="618" y="283"/>
                                <a:pt x="616" y="284"/>
                              </a:cubicBezTo>
                              <a:cubicBezTo>
                                <a:pt x="598" y="298"/>
                                <a:pt x="579" y="308"/>
                                <a:pt x="558" y="314"/>
                              </a:cubicBezTo>
                              <a:cubicBezTo>
                                <a:pt x="557" y="314"/>
                                <a:pt x="557" y="314"/>
                                <a:pt x="556" y="314"/>
                              </a:cubicBezTo>
                              <a:close/>
                              <a:moveTo>
                                <a:pt x="533" y="264"/>
                              </a:moveTo>
                              <a:cubicBezTo>
                                <a:pt x="535" y="264"/>
                                <a:pt x="538" y="265"/>
                                <a:pt x="539" y="267"/>
                              </a:cubicBezTo>
                              <a:cubicBezTo>
                                <a:pt x="559" y="299"/>
                                <a:pt x="559" y="299"/>
                                <a:pt x="559" y="299"/>
                              </a:cubicBezTo>
                              <a:cubicBezTo>
                                <a:pt x="575" y="294"/>
                                <a:pt x="590" y="286"/>
                                <a:pt x="603" y="277"/>
                              </a:cubicBezTo>
                              <a:cubicBezTo>
                                <a:pt x="590" y="242"/>
                                <a:pt x="590" y="242"/>
                                <a:pt x="590" y="242"/>
                              </a:cubicBezTo>
                              <a:cubicBezTo>
                                <a:pt x="589" y="239"/>
                                <a:pt x="590" y="236"/>
                                <a:pt x="592" y="234"/>
                              </a:cubicBezTo>
                              <a:cubicBezTo>
                                <a:pt x="607" y="219"/>
                                <a:pt x="617" y="199"/>
                                <a:pt x="621" y="178"/>
                              </a:cubicBezTo>
                              <a:cubicBezTo>
                                <a:pt x="621" y="175"/>
                                <a:pt x="623" y="173"/>
                                <a:pt x="626" y="172"/>
                              </a:cubicBezTo>
                              <a:cubicBezTo>
                                <a:pt x="662" y="163"/>
                                <a:pt x="662" y="163"/>
                                <a:pt x="662" y="163"/>
                              </a:cubicBezTo>
                              <a:cubicBezTo>
                                <a:pt x="662" y="162"/>
                                <a:pt x="662" y="161"/>
                                <a:pt x="662" y="160"/>
                              </a:cubicBezTo>
                              <a:cubicBezTo>
                                <a:pt x="662" y="144"/>
                                <a:pt x="660" y="129"/>
                                <a:pt x="655" y="114"/>
                              </a:cubicBezTo>
                              <a:cubicBezTo>
                                <a:pt x="618" y="116"/>
                                <a:pt x="618" y="116"/>
                                <a:pt x="618" y="116"/>
                              </a:cubicBezTo>
                              <a:cubicBezTo>
                                <a:pt x="615" y="116"/>
                                <a:pt x="612" y="114"/>
                                <a:pt x="611" y="112"/>
                              </a:cubicBezTo>
                              <a:cubicBezTo>
                                <a:pt x="601" y="92"/>
                                <a:pt x="586" y="77"/>
                                <a:pt x="566" y="67"/>
                              </a:cubicBezTo>
                              <a:cubicBezTo>
                                <a:pt x="564" y="65"/>
                                <a:pt x="562" y="63"/>
                                <a:pt x="563" y="60"/>
                              </a:cubicBezTo>
                              <a:cubicBezTo>
                                <a:pt x="565" y="23"/>
                                <a:pt x="565" y="23"/>
                                <a:pt x="565" y="23"/>
                              </a:cubicBezTo>
                              <a:cubicBezTo>
                                <a:pt x="549" y="17"/>
                                <a:pt x="533" y="15"/>
                                <a:pt x="517" y="15"/>
                              </a:cubicBezTo>
                              <a:cubicBezTo>
                                <a:pt x="517" y="15"/>
                                <a:pt x="516" y="15"/>
                                <a:pt x="516" y="15"/>
                              </a:cubicBezTo>
                              <a:cubicBezTo>
                                <a:pt x="506" y="51"/>
                                <a:pt x="506" y="51"/>
                                <a:pt x="506" y="51"/>
                              </a:cubicBezTo>
                              <a:cubicBezTo>
                                <a:pt x="505" y="53"/>
                                <a:pt x="503" y="55"/>
                                <a:pt x="500" y="56"/>
                              </a:cubicBezTo>
                              <a:cubicBezTo>
                                <a:pt x="479" y="59"/>
                                <a:pt x="459" y="69"/>
                                <a:pt x="443" y="84"/>
                              </a:cubicBezTo>
                              <a:cubicBezTo>
                                <a:pt x="442" y="86"/>
                                <a:pt x="439" y="87"/>
                                <a:pt x="436" y="86"/>
                              </a:cubicBezTo>
                              <a:cubicBezTo>
                                <a:pt x="401" y="73"/>
                                <a:pt x="401" y="73"/>
                                <a:pt x="401" y="73"/>
                              </a:cubicBezTo>
                              <a:cubicBezTo>
                                <a:pt x="391" y="86"/>
                                <a:pt x="384" y="101"/>
                                <a:pt x="379" y="116"/>
                              </a:cubicBezTo>
                              <a:cubicBezTo>
                                <a:pt x="410" y="137"/>
                                <a:pt x="410" y="137"/>
                                <a:pt x="410" y="137"/>
                              </a:cubicBezTo>
                              <a:cubicBezTo>
                                <a:pt x="412" y="138"/>
                                <a:pt x="413" y="141"/>
                                <a:pt x="413" y="144"/>
                              </a:cubicBezTo>
                              <a:cubicBezTo>
                                <a:pt x="412" y="149"/>
                                <a:pt x="412" y="154"/>
                                <a:pt x="412" y="160"/>
                              </a:cubicBezTo>
                              <a:cubicBezTo>
                                <a:pt x="412" y="176"/>
                                <a:pt x="415" y="193"/>
                                <a:pt x="423" y="207"/>
                              </a:cubicBezTo>
                              <a:cubicBezTo>
                                <a:pt x="424" y="210"/>
                                <a:pt x="424" y="213"/>
                                <a:pt x="422" y="215"/>
                              </a:cubicBezTo>
                              <a:cubicBezTo>
                                <a:pt x="399" y="244"/>
                                <a:pt x="399" y="244"/>
                                <a:pt x="399" y="244"/>
                              </a:cubicBezTo>
                              <a:cubicBezTo>
                                <a:pt x="409" y="258"/>
                                <a:pt x="421" y="269"/>
                                <a:pt x="434" y="279"/>
                              </a:cubicBezTo>
                              <a:cubicBezTo>
                                <a:pt x="463" y="255"/>
                                <a:pt x="463" y="255"/>
                                <a:pt x="463" y="255"/>
                              </a:cubicBezTo>
                              <a:cubicBezTo>
                                <a:pt x="465" y="254"/>
                                <a:pt x="468" y="253"/>
                                <a:pt x="471" y="254"/>
                              </a:cubicBezTo>
                              <a:cubicBezTo>
                                <a:pt x="485" y="262"/>
                                <a:pt x="501" y="265"/>
                                <a:pt x="517" y="265"/>
                              </a:cubicBezTo>
                              <a:cubicBezTo>
                                <a:pt x="522" y="265"/>
                                <a:pt x="527" y="265"/>
                                <a:pt x="532" y="264"/>
                              </a:cubicBezTo>
                              <a:cubicBezTo>
                                <a:pt x="532" y="264"/>
                                <a:pt x="533" y="264"/>
                                <a:pt x="533" y="264"/>
                              </a:cubicBezTo>
                              <a:close/>
                              <a:moveTo>
                                <a:pt x="517" y="199"/>
                              </a:moveTo>
                              <a:cubicBezTo>
                                <a:pt x="496" y="199"/>
                                <a:pt x="478" y="181"/>
                                <a:pt x="478" y="160"/>
                              </a:cubicBezTo>
                              <a:cubicBezTo>
                                <a:pt x="478" y="138"/>
                                <a:pt x="496" y="121"/>
                                <a:pt x="517" y="121"/>
                              </a:cubicBezTo>
                              <a:cubicBezTo>
                                <a:pt x="539" y="121"/>
                                <a:pt x="556" y="138"/>
                                <a:pt x="556" y="160"/>
                              </a:cubicBezTo>
                              <a:cubicBezTo>
                                <a:pt x="556" y="181"/>
                                <a:pt x="539" y="199"/>
                                <a:pt x="517" y="199"/>
                              </a:cubicBezTo>
                              <a:close/>
                              <a:moveTo>
                                <a:pt x="517" y="135"/>
                              </a:moveTo>
                              <a:cubicBezTo>
                                <a:pt x="503" y="135"/>
                                <a:pt x="492" y="146"/>
                                <a:pt x="492" y="160"/>
                              </a:cubicBezTo>
                              <a:cubicBezTo>
                                <a:pt x="492" y="174"/>
                                <a:pt x="503" y="185"/>
                                <a:pt x="517" y="185"/>
                              </a:cubicBezTo>
                              <a:cubicBezTo>
                                <a:pt x="531" y="185"/>
                                <a:pt x="542" y="174"/>
                                <a:pt x="542" y="160"/>
                              </a:cubicBezTo>
                              <a:cubicBezTo>
                                <a:pt x="542" y="146"/>
                                <a:pt x="531" y="135"/>
                                <a:pt x="517" y="135"/>
                              </a:cubicBezTo>
                              <a:close/>
                              <a:moveTo>
                                <a:pt x="258" y="678"/>
                              </a:moveTo>
                              <a:cubicBezTo>
                                <a:pt x="256" y="678"/>
                                <a:pt x="256" y="678"/>
                                <a:pt x="256" y="678"/>
                              </a:cubicBezTo>
                              <a:cubicBezTo>
                                <a:pt x="252" y="678"/>
                                <a:pt x="250" y="676"/>
                                <a:pt x="249" y="673"/>
                              </a:cubicBezTo>
                              <a:cubicBezTo>
                                <a:pt x="233" y="615"/>
                                <a:pt x="233" y="615"/>
                                <a:pt x="233" y="615"/>
                              </a:cubicBezTo>
                              <a:cubicBezTo>
                                <a:pt x="208" y="612"/>
                                <a:pt x="184" y="604"/>
                                <a:pt x="162" y="592"/>
                              </a:cubicBezTo>
                              <a:cubicBezTo>
                                <a:pt x="113" y="628"/>
                                <a:pt x="113" y="628"/>
                                <a:pt x="113" y="628"/>
                              </a:cubicBezTo>
                              <a:cubicBezTo>
                                <a:pt x="111" y="630"/>
                                <a:pt x="108" y="630"/>
                                <a:pt x="105" y="628"/>
                              </a:cubicBezTo>
                              <a:cubicBezTo>
                                <a:pt x="86" y="614"/>
                                <a:pt x="69" y="598"/>
                                <a:pt x="55" y="579"/>
                              </a:cubicBezTo>
                              <a:cubicBezTo>
                                <a:pt x="53" y="577"/>
                                <a:pt x="53" y="574"/>
                                <a:pt x="55" y="571"/>
                              </a:cubicBezTo>
                              <a:cubicBezTo>
                                <a:pt x="90" y="522"/>
                                <a:pt x="90" y="522"/>
                                <a:pt x="90" y="522"/>
                              </a:cubicBezTo>
                              <a:cubicBezTo>
                                <a:pt x="75" y="499"/>
                                <a:pt x="66" y="474"/>
                                <a:pt x="62" y="447"/>
                              </a:cubicBezTo>
                              <a:cubicBezTo>
                                <a:pt x="5" y="431"/>
                                <a:pt x="5" y="431"/>
                                <a:pt x="5" y="431"/>
                              </a:cubicBezTo>
                              <a:cubicBezTo>
                                <a:pt x="2" y="430"/>
                                <a:pt x="0" y="427"/>
                                <a:pt x="0" y="424"/>
                              </a:cubicBezTo>
                              <a:cubicBezTo>
                                <a:pt x="0" y="423"/>
                                <a:pt x="0" y="421"/>
                                <a:pt x="0" y="419"/>
                              </a:cubicBezTo>
                              <a:cubicBezTo>
                                <a:pt x="0" y="398"/>
                                <a:pt x="2" y="376"/>
                                <a:pt x="8" y="355"/>
                              </a:cubicBezTo>
                              <a:cubicBezTo>
                                <a:pt x="8" y="352"/>
                                <a:pt x="11" y="350"/>
                                <a:pt x="14" y="350"/>
                              </a:cubicBezTo>
                              <a:cubicBezTo>
                                <a:pt x="74" y="348"/>
                                <a:pt x="74" y="348"/>
                                <a:pt x="74" y="348"/>
                              </a:cubicBezTo>
                              <a:cubicBezTo>
                                <a:pt x="83" y="324"/>
                                <a:pt x="97" y="302"/>
                                <a:pt x="114" y="283"/>
                              </a:cubicBezTo>
                              <a:cubicBezTo>
                                <a:pt x="91" y="229"/>
                                <a:pt x="91" y="229"/>
                                <a:pt x="91" y="229"/>
                              </a:cubicBezTo>
                              <a:cubicBezTo>
                                <a:pt x="89" y="226"/>
                                <a:pt x="90" y="223"/>
                                <a:pt x="93" y="221"/>
                              </a:cubicBezTo>
                              <a:cubicBezTo>
                                <a:pt x="110" y="206"/>
                                <a:pt x="130" y="193"/>
                                <a:pt x="151" y="184"/>
                              </a:cubicBezTo>
                              <a:cubicBezTo>
                                <a:pt x="154" y="182"/>
                                <a:pt x="157" y="183"/>
                                <a:pt x="159" y="185"/>
                              </a:cubicBezTo>
                              <a:cubicBezTo>
                                <a:pt x="199" y="230"/>
                                <a:pt x="199" y="230"/>
                                <a:pt x="199" y="230"/>
                              </a:cubicBezTo>
                              <a:cubicBezTo>
                                <a:pt x="218" y="224"/>
                                <a:pt x="238" y="221"/>
                                <a:pt x="258" y="221"/>
                              </a:cubicBezTo>
                              <a:cubicBezTo>
                                <a:pt x="264" y="221"/>
                                <a:pt x="270" y="222"/>
                                <a:pt x="276" y="222"/>
                              </a:cubicBezTo>
                              <a:cubicBezTo>
                                <a:pt x="304" y="170"/>
                                <a:pt x="304" y="170"/>
                                <a:pt x="304" y="170"/>
                              </a:cubicBezTo>
                              <a:cubicBezTo>
                                <a:pt x="306" y="167"/>
                                <a:pt x="309" y="165"/>
                                <a:pt x="312" y="166"/>
                              </a:cubicBezTo>
                              <a:cubicBezTo>
                                <a:pt x="335" y="171"/>
                                <a:pt x="357" y="179"/>
                                <a:pt x="378" y="190"/>
                              </a:cubicBezTo>
                              <a:cubicBezTo>
                                <a:pt x="380" y="191"/>
                                <a:pt x="382" y="194"/>
                                <a:pt x="381" y="197"/>
                              </a:cubicBezTo>
                              <a:cubicBezTo>
                                <a:pt x="371" y="256"/>
                                <a:pt x="371" y="256"/>
                                <a:pt x="371" y="256"/>
                              </a:cubicBezTo>
                              <a:cubicBezTo>
                                <a:pt x="391" y="271"/>
                                <a:pt x="410" y="289"/>
                                <a:pt x="423" y="310"/>
                              </a:cubicBezTo>
                              <a:cubicBezTo>
                                <a:pt x="482" y="300"/>
                                <a:pt x="482" y="300"/>
                                <a:pt x="482" y="300"/>
                              </a:cubicBezTo>
                              <a:cubicBezTo>
                                <a:pt x="485" y="299"/>
                                <a:pt x="489" y="301"/>
                                <a:pt x="490" y="303"/>
                              </a:cubicBezTo>
                              <a:cubicBezTo>
                                <a:pt x="500" y="325"/>
                                <a:pt x="508" y="347"/>
                                <a:pt x="513" y="370"/>
                              </a:cubicBezTo>
                              <a:cubicBezTo>
                                <a:pt x="513" y="373"/>
                                <a:pt x="512" y="376"/>
                                <a:pt x="509" y="378"/>
                              </a:cubicBezTo>
                              <a:cubicBezTo>
                                <a:pt x="456" y="406"/>
                                <a:pt x="456" y="406"/>
                                <a:pt x="456" y="406"/>
                              </a:cubicBezTo>
                              <a:cubicBezTo>
                                <a:pt x="456" y="410"/>
                                <a:pt x="456" y="415"/>
                                <a:pt x="456" y="419"/>
                              </a:cubicBezTo>
                              <a:cubicBezTo>
                                <a:pt x="456" y="439"/>
                                <a:pt x="453" y="459"/>
                                <a:pt x="447" y="479"/>
                              </a:cubicBezTo>
                              <a:cubicBezTo>
                                <a:pt x="492" y="519"/>
                                <a:pt x="492" y="519"/>
                                <a:pt x="492" y="519"/>
                              </a:cubicBezTo>
                              <a:cubicBezTo>
                                <a:pt x="494" y="521"/>
                                <a:pt x="495" y="524"/>
                                <a:pt x="494" y="527"/>
                              </a:cubicBezTo>
                              <a:cubicBezTo>
                                <a:pt x="484" y="548"/>
                                <a:pt x="471" y="568"/>
                                <a:pt x="456" y="586"/>
                              </a:cubicBezTo>
                              <a:cubicBezTo>
                                <a:pt x="454" y="589"/>
                                <a:pt x="451" y="589"/>
                                <a:pt x="448" y="588"/>
                              </a:cubicBezTo>
                              <a:cubicBezTo>
                                <a:pt x="393" y="564"/>
                                <a:pt x="393" y="564"/>
                                <a:pt x="393" y="564"/>
                              </a:cubicBezTo>
                              <a:cubicBezTo>
                                <a:pt x="375" y="581"/>
                                <a:pt x="355" y="594"/>
                                <a:pt x="333" y="603"/>
                              </a:cubicBezTo>
                              <a:cubicBezTo>
                                <a:pt x="330" y="663"/>
                                <a:pt x="330" y="663"/>
                                <a:pt x="330" y="663"/>
                              </a:cubicBezTo>
                              <a:cubicBezTo>
                                <a:pt x="330" y="666"/>
                                <a:pt x="328" y="669"/>
                                <a:pt x="325" y="669"/>
                              </a:cubicBezTo>
                              <a:cubicBezTo>
                                <a:pt x="303" y="675"/>
                                <a:pt x="281" y="678"/>
                                <a:pt x="258" y="678"/>
                              </a:cubicBezTo>
                              <a:close/>
                              <a:moveTo>
                                <a:pt x="161" y="576"/>
                              </a:moveTo>
                              <a:cubicBezTo>
                                <a:pt x="162" y="576"/>
                                <a:pt x="164" y="577"/>
                                <a:pt x="165" y="577"/>
                              </a:cubicBezTo>
                              <a:cubicBezTo>
                                <a:pt x="188" y="591"/>
                                <a:pt x="213" y="599"/>
                                <a:pt x="239" y="602"/>
                              </a:cubicBezTo>
                              <a:cubicBezTo>
                                <a:pt x="242" y="602"/>
                                <a:pt x="244" y="604"/>
                                <a:pt x="245" y="607"/>
                              </a:cubicBezTo>
                              <a:cubicBezTo>
                                <a:pt x="261" y="664"/>
                                <a:pt x="261" y="664"/>
                                <a:pt x="261" y="664"/>
                              </a:cubicBezTo>
                              <a:cubicBezTo>
                                <a:pt x="280" y="664"/>
                                <a:pt x="298" y="661"/>
                                <a:pt x="316" y="657"/>
                              </a:cubicBezTo>
                              <a:cubicBezTo>
                                <a:pt x="319" y="598"/>
                                <a:pt x="319" y="598"/>
                                <a:pt x="319" y="598"/>
                              </a:cubicBezTo>
                              <a:cubicBezTo>
                                <a:pt x="319" y="595"/>
                                <a:pt x="321" y="592"/>
                                <a:pt x="323" y="591"/>
                              </a:cubicBezTo>
                              <a:cubicBezTo>
                                <a:pt x="347" y="582"/>
                                <a:pt x="368" y="569"/>
                                <a:pt x="387" y="551"/>
                              </a:cubicBezTo>
                              <a:cubicBezTo>
                                <a:pt x="389" y="549"/>
                                <a:pt x="392" y="548"/>
                                <a:pt x="394" y="549"/>
                              </a:cubicBezTo>
                              <a:cubicBezTo>
                                <a:pt x="449" y="573"/>
                                <a:pt x="449" y="573"/>
                                <a:pt x="449" y="573"/>
                              </a:cubicBezTo>
                              <a:cubicBezTo>
                                <a:pt x="461" y="558"/>
                                <a:pt x="471" y="542"/>
                                <a:pt x="479" y="526"/>
                              </a:cubicBezTo>
                              <a:cubicBezTo>
                                <a:pt x="434" y="486"/>
                                <a:pt x="434" y="486"/>
                                <a:pt x="434" y="486"/>
                              </a:cubicBezTo>
                              <a:cubicBezTo>
                                <a:pt x="432" y="484"/>
                                <a:pt x="431" y="481"/>
                                <a:pt x="432" y="479"/>
                              </a:cubicBezTo>
                              <a:cubicBezTo>
                                <a:pt x="439" y="459"/>
                                <a:pt x="442" y="439"/>
                                <a:pt x="442" y="419"/>
                              </a:cubicBezTo>
                              <a:cubicBezTo>
                                <a:pt x="442" y="414"/>
                                <a:pt x="442" y="408"/>
                                <a:pt x="441" y="402"/>
                              </a:cubicBezTo>
                              <a:cubicBezTo>
                                <a:pt x="441" y="400"/>
                                <a:pt x="443" y="397"/>
                                <a:pt x="445" y="396"/>
                              </a:cubicBezTo>
                              <a:cubicBezTo>
                                <a:pt x="498" y="368"/>
                                <a:pt x="498" y="368"/>
                                <a:pt x="498" y="368"/>
                              </a:cubicBezTo>
                              <a:cubicBezTo>
                                <a:pt x="494" y="349"/>
                                <a:pt x="488" y="331"/>
                                <a:pt x="480" y="314"/>
                              </a:cubicBezTo>
                              <a:cubicBezTo>
                                <a:pt x="421" y="325"/>
                                <a:pt x="421" y="325"/>
                                <a:pt x="421" y="325"/>
                              </a:cubicBezTo>
                              <a:cubicBezTo>
                                <a:pt x="419" y="325"/>
                                <a:pt x="416" y="324"/>
                                <a:pt x="414" y="322"/>
                              </a:cubicBezTo>
                              <a:cubicBezTo>
                                <a:pt x="400" y="299"/>
                                <a:pt x="381" y="280"/>
                                <a:pt x="359" y="265"/>
                              </a:cubicBezTo>
                              <a:cubicBezTo>
                                <a:pt x="357" y="264"/>
                                <a:pt x="356" y="261"/>
                                <a:pt x="356" y="258"/>
                              </a:cubicBezTo>
                              <a:cubicBezTo>
                                <a:pt x="367" y="200"/>
                                <a:pt x="367" y="200"/>
                                <a:pt x="367" y="200"/>
                              </a:cubicBezTo>
                              <a:cubicBezTo>
                                <a:pt x="350" y="191"/>
                                <a:pt x="332" y="185"/>
                                <a:pt x="314" y="181"/>
                              </a:cubicBezTo>
                              <a:cubicBezTo>
                                <a:pt x="286" y="233"/>
                                <a:pt x="286" y="233"/>
                                <a:pt x="286" y="233"/>
                              </a:cubicBezTo>
                              <a:cubicBezTo>
                                <a:pt x="285" y="235"/>
                                <a:pt x="282" y="237"/>
                                <a:pt x="279" y="237"/>
                              </a:cubicBezTo>
                              <a:cubicBezTo>
                                <a:pt x="272" y="236"/>
                                <a:pt x="265" y="235"/>
                                <a:pt x="258" y="235"/>
                              </a:cubicBezTo>
                              <a:cubicBezTo>
                                <a:pt x="238" y="235"/>
                                <a:pt x="218" y="239"/>
                                <a:pt x="199" y="245"/>
                              </a:cubicBezTo>
                              <a:cubicBezTo>
                                <a:pt x="197" y="246"/>
                                <a:pt x="194" y="245"/>
                                <a:pt x="192" y="243"/>
                              </a:cubicBezTo>
                              <a:cubicBezTo>
                                <a:pt x="152" y="198"/>
                                <a:pt x="152" y="198"/>
                                <a:pt x="152" y="198"/>
                              </a:cubicBezTo>
                              <a:cubicBezTo>
                                <a:pt x="136" y="207"/>
                                <a:pt x="120" y="216"/>
                                <a:pt x="106" y="228"/>
                              </a:cubicBezTo>
                              <a:cubicBezTo>
                                <a:pt x="129" y="282"/>
                                <a:pt x="129" y="282"/>
                                <a:pt x="129" y="282"/>
                              </a:cubicBezTo>
                              <a:cubicBezTo>
                                <a:pt x="130" y="285"/>
                                <a:pt x="130" y="288"/>
                                <a:pt x="128" y="290"/>
                              </a:cubicBezTo>
                              <a:cubicBezTo>
                                <a:pt x="109" y="309"/>
                                <a:pt x="94" y="332"/>
                                <a:pt x="85" y="357"/>
                              </a:cubicBezTo>
                              <a:cubicBezTo>
                                <a:pt x="84" y="360"/>
                                <a:pt x="82" y="361"/>
                                <a:pt x="79" y="362"/>
                              </a:cubicBezTo>
                              <a:cubicBezTo>
                                <a:pt x="20" y="364"/>
                                <a:pt x="20" y="364"/>
                                <a:pt x="20" y="364"/>
                              </a:cubicBezTo>
                              <a:cubicBezTo>
                                <a:pt x="16" y="382"/>
                                <a:pt x="14" y="400"/>
                                <a:pt x="14" y="419"/>
                              </a:cubicBezTo>
                              <a:cubicBezTo>
                                <a:pt x="71" y="435"/>
                                <a:pt x="71" y="435"/>
                                <a:pt x="71" y="435"/>
                              </a:cubicBezTo>
                              <a:cubicBezTo>
                                <a:pt x="73" y="435"/>
                                <a:pt x="75" y="438"/>
                                <a:pt x="76" y="441"/>
                              </a:cubicBezTo>
                              <a:cubicBezTo>
                                <a:pt x="79" y="468"/>
                                <a:pt x="89" y="495"/>
                                <a:pt x="104" y="519"/>
                              </a:cubicBezTo>
                              <a:cubicBezTo>
                                <a:pt x="105" y="521"/>
                                <a:pt x="105" y="524"/>
                                <a:pt x="104" y="527"/>
                              </a:cubicBezTo>
                              <a:cubicBezTo>
                                <a:pt x="69" y="575"/>
                                <a:pt x="69" y="575"/>
                                <a:pt x="69" y="575"/>
                              </a:cubicBezTo>
                              <a:cubicBezTo>
                                <a:pt x="81" y="589"/>
                                <a:pt x="94" y="602"/>
                                <a:pt x="109" y="613"/>
                              </a:cubicBezTo>
                              <a:cubicBezTo>
                                <a:pt x="157" y="578"/>
                                <a:pt x="157" y="578"/>
                                <a:pt x="157" y="578"/>
                              </a:cubicBezTo>
                              <a:cubicBezTo>
                                <a:pt x="158" y="577"/>
                                <a:pt x="160" y="576"/>
                                <a:pt x="161" y="576"/>
                              </a:cubicBezTo>
                              <a:close/>
                              <a:moveTo>
                                <a:pt x="258" y="484"/>
                              </a:moveTo>
                              <a:cubicBezTo>
                                <a:pt x="223" y="484"/>
                                <a:pt x="193" y="455"/>
                                <a:pt x="193" y="419"/>
                              </a:cubicBezTo>
                              <a:cubicBezTo>
                                <a:pt x="193" y="383"/>
                                <a:pt x="223" y="354"/>
                                <a:pt x="258" y="354"/>
                              </a:cubicBezTo>
                              <a:cubicBezTo>
                                <a:pt x="294" y="354"/>
                                <a:pt x="323" y="383"/>
                                <a:pt x="323" y="419"/>
                              </a:cubicBezTo>
                              <a:cubicBezTo>
                                <a:pt x="323" y="455"/>
                                <a:pt x="294" y="484"/>
                                <a:pt x="258" y="484"/>
                              </a:cubicBezTo>
                              <a:close/>
                              <a:moveTo>
                                <a:pt x="258" y="368"/>
                              </a:moveTo>
                              <a:cubicBezTo>
                                <a:pt x="230" y="368"/>
                                <a:pt x="207" y="391"/>
                                <a:pt x="207" y="419"/>
                              </a:cubicBezTo>
                              <a:cubicBezTo>
                                <a:pt x="207" y="447"/>
                                <a:pt x="230" y="470"/>
                                <a:pt x="258" y="470"/>
                              </a:cubicBezTo>
                              <a:cubicBezTo>
                                <a:pt x="286" y="470"/>
                                <a:pt x="309" y="447"/>
                                <a:pt x="309" y="419"/>
                              </a:cubicBezTo>
                              <a:cubicBezTo>
                                <a:pt x="309" y="391"/>
                                <a:pt x="286" y="368"/>
                                <a:pt x="258" y="36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 dirty="0"/>
                        </a:p>
                      </p:txBody>
                    </p:sp>
                  </p:grpSp>
                  <p:sp>
                    <p:nvSpPr>
                      <p:cNvPr id="20" name="TextBox 19"/>
                      <p:cNvSpPr txBox="1"/>
                      <p:nvPr/>
                    </p:nvSpPr>
                    <p:spPr>
                      <a:xfrm rot="5400000">
                        <a:off x="4978157" y="3520324"/>
                        <a:ext cx="1919201" cy="29735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US" sz="1000" cap="all" dirty="0">
                            <a:solidFill>
                              <a:schemeClr val="bg1"/>
                            </a:solidFill>
                          </a:rPr>
                          <a:t>SERVICES</a:t>
                        </a:r>
                      </a:p>
                    </p:txBody>
                  </p:sp>
                  <p:grpSp>
                    <p:nvGrpSpPr>
                      <p:cNvPr id="22" name="Group 21"/>
                      <p:cNvGrpSpPr/>
                      <p:nvPr/>
                    </p:nvGrpSpPr>
                    <p:grpSpPr>
                      <a:xfrm>
                        <a:off x="4986432" y="3250029"/>
                        <a:ext cx="773017" cy="814660"/>
                        <a:chOff x="-1471847" y="1394605"/>
                        <a:chExt cx="906705" cy="955550"/>
                      </a:xfrm>
                    </p:grpSpPr>
                    <p:sp>
                      <p:nvSpPr>
                        <p:cNvPr id="24" name="Oval 23"/>
                        <p:cNvSpPr/>
                        <p:nvPr/>
                      </p:nvSpPr>
                      <p:spPr>
                        <a:xfrm>
                          <a:off x="-1471847" y="1394605"/>
                          <a:ext cx="906705" cy="955550"/>
                        </a:xfrm>
                        <a:prstGeom prst="ellipse">
                          <a:avLst/>
                        </a:prstGeom>
                        <a:solidFill>
                          <a:schemeClr val="accent3"/>
                        </a:solidFill>
                        <a:ln w="19050" cmpd="sng">
                          <a:noFill/>
                        </a:ln>
                        <a:effectLst/>
                      </p:spPr>
                      <p:style>
                        <a:lnRef idx="1">
                          <a:schemeClr val="accent1"/>
                        </a:lnRef>
                        <a:fillRef idx="3">
                          <a:schemeClr val="accent1"/>
                        </a:fillRef>
                        <a:effectRef idx="2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sp>
                      <p:nvSpPr>
                        <p:cNvPr id="25" name="Freeform 29"/>
                        <p:cNvSpPr>
                          <a:spLocks noEditPoints="1"/>
                        </p:cNvSpPr>
                        <p:nvPr/>
                      </p:nvSpPr>
                      <p:spPr bwMode="auto">
                        <a:xfrm>
                          <a:off x="-1253669" y="1684422"/>
                          <a:ext cx="466305" cy="421466"/>
                        </a:xfrm>
                        <a:custGeom>
                          <a:avLst/>
                          <a:gdLst>
                            <a:gd name="T0" fmla="*/ 365 w 391"/>
                            <a:gd name="T1" fmla="*/ 0 h 364"/>
                            <a:gd name="T2" fmla="*/ 26 w 391"/>
                            <a:gd name="T3" fmla="*/ 0 h 364"/>
                            <a:gd name="T4" fmla="*/ 0 w 391"/>
                            <a:gd name="T5" fmla="*/ 26 h 364"/>
                            <a:gd name="T6" fmla="*/ 0 w 391"/>
                            <a:gd name="T7" fmla="*/ 282 h 364"/>
                            <a:gd name="T8" fmla="*/ 26 w 391"/>
                            <a:gd name="T9" fmla="*/ 308 h 364"/>
                            <a:gd name="T10" fmla="*/ 152 w 391"/>
                            <a:gd name="T11" fmla="*/ 308 h 364"/>
                            <a:gd name="T12" fmla="*/ 137 w 391"/>
                            <a:gd name="T13" fmla="*/ 355 h 364"/>
                            <a:gd name="T14" fmla="*/ 92 w 391"/>
                            <a:gd name="T15" fmla="*/ 355 h 364"/>
                            <a:gd name="T16" fmla="*/ 87 w 391"/>
                            <a:gd name="T17" fmla="*/ 360 h 364"/>
                            <a:gd name="T18" fmla="*/ 92 w 391"/>
                            <a:gd name="T19" fmla="*/ 364 h 364"/>
                            <a:gd name="T20" fmla="*/ 299 w 391"/>
                            <a:gd name="T21" fmla="*/ 364 h 364"/>
                            <a:gd name="T22" fmla="*/ 304 w 391"/>
                            <a:gd name="T23" fmla="*/ 360 h 364"/>
                            <a:gd name="T24" fmla="*/ 299 w 391"/>
                            <a:gd name="T25" fmla="*/ 355 h 364"/>
                            <a:gd name="T26" fmla="*/ 254 w 391"/>
                            <a:gd name="T27" fmla="*/ 355 h 364"/>
                            <a:gd name="T28" fmla="*/ 239 w 391"/>
                            <a:gd name="T29" fmla="*/ 308 h 364"/>
                            <a:gd name="T30" fmla="*/ 365 w 391"/>
                            <a:gd name="T31" fmla="*/ 308 h 364"/>
                            <a:gd name="T32" fmla="*/ 391 w 391"/>
                            <a:gd name="T33" fmla="*/ 282 h 364"/>
                            <a:gd name="T34" fmla="*/ 391 w 391"/>
                            <a:gd name="T35" fmla="*/ 26 h 364"/>
                            <a:gd name="T36" fmla="*/ 365 w 391"/>
                            <a:gd name="T37" fmla="*/ 0 h 364"/>
                            <a:gd name="T38" fmla="*/ 244 w 391"/>
                            <a:gd name="T39" fmla="*/ 355 h 364"/>
                            <a:gd name="T40" fmla="*/ 147 w 391"/>
                            <a:gd name="T41" fmla="*/ 355 h 364"/>
                            <a:gd name="T42" fmla="*/ 161 w 391"/>
                            <a:gd name="T43" fmla="*/ 308 h 364"/>
                            <a:gd name="T44" fmla="*/ 229 w 391"/>
                            <a:gd name="T45" fmla="*/ 308 h 364"/>
                            <a:gd name="T46" fmla="*/ 244 w 391"/>
                            <a:gd name="T47" fmla="*/ 355 h 364"/>
                            <a:gd name="T48" fmla="*/ 382 w 391"/>
                            <a:gd name="T49" fmla="*/ 282 h 364"/>
                            <a:gd name="T50" fmla="*/ 365 w 391"/>
                            <a:gd name="T51" fmla="*/ 299 h 364"/>
                            <a:gd name="T52" fmla="*/ 26 w 391"/>
                            <a:gd name="T53" fmla="*/ 299 h 364"/>
                            <a:gd name="T54" fmla="*/ 9 w 391"/>
                            <a:gd name="T55" fmla="*/ 282 h 364"/>
                            <a:gd name="T56" fmla="*/ 9 w 391"/>
                            <a:gd name="T57" fmla="*/ 26 h 364"/>
                            <a:gd name="T58" fmla="*/ 26 w 391"/>
                            <a:gd name="T59" fmla="*/ 10 h 364"/>
                            <a:gd name="T60" fmla="*/ 365 w 391"/>
                            <a:gd name="T61" fmla="*/ 10 h 364"/>
                            <a:gd name="T62" fmla="*/ 382 w 391"/>
                            <a:gd name="T63" fmla="*/ 26 h 364"/>
                            <a:gd name="T64" fmla="*/ 382 w 391"/>
                            <a:gd name="T65" fmla="*/ 282 h 364"/>
                            <a:gd name="T66" fmla="*/ 347 w 391"/>
                            <a:gd name="T67" fmla="*/ 38 h 364"/>
                            <a:gd name="T68" fmla="*/ 44 w 391"/>
                            <a:gd name="T69" fmla="*/ 38 h 364"/>
                            <a:gd name="T70" fmla="*/ 39 w 391"/>
                            <a:gd name="T71" fmla="*/ 43 h 364"/>
                            <a:gd name="T72" fmla="*/ 39 w 391"/>
                            <a:gd name="T73" fmla="*/ 229 h 364"/>
                            <a:gd name="T74" fmla="*/ 44 w 391"/>
                            <a:gd name="T75" fmla="*/ 234 h 364"/>
                            <a:gd name="T76" fmla="*/ 347 w 391"/>
                            <a:gd name="T77" fmla="*/ 234 h 364"/>
                            <a:gd name="T78" fmla="*/ 352 w 391"/>
                            <a:gd name="T79" fmla="*/ 229 h 364"/>
                            <a:gd name="T80" fmla="*/ 352 w 391"/>
                            <a:gd name="T81" fmla="*/ 43 h 364"/>
                            <a:gd name="T82" fmla="*/ 347 w 391"/>
                            <a:gd name="T83" fmla="*/ 38 h 364"/>
                            <a:gd name="T84" fmla="*/ 343 w 391"/>
                            <a:gd name="T85" fmla="*/ 225 h 364"/>
                            <a:gd name="T86" fmla="*/ 48 w 391"/>
                            <a:gd name="T87" fmla="*/ 225 h 364"/>
                            <a:gd name="T88" fmla="*/ 48 w 391"/>
                            <a:gd name="T89" fmla="*/ 47 h 364"/>
                            <a:gd name="T90" fmla="*/ 343 w 391"/>
                            <a:gd name="T91" fmla="*/ 47 h 364"/>
                            <a:gd name="T92" fmla="*/ 343 w 391"/>
                            <a:gd name="T93" fmla="*/ 225 h 364"/>
                            <a:gd name="T94" fmla="*/ 195 w 391"/>
                            <a:gd name="T95" fmla="*/ 252 h 364"/>
                            <a:gd name="T96" fmla="*/ 178 w 391"/>
                            <a:gd name="T97" fmla="*/ 270 h 364"/>
                            <a:gd name="T98" fmla="*/ 195 w 391"/>
                            <a:gd name="T99" fmla="*/ 288 h 364"/>
                            <a:gd name="T100" fmla="*/ 213 w 391"/>
                            <a:gd name="T101" fmla="*/ 270 h 364"/>
                            <a:gd name="T102" fmla="*/ 195 w 391"/>
                            <a:gd name="T103" fmla="*/ 252 h 364"/>
                            <a:gd name="T104" fmla="*/ 195 w 391"/>
                            <a:gd name="T105" fmla="*/ 278 h 364"/>
                            <a:gd name="T106" fmla="*/ 187 w 391"/>
                            <a:gd name="T107" fmla="*/ 270 h 364"/>
                            <a:gd name="T108" fmla="*/ 195 w 391"/>
                            <a:gd name="T109" fmla="*/ 261 h 364"/>
                            <a:gd name="T110" fmla="*/ 204 w 391"/>
                            <a:gd name="T111" fmla="*/ 270 h 364"/>
                            <a:gd name="T112" fmla="*/ 195 w 391"/>
                            <a:gd name="T113" fmla="*/ 278 h 364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  <a:cxn ang="0">
                              <a:pos x="T10" y="T11"/>
                            </a:cxn>
                            <a:cxn ang="0">
                              <a:pos x="T12" y="T13"/>
                            </a:cxn>
                            <a:cxn ang="0">
                              <a:pos x="T14" y="T15"/>
                            </a:cxn>
                            <a:cxn ang="0">
                              <a:pos x="T16" y="T17"/>
                            </a:cxn>
                            <a:cxn ang="0">
                              <a:pos x="T18" y="T19"/>
                            </a:cxn>
                            <a:cxn ang="0">
                              <a:pos x="T20" y="T21"/>
                            </a:cxn>
                            <a:cxn ang="0">
                              <a:pos x="T22" y="T23"/>
                            </a:cxn>
                            <a:cxn ang="0">
                              <a:pos x="T24" y="T25"/>
                            </a:cxn>
                            <a:cxn ang="0">
                              <a:pos x="T26" y="T27"/>
                            </a:cxn>
                            <a:cxn ang="0">
                              <a:pos x="T28" y="T29"/>
                            </a:cxn>
                            <a:cxn ang="0">
                              <a:pos x="T30" y="T31"/>
                            </a:cxn>
                            <a:cxn ang="0">
                              <a:pos x="T32" y="T33"/>
                            </a:cxn>
                            <a:cxn ang="0">
                              <a:pos x="T34" y="T35"/>
                            </a:cxn>
                            <a:cxn ang="0">
                              <a:pos x="T36" y="T37"/>
                            </a:cxn>
                            <a:cxn ang="0">
                              <a:pos x="T38" y="T39"/>
                            </a:cxn>
                            <a:cxn ang="0">
                              <a:pos x="T40" y="T41"/>
                            </a:cxn>
                            <a:cxn ang="0">
                              <a:pos x="T42" y="T43"/>
                            </a:cxn>
                            <a:cxn ang="0">
                              <a:pos x="T44" y="T45"/>
                            </a:cxn>
                            <a:cxn ang="0">
                              <a:pos x="T46" y="T47"/>
                            </a:cxn>
                            <a:cxn ang="0">
                              <a:pos x="T48" y="T49"/>
                            </a:cxn>
                            <a:cxn ang="0">
                              <a:pos x="T50" y="T51"/>
                            </a:cxn>
                            <a:cxn ang="0">
                              <a:pos x="T52" y="T53"/>
                            </a:cxn>
                            <a:cxn ang="0">
                              <a:pos x="T54" y="T55"/>
                            </a:cxn>
                            <a:cxn ang="0">
                              <a:pos x="T56" y="T57"/>
                            </a:cxn>
                            <a:cxn ang="0">
                              <a:pos x="T58" y="T59"/>
                            </a:cxn>
                            <a:cxn ang="0">
                              <a:pos x="T60" y="T61"/>
                            </a:cxn>
                            <a:cxn ang="0">
                              <a:pos x="T62" y="T63"/>
                            </a:cxn>
                            <a:cxn ang="0">
                              <a:pos x="T64" y="T65"/>
                            </a:cxn>
                            <a:cxn ang="0">
                              <a:pos x="T66" y="T67"/>
                            </a:cxn>
                            <a:cxn ang="0">
                              <a:pos x="T68" y="T69"/>
                            </a:cxn>
                            <a:cxn ang="0">
                              <a:pos x="T70" y="T71"/>
                            </a:cxn>
                            <a:cxn ang="0">
                              <a:pos x="T72" y="T73"/>
                            </a:cxn>
                            <a:cxn ang="0">
                              <a:pos x="T74" y="T75"/>
                            </a:cxn>
                            <a:cxn ang="0">
                              <a:pos x="T76" y="T77"/>
                            </a:cxn>
                            <a:cxn ang="0">
                              <a:pos x="T78" y="T79"/>
                            </a:cxn>
                            <a:cxn ang="0">
                              <a:pos x="T80" y="T81"/>
                            </a:cxn>
                            <a:cxn ang="0">
                              <a:pos x="T82" y="T83"/>
                            </a:cxn>
                            <a:cxn ang="0">
                              <a:pos x="T84" y="T85"/>
                            </a:cxn>
                            <a:cxn ang="0">
                              <a:pos x="T86" y="T87"/>
                            </a:cxn>
                            <a:cxn ang="0">
                              <a:pos x="T88" y="T89"/>
                            </a:cxn>
                            <a:cxn ang="0">
                              <a:pos x="T90" y="T91"/>
                            </a:cxn>
                            <a:cxn ang="0">
                              <a:pos x="T92" y="T93"/>
                            </a:cxn>
                            <a:cxn ang="0">
                              <a:pos x="T94" y="T95"/>
                            </a:cxn>
                            <a:cxn ang="0">
                              <a:pos x="T96" y="T97"/>
                            </a:cxn>
                            <a:cxn ang="0">
                              <a:pos x="T98" y="T99"/>
                            </a:cxn>
                            <a:cxn ang="0">
                              <a:pos x="T100" y="T101"/>
                            </a:cxn>
                            <a:cxn ang="0">
                              <a:pos x="T102" y="T103"/>
                            </a:cxn>
                            <a:cxn ang="0">
                              <a:pos x="T104" y="T105"/>
                            </a:cxn>
                            <a:cxn ang="0">
                              <a:pos x="T106" y="T107"/>
                            </a:cxn>
                            <a:cxn ang="0">
                              <a:pos x="T108" y="T109"/>
                            </a:cxn>
                            <a:cxn ang="0">
                              <a:pos x="T110" y="T111"/>
                            </a:cxn>
                            <a:cxn ang="0">
                              <a:pos x="T112" y="T113"/>
                            </a:cxn>
                          </a:cxnLst>
                          <a:rect l="0" t="0" r="r" b="b"/>
                          <a:pathLst>
                            <a:path w="391" h="364">
                              <a:moveTo>
                                <a:pt x="365" y="0"/>
                              </a:moveTo>
                              <a:cubicBezTo>
                                <a:pt x="26" y="0"/>
                                <a:pt x="26" y="0"/>
                                <a:pt x="26" y="0"/>
                              </a:cubicBezTo>
                              <a:cubicBezTo>
                                <a:pt x="12" y="0"/>
                                <a:pt x="0" y="12"/>
                                <a:pt x="0" y="26"/>
                              </a:cubicBezTo>
                              <a:cubicBezTo>
                                <a:pt x="0" y="282"/>
                                <a:pt x="0" y="282"/>
                                <a:pt x="0" y="282"/>
                              </a:cubicBezTo>
                              <a:cubicBezTo>
                                <a:pt x="0" y="297"/>
                                <a:pt x="12" y="308"/>
                                <a:pt x="26" y="308"/>
                              </a:cubicBezTo>
                              <a:cubicBezTo>
                                <a:pt x="152" y="308"/>
                                <a:pt x="152" y="308"/>
                                <a:pt x="152" y="308"/>
                              </a:cubicBezTo>
                              <a:cubicBezTo>
                                <a:pt x="137" y="355"/>
                                <a:pt x="137" y="355"/>
                                <a:pt x="137" y="355"/>
                              </a:cubicBezTo>
                              <a:cubicBezTo>
                                <a:pt x="92" y="355"/>
                                <a:pt x="92" y="355"/>
                                <a:pt x="92" y="355"/>
                              </a:cubicBezTo>
                              <a:cubicBezTo>
                                <a:pt x="89" y="355"/>
                                <a:pt x="87" y="357"/>
                                <a:pt x="87" y="360"/>
                              </a:cubicBezTo>
                              <a:cubicBezTo>
                                <a:pt x="87" y="362"/>
                                <a:pt x="89" y="364"/>
                                <a:pt x="92" y="364"/>
                              </a:cubicBezTo>
                              <a:cubicBezTo>
                                <a:pt x="299" y="364"/>
                                <a:pt x="299" y="364"/>
                                <a:pt x="299" y="364"/>
                              </a:cubicBezTo>
                              <a:cubicBezTo>
                                <a:pt x="302" y="364"/>
                                <a:pt x="304" y="362"/>
                                <a:pt x="304" y="360"/>
                              </a:cubicBezTo>
                              <a:cubicBezTo>
                                <a:pt x="304" y="357"/>
                                <a:pt x="302" y="355"/>
                                <a:pt x="299" y="355"/>
                              </a:cubicBezTo>
                              <a:cubicBezTo>
                                <a:pt x="254" y="355"/>
                                <a:pt x="254" y="355"/>
                                <a:pt x="254" y="355"/>
                              </a:cubicBezTo>
                              <a:cubicBezTo>
                                <a:pt x="239" y="308"/>
                                <a:pt x="239" y="308"/>
                                <a:pt x="239" y="308"/>
                              </a:cubicBezTo>
                              <a:cubicBezTo>
                                <a:pt x="365" y="308"/>
                                <a:pt x="365" y="308"/>
                                <a:pt x="365" y="308"/>
                              </a:cubicBezTo>
                              <a:cubicBezTo>
                                <a:pt x="379" y="308"/>
                                <a:pt x="391" y="297"/>
                                <a:pt x="391" y="282"/>
                              </a:cubicBezTo>
                              <a:cubicBezTo>
                                <a:pt x="391" y="26"/>
                                <a:pt x="391" y="26"/>
                                <a:pt x="391" y="26"/>
                              </a:cubicBezTo>
                              <a:cubicBezTo>
                                <a:pt x="391" y="12"/>
                                <a:pt x="379" y="0"/>
                                <a:pt x="365" y="0"/>
                              </a:cubicBezTo>
                              <a:close/>
                              <a:moveTo>
                                <a:pt x="244" y="355"/>
                              </a:moveTo>
                              <a:cubicBezTo>
                                <a:pt x="147" y="355"/>
                                <a:pt x="147" y="355"/>
                                <a:pt x="147" y="355"/>
                              </a:cubicBezTo>
                              <a:cubicBezTo>
                                <a:pt x="161" y="308"/>
                                <a:pt x="161" y="308"/>
                                <a:pt x="161" y="308"/>
                              </a:cubicBezTo>
                              <a:cubicBezTo>
                                <a:pt x="229" y="308"/>
                                <a:pt x="229" y="308"/>
                                <a:pt x="229" y="308"/>
                              </a:cubicBezTo>
                              <a:lnTo>
                                <a:pt x="244" y="355"/>
                              </a:lnTo>
                              <a:close/>
                              <a:moveTo>
                                <a:pt x="382" y="282"/>
                              </a:moveTo>
                              <a:cubicBezTo>
                                <a:pt x="382" y="291"/>
                                <a:pt x="374" y="299"/>
                                <a:pt x="365" y="299"/>
                              </a:cubicBezTo>
                              <a:cubicBezTo>
                                <a:pt x="26" y="299"/>
                                <a:pt x="26" y="299"/>
                                <a:pt x="26" y="299"/>
                              </a:cubicBezTo>
                              <a:cubicBezTo>
                                <a:pt x="17" y="299"/>
                                <a:pt x="9" y="291"/>
                                <a:pt x="9" y="282"/>
                              </a:cubicBezTo>
                              <a:cubicBezTo>
                                <a:pt x="9" y="26"/>
                                <a:pt x="9" y="26"/>
                                <a:pt x="9" y="26"/>
                              </a:cubicBezTo>
                              <a:cubicBezTo>
                                <a:pt x="9" y="17"/>
                                <a:pt x="17" y="10"/>
                                <a:pt x="26" y="10"/>
                              </a:cubicBezTo>
                              <a:cubicBezTo>
                                <a:pt x="365" y="10"/>
                                <a:pt x="365" y="10"/>
                                <a:pt x="365" y="10"/>
                              </a:cubicBezTo>
                              <a:cubicBezTo>
                                <a:pt x="374" y="10"/>
                                <a:pt x="382" y="17"/>
                                <a:pt x="382" y="26"/>
                              </a:cubicBezTo>
                              <a:lnTo>
                                <a:pt x="382" y="282"/>
                              </a:lnTo>
                              <a:close/>
                              <a:moveTo>
                                <a:pt x="347" y="38"/>
                              </a:moveTo>
                              <a:cubicBezTo>
                                <a:pt x="44" y="38"/>
                                <a:pt x="44" y="38"/>
                                <a:pt x="44" y="38"/>
                              </a:cubicBezTo>
                              <a:cubicBezTo>
                                <a:pt x="41" y="38"/>
                                <a:pt x="39" y="40"/>
                                <a:pt x="39" y="43"/>
                              </a:cubicBezTo>
                              <a:cubicBezTo>
                                <a:pt x="39" y="229"/>
                                <a:pt x="39" y="229"/>
                                <a:pt x="39" y="229"/>
                              </a:cubicBezTo>
                              <a:cubicBezTo>
                                <a:pt x="39" y="232"/>
                                <a:pt x="41" y="234"/>
                                <a:pt x="44" y="234"/>
                              </a:cubicBezTo>
                              <a:cubicBezTo>
                                <a:pt x="347" y="234"/>
                                <a:pt x="347" y="234"/>
                                <a:pt x="347" y="234"/>
                              </a:cubicBezTo>
                              <a:cubicBezTo>
                                <a:pt x="350" y="234"/>
                                <a:pt x="352" y="232"/>
                                <a:pt x="352" y="229"/>
                              </a:cubicBezTo>
                              <a:cubicBezTo>
                                <a:pt x="352" y="43"/>
                                <a:pt x="352" y="43"/>
                                <a:pt x="352" y="43"/>
                              </a:cubicBezTo>
                              <a:cubicBezTo>
                                <a:pt x="352" y="40"/>
                                <a:pt x="350" y="38"/>
                                <a:pt x="347" y="38"/>
                              </a:cubicBezTo>
                              <a:close/>
                              <a:moveTo>
                                <a:pt x="343" y="225"/>
                              </a:moveTo>
                              <a:cubicBezTo>
                                <a:pt x="48" y="225"/>
                                <a:pt x="48" y="225"/>
                                <a:pt x="48" y="225"/>
                              </a:cubicBezTo>
                              <a:cubicBezTo>
                                <a:pt x="48" y="47"/>
                                <a:pt x="48" y="47"/>
                                <a:pt x="48" y="47"/>
                              </a:cubicBezTo>
                              <a:cubicBezTo>
                                <a:pt x="343" y="47"/>
                                <a:pt x="343" y="47"/>
                                <a:pt x="343" y="47"/>
                              </a:cubicBezTo>
                              <a:lnTo>
                                <a:pt x="343" y="225"/>
                              </a:lnTo>
                              <a:close/>
                              <a:moveTo>
                                <a:pt x="195" y="252"/>
                              </a:moveTo>
                              <a:cubicBezTo>
                                <a:pt x="186" y="252"/>
                                <a:pt x="178" y="260"/>
                                <a:pt x="178" y="270"/>
                              </a:cubicBezTo>
                              <a:cubicBezTo>
                                <a:pt x="178" y="280"/>
                                <a:pt x="186" y="288"/>
                                <a:pt x="195" y="288"/>
                              </a:cubicBezTo>
                              <a:cubicBezTo>
                                <a:pt x="205" y="288"/>
                                <a:pt x="213" y="280"/>
                                <a:pt x="213" y="270"/>
                              </a:cubicBezTo>
                              <a:cubicBezTo>
                                <a:pt x="213" y="260"/>
                                <a:pt x="205" y="252"/>
                                <a:pt x="195" y="252"/>
                              </a:cubicBezTo>
                              <a:close/>
                              <a:moveTo>
                                <a:pt x="195" y="278"/>
                              </a:moveTo>
                              <a:cubicBezTo>
                                <a:pt x="191" y="278"/>
                                <a:pt x="187" y="274"/>
                                <a:pt x="187" y="270"/>
                              </a:cubicBezTo>
                              <a:cubicBezTo>
                                <a:pt x="187" y="265"/>
                                <a:pt x="191" y="261"/>
                                <a:pt x="195" y="261"/>
                              </a:cubicBezTo>
                              <a:cubicBezTo>
                                <a:pt x="200" y="261"/>
                                <a:pt x="204" y="265"/>
                                <a:pt x="204" y="270"/>
                              </a:cubicBezTo>
                              <a:cubicBezTo>
                                <a:pt x="204" y="274"/>
                                <a:pt x="200" y="278"/>
                                <a:pt x="195" y="27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35" name="Rectangle 34"/>
                      <p:cNvSpPr/>
                      <p:nvPr/>
                    </p:nvSpPr>
                    <p:spPr>
                      <a:xfrm>
                        <a:off x="7637038" y="5332846"/>
                        <a:ext cx="2438249" cy="282460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lt1"/>
                      </a:fontRef>
                    </p:style>
                    <p:txBody>
                      <a:bodyPr spcFirstLastPara="0" vert="horz" wrap="square" lIns="76164" tIns="38083" rIns="360000" bIns="38083" numCol="1" spcCol="1270" anchor="ctr" anchorCtr="0">
                        <a:noAutofit/>
                      </a:bodyPr>
                      <a:lstStyle/>
                      <a:p>
                        <a:r>
                          <a:rPr lang="en-US" sz="1000" dirty="0">
                            <a:solidFill>
                              <a:schemeClr val="bg1"/>
                            </a:solidFill>
                          </a:rPr>
                          <a:t>Physical, Virtual, Hybrid</a:t>
                        </a:r>
                      </a:p>
                    </p:txBody>
                  </p:sp>
                </p:grpSp>
                <p:sp>
                  <p:nvSpPr>
                    <p:cNvPr id="31" name="Rectangle 30"/>
                    <p:cNvSpPr/>
                    <p:nvPr/>
                  </p:nvSpPr>
                  <p:spPr>
                    <a:xfrm>
                      <a:off x="10311184" y="3690155"/>
                      <a:ext cx="1594612" cy="3069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76164" tIns="38083" rIns="360000" bIns="38083" numCol="1" spcCol="1270" anchor="ctr" anchorCtr="0">
                      <a:noAutofit/>
                    </a:bodyPr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</a:rPr>
                        <a:t>Mobile, Fixed, WIFI</a:t>
                      </a:r>
                    </a:p>
                  </p:txBody>
                </p:sp>
              </p:grpSp>
            </p:grp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2302D478-C954-9649-AD95-BBB482C37D45}"/>
                    </a:ext>
                  </a:extLst>
                </p:cNvPr>
                <p:cNvSpPr txBox="1"/>
                <p:nvPr/>
              </p:nvSpPr>
              <p:spPr>
                <a:xfrm>
                  <a:off x="6780212" y="1490246"/>
                  <a:ext cx="323044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1600" i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E2B1FB12-985E-3445-84E5-87687D613B58}"/>
                  </a:ext>
                </a:extLst>
              </p:cNvPr>
              <p:cNvSpPr/>
              <p:nvPr/>
            </p:nvSpPr>
            <p:spPr>
              <a:xfrm>
                <a:off x="5637212" y="3352800"/>
                <a:ext cx="2146752" cy="27916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164" tIns="38083" rIns="360000" bIns="38083" numCol="1" spcCol="1270" anchor="ctr" anchorCtr="0">
                <a:noAutofit/>
              </a:bodyPr>
              <a:lstStyle/>
              <a:p>
                <a:pPr defTabSz="609493">
                  <a:defRPr/>
                </a:pPr>
                <a:r>
                  <a:rPr lang="en-US" sz="1000" dirty="0">
                    <a:solidFill>
                      <a:srgbClr val="FFFFFF"/>
                    </a:solidFill>
                    <a:latin typeface="Arial" panose="020B0604020202020204"/>
                  </a:rPr>
                  <a:t>Video, OTT, URLLC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921BDB9-CE95-DD47-B1A8-1769764EBFCE}"/>
                </a:ext>
              </a:extLst>
            </p:cNvPr>
            <p:cNvGrpSpPr/>
            <p:nvPr/>
          </p:nvGrpSpPr>
          <p:grpSpPr>
            <a:xfrm>
              <a:off x="8467814" y="3276600"/>
              <a:ext cx="914400" cy="914400"/>
              <a:chOff x="8304212" y="3581400"/>
              <a:chExt cx="914400" cy="914400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C9312AF5-4CCA-1044-9EF2-92D89EA36FB4}"/>
                  </a:ext>
                </a:extLst>
              </p:cNvPr>
              <p:cNvGrpSpPr/>
              <p:nvPr/>
            </p:nvGrpSpPr>
            <p:grpSpPr>
              <a:xfrm>
                <a:off x="8304212" y="3581400"/>
                <a:ext cx="914400" cy="914400"/>
                <a:chOff x="6346009" y="1697807"/>
                <a:chExt cx="1014730" cy="1015200"/>
              </a:xfrm>
            </p:grpSpPr>
            <p:sp>
              <p:nvSpPr>
                <p:cNvPr id="60" name="Oval 5">
                  <a:extLst>
                    <a:ext uri="{FF2B5EF4-FFF2-40B4-BE49-F238E27FC236}">
                      <a16:creationId xmlns:a16="http://schemas.microsoft.com/office/drawing/2014/main" id="{2613B21A-83DF-3E42-AC4D-03D9682FF4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46009" y="1697807"/>
                  <a:ext cx="1014730" cy="1015200"/>
                </a:xfrm>
                <a:prstGeom prst="ellipse">
                  <a:avLst/>
                </a:prstGeom>
                <a:solidFill>
                  <a:srgbClr val="70A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" name="Freeform 6">
                  <a:extLst>
                    <a:ext uri="{FF2B5EF4-FFF2-40B4-BE49-F238E27FC236}">
                      <a16:creationId xmlns:a16="http://schemas.microsoft.com/office/drawing/2014/main" id="{CF6964CB-ED48-B645-8709-38A75D85863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410634" y="2061117"/>
                  <a:ext cx="886420" cy="290930"/>
                </a:xfrm>
                <a:custGeom>
                  <a:avLst/>
                  <a:gdLst>
                    <a:gd name="T0" fmla="*/ 1722 w 2070"/>
                    <a:gd name="T1" fmla="*/ 459 h 679"/>
                    <a:gd name="T2" fmla="*/ 1727 w 2070"/>
                    <a:gd name="T3" fmla="*/ 216 h 679"/>
                    <a:gd name="T4" fmla="*/ 2067 w 2070"/>
                    <a:gd name="T5" fmla="*/ 298 h 679"/>
                    <a:gd name="T6" fmla="*/ 1762 w 2070"/>
                    <a:gd name="T7" fmla="*/ 196 h 679"/>
                    <a:gd name="T8" fmla="*/ 2020 w 2070"/>
                    <a:gd name="T9" fmla="*/ 115 h 679"/>
                    <a:gd name="T10" fmla="*/ 1683 w 2070"/>
                    <a:gd name="T11" fmla="*/ 187 h 679"/>
                    <a:gd name="T12" fmla="*/ 1035 w 2070"/>
                    <a:gd name="T13" fmla="*/ 0 h 679"/>
                    <a:gd name="T14" fmla="*/ 386 w 2070"/>
                    <a:gd name="T15" fmla="*/ 187 h 679"/>
                    <a:gd name="T16" fmla="*/ 49 w 2070"/>
                    <a:gd name="T17" fmla="*/ 115 h 679"/>
                    <a:gd name="T18" fmla="*/ 307 w 2070"/>
                    <a:gd name="T19" fmla="*/ 196 h 679"/>
                    <a:gd name="T20" fmla="*/ 3 w 2070"/>
                    <a:gd name="T21" fmla="*/ 298 h 679"/>
                    <a:gd name="T22" fmla="*/ 342 w 2070"/>
                    <a:gd name="T23" fmla="*/ 216 h 679"/>
                    <a:gd name="T24" fmla="*/ 348 w 2070"/>
                    <a:gd name="T25" fmla="*/ 459 h 679"/>
                    <a:gd name="T26" fmla="*/ 3 w 2070"/>
                    <a:gd name="T27" fmla="*/ 376 h 679"/>
                    <a:gd name="T28" fmla="*/ 314 w 2070"/>
                    <a:gd name="T29" fmla="*/ 479 h 679"/>
                    <a:gd name="T30" fmla="*/ 49 w 2070"/>
                    <a:gd name="T31" fmla="*/ 564 h 679"/>
                    <a:gd name="T32" fmla="*/ 392 w 2070"/>
                    <a:gd name="T33" fmla="*/ 488 h 679"/>
                    <a:gd name="T34" fmla="*/ 625 w 2070"/>
                    <a:gd name="T35" fmla="*/ 485 h 679"/>
                    <a:gd name="T36" fmla="*/ 1444 w 2070"/>
                    <a:gd name="T37" fmla="*/ 485 h 679"/>
                    <a:gd name="T38" fmla="*/ 1677 w 2070"/>
                    <a:gd name="T39" fmla="*/ 488 h 679"/>
                    <a:gd name="T40" fmla="*/ 2020 w 2070"/>
                    <a:gd name="T41" fmla="*/ 564 h 679"/>
                    <a:gd name="T42" fmla="*/ 1755 w 2070"/>
                    <a:gd name="T43" fmla="*/ 479 h 679"/>
                    <a:gd name="T44" fmla="*/ 2067 w 2070"/>
                    <a:gd name="T45" fmla="*/ 376 h 679"/>
                    <a:gd name="T46" fmla="*/ 1652 w 2070"/>
                    <a:gd name="T47" fmla="*/ 209 h 679"/>
                    <a:gd name="T48" fmla="*/ 1518 w 2070"/>
                    <a:gd name="T49" fmla="*/ 272 h 679"/>
                    <a:gd name="T50" fmla="*/ 1652 w 2070"/>
                    <a:gd name="T51" fmla="*/ 209 h 679"/>
                    <a:gd name="T52" fmla="*/ 1060 w 2070"/>
                    <a:gd name="T53" fmla="*/ 337 h 679"/>
                    <a:gd name="T54" fmla="*/ 1482 w 2070"/>
                    <a:gd name="T55" fmla="*/ 306 h 679"/>
                    <a:gd name="T56" fmla="*/ 1482 w 2070"/>
                    <a:gd name="T57" fmla="*/ 373 h 679"/>
                    <a:gd name="T58" fmla="*/ 1035 w 2070"/>
                    <a:gd name="T59" fmla="*/ 49 h 679"/>
                    <a:gd name="T60" fmla="*/ 1035 w 2070"/>
                    <a:gd name="T61" fmla="*/ 323 h 679"/>
                    <a:gd name="T62" fmla="*/ 1035 w 2070"/>
                    <a:gd name="T63" fmla="*/ 49 h 679"/>
                    <a:gd name="T64" fmla="*/ 556 w 2070"/>
                    <a:gd name="T65" fmla="*/ 339 h 679"/>
                    <a:gd name="T66" fmla="*/ 669 w 2070"/>
                    <a:gd name="T67" fmla="*/ 220 h 679"/>
                    <a:gd name="T68" fmla="*/ 665 w 2070"/>
                    <a:gd name="T69" fmla="*/ 455 h 679"/>
                    <a:gd name="T70" fmla="*/ 417 w 2070"/>
                    <a:gd name="T71" fmla="*/ 209 h 679"/>
                    <a:gd name="T72" fmla="*/ 551 w 2070"/>
                    <a:gd name="T73" fmla="*/ 272 h 679"/>
                    <a:gd name="T74" fmla="*/ 417 w 2070"/>
                    <a:gd name="T75" fmla="*/ 209 h 679"/>
                    <a:gd name="T76" fmla="*/ 521 w 2070"/>
                    <a:gd name="T77" fmla="*/ 375 h 679"/>
                    <a:gd name="T78" fmla="*/ 603 w 2070"/>
                    <a:gd name="T79" fmla="*/ 463 h 679"/>
                    <a:gd name="T80" fmla="*/ 1035 w 2070"/>
                    <a:gd name="T81" fmla="*/ 629 h 679"/>
                    <a:gd name="T82" fmla="*/ 1035 w 2070"/>
                    <a:gd name="T83" fmla="*/ 351 h 679"/>
                    <a:gd name="T84" fmla="*/ 1035 w 2070"/>
                    <a:gd name="T85" fmla="*/ 629 h 679"/>
                    <a:gd name="T86" fmla="*/ 1518 w 2070"/>
                    <a:gd name="T87" fmla="*/ 407 h 679"/>
                    <a:gd name="T88" fmla="*/ 1647 w 2070"/>
                    <a:gd name="T89" fmla="*/ 466 h 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070" h="679">
                      <a:moveTo>
                        <a:pt x="2050" y="370"/>
                      </a:moveTo>
                      <a:cubicBezTo>
                        <a:pt x="2047" y="371"/>
                        <a:pt x="1916" y="434"/>
                        <a:pt x="1722" y="459"/>
                      </a:cubicBezTo>
                      <a:cubicBezTo>
                        <a:pt x="1671" y="425"/>
                        <a:pt x="1626" y="384"/>
                        <a:pt x="1582" y="339"/>
                      </a:cubicBezTo>
                      <a:cubicBezTo>
                        <a:pt x="1628" y="293"/>
                        <a:pt x="1674" y="250"/>
                        <a:pt x="1727" y="216"/>
                      </a:cubicBezTo>
                      <a:cubicBezTo>
                        <a:pt x="1918" y="241"/>
                        <a:pt x="2047" y="303"/>
                        <a:pt x="2050" y="304"/>
                      </a:cubicBezTo>
                      <a:cubicBezTo>
                        <a:pt x="2056" y="307"/>
                        <a:pt x="2063" y="305"/>
                        <a:pt x="2067" y="298"/>
                      </a:cubicBezTo>
                      <a:cubicBezTo>
                        <a:pt x="2070" y="292"/>
                        <a:pt x="2067" y="285"/>
                        <a:pt x="2061" y="282"/>
                      </a:cubicBezTo>
                      <a:cubicBezTo>
                        <a:pt x="2058" y="281"/>
                        <a:pt x="1940" y="224"/>
                        <a:pt x="1762" y="196"/>
                      </a:cubicBezTo>
                      <a:cubicBezTo>
                        <a:pt x="1827" y="161"/>
                        <a:pt x="1902" y="139"/>
                        <a:pt x="1995" y="139"/>
                      </a:cubicBezTo>
                      <a:cubicBezTo>
                        <a:pt x="2009" y="139"/>
                        <a:pt x="2020" y="128"/>
                        <a:pt x="2020" y="115"/>
                      </a:cubicBezTo>
                      <a:cubicBezTo>
                        <a:pt x="2020" y="101"/>
                        <a:pt x="2009" y="90"/>
                        <a:pt x="1995" y="90"/>
                      </a:cubicBezTo>
                      <a:cubicBezTo>
                        <a:pt x="1865" y="90"/>
                        <a:pt x="1766" y="129"/>
                        <a:pt x="1683" y="187"/>
                      </a:cubicBezTo>
                      <a:cubicBezTo>
                        <a:pt x="1608" y="180"/>
                        <a:pt x="1526" y="179"/>
                        <a:pt x="1440" y="189"/>
                      </a:cubicBezTo>
                      <a:cubicBezTo>
                        <a:pt x="1336" y="87"/>
                        <a:pt x="1218" y="0"/>
                        <a:pt x="1035" y="0"/>
                      </a:cubicBezTo>
                      <a:cubicBezTo>
                        <a:pt x="851" y="0"/>
                        <a:pt x="733" y="87"/>
                        <a:pt x="629" y="189"/>
                      </a:cubicBezTo>
                      <a:cubicBezTo>
                        <a:pt x="543" y="179"/>
                        <a:pt x="461" y="180"/>
                        <a:pt x="386" y="187"/>
                      </a:cubicBezTo>
                      <a:cubicBezTo>
                        <a:pt x="303" y="129"/>
                        <a:pt x="204" y="90"/>
                        <a:pt x="74" y="90"/>
                      </a:cubicBezTo>
                      <a:cubicBezTo>
                        <a:pt x="60" y="90"/>
                        <a:pt x="49" y="101"/>
                        <a:pt x="49" y="115"/>
                      </a:cubicBezTo>
                      <a:cubicBezTo>
                        <a:pt x="49" y="128"/>
                        <a:pt x="60" y="139"/>
                        <a:pt x="74" y="139"/>
                      </a:cubicBezTo>
                      <a:cubicBezTo>
                        <a:pt x="167" y="139"/>
                        <a:pt x="242" y="161"/>
                        <a:pt x="307" y="196"/>
                      </a:cubicBezTo>
                      <a:cubicBezTo>
                        <a:pt x="129" y="224"/>
                        <a:pt x="11" y="281"/>
                        <a:pt x="8" y="282"/>
                      </a:cubicBezTo>
                      <a:cubicBezTo>
                        <a:pt x="2" y="285"/>
                        <a:pt x="0" y="292"/>
                        <a:pt x="3" y="298"/>
                      </a:cubicBezTo>
                      <a:cubicBezTo>
                        <a:pt x="6" y="305"/>
                        <a:pt x="13" y="307"/>
                        <a:pt x="19" y="304"/>
                      </a:cubicBezTo>
                      <a:cubicBezTo>
                        <a:pt x="22" y="303"/>
                        <a:pt x="151" y="241"/>
                        <a:pt x="342" y="216"/>
                      </a:cubicBezTo>
                      <a:cubicBezTo>
                        <a:pt x="395" y="250"/>
                        <a:pt x="442" y="293"/>
                        <a:pt x="487" y="339"/>
                      </a:cubicBezTo>
                      <a:cubicBezTo>
                        <a:pt x="443" y="384"/>
                        <a:pt x="398" y="425"/>
                        <a:pt x="348" y="459"/>
                      </a:cubicBezTo>
                      <a:cubicBezTo>
                        <a:pt x="154" y="434"/>
                        <a:pt x="22" y="371"/>
                        <a:pt x="19" y="370"/>
                      </a:cubicBezTo>
                      <a:cubicBezTo>
                        <a:pt x="13" y="367"/>
                        <a:pt x="6" y="370"/>
                        <a:pt x="3" y="376"/>
                      </a:cubicBezTo>
                      <a:cubicBezTo>
                        <a:pt x="0" y="382"/>
                        <a:pt x="2" y="389"/>
                        <a:pt x="8" y="392"/>
                      </a:cubicBezTo>
                      <a:cubicBezTo>
                        <a:pt x="11" y="394"/>
                        <a:pt x="132" y="452"/>
                        <a:pt x="314" y="479"/>
                      </a:cubicBezTo>
                      <a:cubicBezTo>
                        <a:pt x="247" y="516"/>
                        <a:pt x="170" y="539"/>
                        <a:pt x="74" y="539"/>
                      </a:cubicBezTo>
                      <a:cubicBezTo>
                        <a:pt x="60" y="539"/>
                        <a:pt x="49" y="550"/>
                        <a:pt x="49" y="564"/>
                      </a:cubicBezTo>
                      <a:cubicBezTo>
                        <a:pt x="49" y="578"/>
                        <a:pt x="60" y="589"/>
                        <a:pt x="74" y="589"/>
                      </a:cubicBezTo>
                      <a:cubicBezTo>
                        <a:pt x="207" y="589"/>
                        <a:pt x="308" y="548"/>
                        <a:pt x="392" y="488"/>
                      </a:cubicBezTo>
                      <a:cubicBezTo>
                        <a:pt x="425" y="491"/>
                        <a:pt x="460" y="493"/>
                        <a:pt x="496" y="493"/>
                      </a:cubicBezTo>
                      <a:cubicBezTo>
                        <a:pt x="538" y="493"/>
                        <a:pt x="581" y="490"/>
                        <a:pt x="625" y="485"/>
                      </a:cubicBezTo>
                      <a:cubicBezTo>
                        <a:pt x="730" y="590"/>
                        <a:pt x="849" y="679"/>
                        <a:pt x="1035" y="679"/>
                      </a:cubicBezTo>
                      <a:cubicBezTo>
                        <a:pt x="1220" y="679"/>
                        <a:pt x="1339" y="590"/>
                        <a:pt x="1444" y="485"/>
                      </a:cubicBezTo>
                      <a:cubicBezTo>
                        <a:pt x="1488" y="490"/>
                        <a:pt x="1532" y="493"/>
                        <a:pt x="1573" y="493"/>
                      </a:cubicBezTo>
                      <a:cubicBezTo>
                        <a:pt x="1609" y="493"/>
                        <a:pt x="1644" y="491"/>
                        <a:pt x="1677" y="488"/>
                      </a:cubicBezTo>
                      <a:cubicBezTo>
                        <a:pt x="1762" y="548"/>
                        <a:pt x="1862" y="589"/>
                        <a:pt x="1995" y="589"/>
                      </a:cubicBezTo>
                      <a:cubicBezTo>
                        <a:pt x="2009" y="589"/>
                        <a:pt x="2020" y="578"/>
                        <a:pt x="2020" y="564"/>
                      </a:cubicBezTo>
                      <a:cubicBezTo>
                        <a:pt x="2020" y="550"/>
                        <a:pt x="2009" y="539"/>
                        <a:pt x="1995" y="539"/>
                      </a:cubicBezTo>
                      <a:cubicBezTo>
                        <a:pt x="1899" y="539"/>
                        <a:pt x="1822" y="516"/>
                        <a:pt x="1755" y="479"/>
                      </a:cubicBezTo>
                      <a:cubicBezTo>
                        <a:pt x="1937" y="452"/>
                        <a:pt x="2058" y="394"/>
                        <a:pt x="2061" y="392"/>
                      </a:cubicBezTo>
                      <a:cubicBezTo>
                        <a:pt x="2067" y="389"/>
                        <a:pt x="2070" y="382"/>
                        <a:pt x="2067" y="376"/>
                      </a:cubicBezTo>
                      <a:cubicBezTo>
                        <a:pt x="2063" y="370"/>
                        <a:pt x="2056" y="367"/>
                        <a:pt x="2050" y="370"/>
                      </a:cubicBezTo>
                      <a:close/>
                      <a:moveTo>
                        <a:pt x="1652" y="209"/>
                      </a:moveTo>
                      <a:cubicBezTo>
                        <a:pt x="1615" y="238"/>
                        <a:pt x="1581" y="270"/>
                        <a:pt x="1548" y="303"/>
                      </a:cubicBezTo>
                      <a:cubicBezTo>
                        <a:pt x="1538" y="293"/>
                        <a:pt x="1528" y="282"/>
                        <a:pt x="1518" y="272"/>
                      </a:cubicBezTo>
                      <a:cubicBezTo>
                        <a:pt x="1500" y="252"/>
                        <a:pt x="1481" y="232"/>
                        <a:pt x="1462" y="212"/>
                      </a:cubicBezTo>
                      <a:cubicBezTo>
                        <a:pt x="1529" y="205"/>
                        <a:pt x="1593" y="205"/>
                        <a:pt x="1652" y="209"/>
                      </a:cubicBezTo>
                      <a:close/>
                      <a:moveTo>
                        <a:pt x="1404" y="455"/>
                      </a:moveTo>
                      <a:cubicBezTo>
                        <a:pt x="1293" y="438"/>
                        <a:pt x="1177" y="402"/>
                        <a:pt x="1060" y="337"/>
                      </a:cubicBezTo>
                      <a:cubicBezTo>
                        <a:pt x="1175" y="273"/>
                        <a:pt x="1291" y="237"/>
                        <a:pt x="1400" y="220"/>
                      </a:cubicBezTo>
                      <a:cubicBezTo>
                        <a:pt x="1428" y="247"/>
                        <a:pt x="1455" y="276"/>
                        <a:pt x="1482" y="306"/>
                      </a:cubicBezTo>
                      <a:cubicBezTo>
                        <a:pt x="1492" y="317"/>
                        <a:pt x="1503" y="328"/>
                        <a:pt x="1513" y="339"/>
                      </a:cubicBezTo>
                      <a:cubicBezTo>
                        <a:pt x="1503" y="351"/>
                        <a:pt x="1492" y="362"/>
                        <a:pt x="1482" y="373"/>
                      </a:cubicBezTo>
                      <a:cubicBezTo>
                        <a:pt x="1456" y="401"/>
                        <a:pt x="1430" y="429"/>
                        <a:pt x="1404" y="455"/>
                      </a:cubicBezTo>
                      <a:close/>
                      <a:moveTo>
                        <a:pt x="1035" y="49"/>
                      </a:moveTo>
                      <a:cubicBezTo>
                        <a:pt x="1185" y="49"/>
                        <a:pt x="1287" y="114"/>
                        <a:pt x="1378" y="199"/>
                      </a:cubicBezTo>
                      <a:cubicBezTo>
                        <a:pt x="1267" y="218"/>
                        <a:pt x="1151" y="256"/>
                        <a:pt x="1035" y="323"/>
                      </a:cubicBezTo>
                      <a:cubicBezTo>
                        <a:pt x="919" y="256"/>
                        <a:pt x="802" y="218"/>
                        <a:pt x="691" y="199"/>
                      </a:cubicBezTo>
                      <a:cubicBezTo>
                        <a:pt x="782" y="114"/>
                        <a:pt x="884" y="49"/>
                        <a:pt x="1035" y="49"/>
                      </a:cubicBezTo>
                      <a:close/>
                      <a:moveTo>
                        <a:pt x="587" y="373"/>
                      </a:moveTo>
                      <a:cubicBezTo>
                        <a:pt x="577" y="362"/>
                        <a:pt x="566" y="351"/>
                        <a:pt x="556" y="339"/>
                      </a:cubicBezTo>
                      <a:cubicBezTo>
                        <a:pt x="566" y="328"/>
                        <a:pt x="577" y="317"/>
                        <a:pt x="587" y="306"/>
                      </a:cubicBezTo>
                      <a:cubicBezTo>
                        <a:pt x="614" y="276"/>
                        <a:pt x="641" y="247"/>
                        <a:pt x="669" y="220"/>
                      </a:cubicBezTo>
                      <a:cubicBezTo>
                        <a:pt x="778" y="237"/>
                        <a:pt x="894" y="273"/>
                        <a:pt x="1009" y="337"/>
                      </a:cubicBezTo>
                      <a:cubicBezTo>
                        <a:pt x="892" y="402"/>
                        <a:pt x="776" y="438"/>
                        <a:pt x="665" y="455"/>
                      </a:cubicBezTo>
                      <a:cubicBezTo>
                        <a:pt x="639" y="429"/>
                        <a:pt x="613" y="401"/>
                        <a:pt x="587" y="373"/>
                      </a:cubicBezTo>
                      <a:close/>
                      <a:moveTo>
                        <a:pt x="417" y="209"/>
                      </a:moveTo>
                      <a:cubicBezTo>
                        <a:pt x="476" y="205"/>
                        <a:pt x="540" y="205"/>
                        <a:pt x="607" y="212"/>
                      </a:cubicBezTo>
                      <a:cubicBezTo>
                        <a:pt x="588" y="232"/>
                        <a:pt x="569" y="252"/>
                        <a:pt x="551" y="272"/>
                      </a:cubicBezTo>
                      <a:cubicBezTo>
                        <a:pt x="541" y="282"/>
                        <a:pt x="531" y="293"/>
                        <a:pt x="521" y="303"/>
                      </a:cubicBezTo>
                      <a:cubicBezTo>
                        <a:pt x="488" y="270"/>
                        <a:pt x="454" y="238"/>
                        <a:pt x="417" y="209"/>
                      </a:cubicBezTo>
                      <a:close/>
                      <a:moveTo>
                        <a:pt x="422" y="466"/>
                      </a:moveTo>
                      <a:cubicBezTo>
                        <a:pt x="457" y="438"/>
                        <a:pt x="490" y="407"/>
                        <a:pt x="521" y="375"/>
                      </a:cubicBezTo>
                      <a:cubicBezTo>
                        <a:pt x="531" y="386"/>
                        <a:pt x="541" y="396"/>
                        <a:pt x="551" y="407"/>
                      </a:cubicBezTo>
                      <a:cubicBezTo>
                        <a:pt x="568" y="426"/>
                        <a:pt x="585" y="444"/>
                        <a:pt x="603" y="463"/>
                      </a:cubicBezTo>
                      <a:cubicBezTo>
                        <a:pt x="540" y="469"/>
                        <a:pt x="479" y="469"/>
                        <a:pt x="422" y="466"/>
                      </a:cubicBezTo>
                      <a:close/>
                      <a:moveTo>
                        <a:pt x="1035" y="629"/>
                      </a:moveTo>
                      <a:cubicBezTo>
                        <a:pt x="882" y="629"/>
                        <a:pt x="779" y="563"/>
                        <a:pt x="688" y="476"/>
                      </a:cubicBezTo>
                      <a:cubicBezTo>
                        <a:pt x="799" y="457"/>
                        <a:pt x="917" y="419"/>
                        <a:pt x="1035" y="351"/>
                      </a:cubicBezTo>
                      <a:cubicBezTo>
                        <a:pt x="1152" y="419"/>
                        <a:pt x="1270" y="457"/>
                        <a:pt x="1381" y="476"/>
                      </a:cubicBezTo>
                      <a:cubicBezTo>
                        <a:pt x="1290" y="563"/>
                        <a:pt x="1187" y="629"/>
                        <a:pt x="1035" y="629"/>
                      </a:cubicBezTo>
                      <a:close/>
                      <a:moveTo>
                        <a:pt x="1466" y="463"/>
                      </a:moveTo>
                      <a:cubicBezTo>
                        <a:pt x="1484" y="444"/>
                        <a:pt x="1501" y="426"/>
                        <a:pt x="1518" y="407"/>
                      </a:cubicBezTo>
                      <a:cubicBezTo>
                        <a:pt x="1528" y="396"/>
                        <a:pt x="1538" y="386"/>
                        <a:pt x="1548" y="375"/>
                      </a:cubicBezTo>
                      <a:cubicBezTo>
                        <a:pt x="1579" y="407"/>
                        <a:pt x="1612" y="438"/>
                        <a:pt x="1647" y="466"/>
                      </a:cubicBezTo>
                      <a:cubicBezTo>
                        <a:pt x="1590" y="469"/>
                        <a:pt x="1529" y="469"/>
                        <a:pt x="1466" y="4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41BD817-0D41-104D-B0F0-A2530411241B}"/>
                  </a:ext>
                </a:extLst>
              </p:cNvPr>
              <p:cNvSpPr txBox="1"/>
              <p:nvPr/>
            </p:nvSpPr>
            <p:spPr>
              <a:xfrm>
                <a:off x="8463726" y="3625836"/>
                <a:ext cx="55656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Smart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B92399D-C3BB-9645-B9D8-DDB8156C323E}"/>
                  </a:ext>
                </a:extLst>
              </p:cNvPr>
              <p:cNvSpPr txBox="1"/>
              <p:nvPr/>
            </p:nvSpPr>
            <p:spPr>
              <a:xfrm>
                <a:off x="8499754" y="4190233"/>
                <a:ext cx="47474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Data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277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3" grpId="0" animBg="1"/>
      <p:bldP spid="55" grpId="0" animBg="1"/>
      <p:bldP spid="56" grpId="0" animBg="1"/>
      <p:bldP spid="57" grpId="0" animBg="1"/>
      <p:bldP spid="6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06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New Approach: Advanced Analytics</a:t>
            </a:r>
          </a:p>
        </p:txBody>
      </p:sp>
      <p:graphicFrame>
        <p:nvGraphicFramePr>
          <p:cNvPr id="57" name="Diagram 56"/>
          <p:cNvGraphicFramePr/>
          <p:nvPr/>
        </p:nvGraphicFramePr>
        <p:xfrm>
          <a:off x="-71199" y="1360359"/>
          <a:ext cx="5894193" cy="5004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8" name="Rectangle 57"/>
          <p:cNvSpPr/>
          <p:nvPr/>
        </p:nvSpPr>
        <p:spPr>
          <a:xfrm>
            <a:off x="6635744" y="4870713"/>
            <a:ext cx="4772936" cy="528133"/>
          </a:xfrm>
          <a:prstGeom prst="rect">
            <a:avLst/>
          </a:prstGeom>
        </p:spPr>
        <p:txBody>
          <a:bodyPr wrap="square" lIns="243777" rIns="243777" bIns="97511">
            <a:spAutoFit/>
          </a:bodyPr>
          <a:lstStyle/>
          <a:p>
            <a:pPr>
              <a:lnSpc>
                <a:spcPct val="89000"/>
              </a:lnSpc>
            </a:pPr>
            <a:r>
              <a:rPr lang="en-US" sz="2800" dirty="0"/>
              <a:t>Ultimate Source of Truth</a:t>
            </a:r>
            <a:endParaRPr lang="en-US" sz="2000" dirty="0"/>
          </a:p>
        </p:txBody>
      </p:sp>
      <p:sp>
        <p:nvSpPr>
          <p:cNvPr id="59" name="Rectangle 58"/>
          <p:cNvSpPr/>
          <p:nvPr/>
        </p:nvSpPr>
        <p:spPr>
          <a:xfrm>
            <a:off x="6635744" y="3279202"/>
            <a:ext cx="4186744" cy="911635"/>
          </a:xfrm>
          <a:prstGeom prst="rect">
            <a:avLst/>
          </a:prstGeom>
        </p:spPr>
        <p:txBody>
          <a:bodyPr wrap="square" lIns="243777" rIns="243777" bIns="97511">
            <a:spAutoFit/>
          </a:bodyPr>
          <a:lstStyle/>
          <a:p>
            <a:pPr>
              <a:lnSpc>
                <a:spcPct val="89000"/>
              </a:lnSpc>
            </a:pPr>
            <a:r>
              <a:rPr lang="en-US" sz="2800" dirty="0"/>
              <a:t>Ultra HD Visibility in a Hybrid World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635744" y="1768102"/>
            <a:ext cx="4062942" cy="528133"/>
          </a:xfrm>
          <a:prstGeom prst="rect">
            <a:avLst/>
          </a:prstGeom>
        </p:spPr>
        <p:txBody>
          <a:bodyPr wrap="square" lIns="243777" rIns="243777" bIns="97511">
            <a:spAutoFit/>
          </a:bodyPr>
          <a:lstStyle/>
          <a:p>
            <a:pPr>
              <a:lnSpc>
                <a:spcPct val="89000"/>
              </a:lnSpc>
            </a:pPr>
            <a:r>
              <a:rPr lang="en-US" sz="2800" dirty="0"/>
              <a:t>Automated Intelligence</a:t>
            </a:r>
            <a:endParaRPr lang="en-US" sz="2000" dirty="0"/>
          </a:p>
        </p:txBody>
      </p:sp>
      <p:cxnSp>
        <p:nvCxnSpPr>
          <p:cNvPr id="62" name="Straight Connector 61"/>
          <p:cNvCxnSpPr/>
          <p:nvPr/>
        </p:nvCxnSpPr>
        <p:spPr>
          <a:xfrm>
            <a:off x="4464888" y="2030415"/>
            <a:ext cx="1468044" cy="0"/>
          </a:xfrm>
          <a:prstGeom prst="line">
            <a:avLst/>
          </a:prstGeom>
          <a:ln w="3175" cmpd="sng">
            <a:solidFill>
              <a:schemeClr val="accent2"/>
            </a:solidFill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4374742" y="3595048"/>
            <a:ext cx="1652569" cy="0"/>
          </a:xfrm>
          <a:prstGeom prst="line">
            <a:avLst/>
          </a:prstGeom>
          <a:ln w="3175" cmpd="sng">
            <a:solidFill>
              <a:schemeClr val="accent3"/>
            </a:solidFill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3855294" y="5146363"/>
            <a:ext cx="2085848" cy="0"/>
          </a:xfrm>
          <a:prstGeom prst="line">
            <a:avLst/>
          </a:prstGeom>
          <a:ln w="3175" cmpd="sng">
            <a:solidFill>
              <a:schemeClr val="accent1"/>
            </a:solidFill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12"/>
          <p:cNvSpPr>
            <a:spLocks noChangeArrowheads="1"/>
          </p:cNvSpPr>
          <p:nvPr/>
        </p:nvSpPr>
        <p:spPr bwMode="auto">
          <a:xfrm>
            <a:off x="5957303" y="4806760"/>
            <a:ext cx="679210" cy="679207"/>
          </a:xfrm>
          <a:prstGeom prst="ellipse">
            <a:avLst/>
          </a:prstGeom>
          <a:solidFill>
            <a:schemeClr val="accent1">
              <a:alpha val="68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888" tIns="60944" rIns="121888" bIns="60944" numCol="1" anchor="t" anchorCtr="0" compatLnSpc="1">
            <a:prstTxWarp prst="textNoShape">
              <a:avLst/>
            </a:prstTxWarp>
          </a:bodyPr>
          <a:lstStyle/>
          <a:p>
            <a:endParaRPr lang="en-US" sz="3199"/>
          </a:p>
        </p:txBody>
      </p:sp>
      <p:sp>
        <p:nvSpPr>
          <p:cNvPr id="69" name="Oval 12"/>
          <p:cNvSpPr>
            <a:spLocks noChangeArrowheads="1"/>
          </p:cNvSpPr>
          <p:nvPr/>
        </p:nvSpPr>
        <p:spPr bwMode="auto">
          <a:xfrm>
            <a:off x="5957303" y="1690812"/>
            <a:ext cx="679210" cy="679207"/>
          </a:xfrm>
          <a:prstGeom prst="ellipse">
            <a:avLst/>
          </a:prstGeom>
          <a:solidFill>
            <a:schemeClr val="accent3">
              <a:lumMod val="75000"/>
              <a:alpha val="6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888" tIns="60944" rIns="121888" bIns="60944" numCol="1" anchor="t" anchorCtr="0" compatLnSpc="1">
            <a:prstTxWarp prst="textNoShape">
              <a:avLst/>
            </a:prstTxWarp>
          </a:bodyPr>
          <a:lstStyle/>
          <a:p>
            <a:endParaRPr lang="en-US" sz="3199"/>
          </a:p>
        </p:txBody>
      </p:sp>
      <p:pic>
        <p:nvPicPr>
          <p:cNvPr id="26" name="Picture 25" descr="A picture containing wheel&#10;&#10;Description automatically generated">
            <a:extLst>
              <a:ext uri="{FF2B5EF4-FFF2-40B4-BE49-F238E27FC236}">
                <a16:creationId xmlns:a16="http://schemas.microsoft.com/office/drawing/2014/main" id="{2FB9C074-B452-5040-96B5-AD47E064407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7592" y="5266226"/>
            <a:ext cx="691681" cy="405671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9DFB1B5A-A70E-41BC-9198-8B9EA4848A86}"/>
              </a:ext>
            </a:extLst>
          </p:cNvPr>
          <p:cNvGrpSpPr/>
          <p:nvPr/>
        </p:nvGrpSpPr>
        <p:grpSpPr>
          <a:xfrm>
            <a:off x="6058963" y="4918905"/>
            <a:ext cx="433961" cy="439992"/>
            <a:chOff x="4137026" y="1571625"/>
            <a:chExt cx="3587750" cy="3587751"/>
          </a:xfrm>
          <a:solidFill>
            <a:schemeClr val="bg1"/>
          </a:solidFill>
        </p:grpSpPr>
        <p:sp>
          <p:nvSpPr>
            <p:cNvPr id="28" name="Freeform 96">
              <a:extLst>
                <a:ext uri="{FF2B5EF4-FFF2-40B4-BE49-F238E27FC236}">
                  <a16:creationId xmlns:a16="http://schemas.microsoft.com/office/drawing/2014/main" id="{CCD9AEEB-B790-47E0-9983-AA62C49DF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5851" y="1571625"/>
              <a:ext cx="563563" cy="566738"/>
            </a:xfrm>
            <a:custGeom>
              <a:avLst/>
              <a:gdLst>
                <a:gd name="T0" fmla="*/ 47 w 355"/>
                <a:gd name="T1" fmla="*/ 0 h 357"/>
                <a:gd name="T2" fmla="*/ 0 w 355"/>
                <a:gd name="T3" fmla="*/ 0 h 357"/>
                <a:gd name="T4" fmla="*/ 0 w 355"/>
                <a:gd name="T5" fmla="*/ 47 h 357"/>
                <a:gd name="T6" fmla="*/ 0 w 355"/>
                <a:gd name="T7" fmla="*/ 310 h 357"/>
                <a:gd name="T8" fmla="*/ 0 w 355"/>
                <a:gd name="T9" fmla="*/ 357 h 357"/>
                <a:gd name="T10" fmla="*/ 47 w 355"/>
                <a:gd name="T11" fmla="*/ 357 h 357"/>
                <a:gd name="T12" fmla="*/ 308 w 355"/>
                <a:gd name="T13" fmla="*/ 357 h 357"/>
                <a:gd name="T14" fmla="*/ 355 w 355"/>
                <a:gd name="T15" fmla="*/ 357 h 357"/>
                <a:gd name="T16" fmla="*/ 355 w 355"/>
                <a:gd name="T17" fmla="*/ 310 h 357"/>
                <a:gd name="T18" fmla="*/ 355 w 355"/>
                <a:gd name="T19" fmla="*/ 47 h 357"/>
                <a:gd name="T20" fmla="*/ 355 w 355"/>
                <a:gd name="T21" fmla="*/ 0 h 357"/>
                <a:gd name="T22" fmla="*/ 308 w 355"/>
                <a:gd name="T23" fmla="*/ 0 h 357"/>
                <a:gd name="T24" fmla="*/ 47 w 355"/>
                <a:gd name="T25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5" h="357">
                  <a:moveTo>
                    <a:pt x="47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0" y="310"/>
                  </a:lnTo>
                  <a:lnTo>
                    <a:pt x="0" y="357"/>
                  </a:lnTo>
                  <a:lnTo>
                    <a:pt x="47" y="357"/>
                  </a:lnTo>
                  <a:lnTo>
                    <a:pt x="308" y="357"/>
                  </a:lnTo>
                  <a:lnTo>
                    <a:pt x="355" y="357"/>
                  </a:lnTo>
                  <a:lnTo>
                    <a:pt x="355" y="310"/>
                  </a:lnTo>
                  <a:lnTo>
                    <a:pt x="355" y="47"/>
                  </a:lnTo>
                  <a:lnTo>
                    <a:pt x="355" y="0"/>
                  </a:lnTo>
                  <a:lnTo>
                    <a:pt x="308" y="0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97">
              <a:extLst>
                <a:ext uri="{FF2B5EF4-FFF2-40B4-BE49-F238E27FC236}">
                  <a16:creationId xmlns:a16="http://schemas.microsoft.com/office/drawing/2014/main" id="{C329B2A0-CA8C-4914-B4BA-A8F3125E7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9913" y="1571625"/>
              <a:ext cx="565150" cy="566738"/>
            </a:xfrm>
            <a:custGeom>
              <a:avLst/>
              <a:gdLst>
                <a:gd name="T0" fmla="*/ 48 w 356"/>
                <a:gd name="T1" fmla="*/ 0 h 357"/>
                <a:gd name="T2" fmla="*/ 0 w 356"/>
                <a:gd name="T3" fmla="*/ 0 h 357"/>
                <a:gd name="T4" fmla="*/ 0 w 356"/>
                <a:gd name="T5" fmla="*/ 47 h 357"/>
                <a:gd name="T6" fmla="*/ 0 w 356"/>
                <a:gd name="T7" fmla="*/ 310 h 357"/>
                <a:gd name="T8" fmla="*/ 0 w 356"/>
                <a:gd name="T9" fmla="*/ 357 h 357"/>
                <a:gd name="T10" fmla="*/ 48 w 356"/>
                <a:gd name="T11" fmla="*/ 357 h 357"/>
                <a:gd name="T12" fmla="*/ 308 w 356"/>
                <a:gd name="T13" fmla="*/ 357 h 357"/>
                <a:gd name="T14" fmla="*/ 356 w 356"/>
                <a:gd name="T15" fmla="*/ 357 h 357"/>
                <a:gd name="T16" fmla="*/ 356 w 356"/>
                <a:gd name="T17" fmla="*/ 310 h 357"/>
                <a:gd name="T18" fmla="*/ 356 w 356"/>
                <a:gd name="T19" fmla="*/ 47 h 357"/>
                <a:gd name="T20" fmla="*/ 356 w 356"/>
                <a:gd name="T21" fmla="*/ 0 h 357"/>
                <a:gd name="T22" fmla="*/ 308 w 356"/>
                <a:gd name="T23" fmla="*/ 0 h 357"/>
                <a:gd name="T24" fmla="*/ 48 w 356"/>
                <a:gd name="T25" fmla="*/ 0 h 357"/>
                <a:gd name="T26" fmla="*/ 308 w 356"/>
                <a:gd name="T27" fmla="*/ 310 h 357"/>
                <a:gd name="T28" fmla="*/ 48 w 356"/>
                <a:gd name="T29" fmla="*/ 310 h 357"/>
                <a:gd name="T30" fmla="*/ 48 w 356"/>
                <a:gd name="T31" fmla="*/ 47 h 357"/>
                <a:gd name="T32" fmla="*/ 308 w 356"/>
                <a:gd name="T33" fmla="*/ 47 h 357"/>
                <a:gd name="T34" fmla="*/ 308 w 356"/>
                <a:gd name="T35" fmla="*/ 31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6" h="357">
                  <a:moveTo>
                    <a:pt x="48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0" y="310"/>
                  </a:lnTo>
                  <a:lnTo>
                    <a:pt x="0" y="357"/>
                  </a:lnTo>
                  <a:lnTo>
                    <a:pt x="48" y="357"/>
                  </a:lnTo>
                  <a:lnTo>
                    <a:pt x="308" y="357"/>
                  </a:lnTo>
                  <a:lnTo>
                    <a:pt x="356" y="357"/>
                  </a:lnTo>
                  <a:lnTo>
                    <a:pt x="356" y="310"/>
                  </a:lnTo>
                  <a:lnTo>
                    <a:pt x="356" y="47"/>
                  </a:lnTo>
                  <a:lnTo>
                    <a:pt x="356" y="0"/>
                  </a:lnTo>
                  <a:lnTo>
                    <a:pt x="308" y="0"/>
                  </a:lnTo>
                  <a:lnTo>
                    <a:pt x="48" y="0"/>
                  </a:lnTo>
                  <a:close/>
                  <a:moveTo>
                    <a:pt x="308" y="310"/>
                  </a:moveTo>
                  <a:lnTo>
                    <a:pt x="48" y="310"/>
                  </a:lnTo>
                  <a:lnTo>
                    <a:pt x="48" y="47"/>
                  </a:lnTo>
                  <a:lnTo>
                    <a:pt x="308" y="47"/>
                  </a:lnTo>
                  <a:lnTo>
                    <a:pt x="308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98">
              <a:extLst>
                <a:ext uri="{FF2B5EF4-FFF2-40B4-BE49-F238E27FC236}">
                  <a16:creationId xmlns:a16="http://schemas.microsoft.com/office/drawing/2014/main" id="{5684ADE6-DDA0-4125-8D0B-5CA1211D1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9626" y="1571625"/>
              <a:ext cx="565150" cy="566738"/>
            </a:xfrm>
            <a:custGeom>
              <a:avLst/>
              <a:gdLst>
                <a:gd name="T0" fmla="*/ 308 w 356"/>
                <a:gd name="T1" fmla="*/ 0 h 357"/>
                <a:gd name="T2" fmla="*/ 48 w 356"/>
                <a:gd name="T3" fmla="*/ 0 h 357"/>
                <a:gd name="T4" fmla="*/ 0 w 356"/>
                <a:gd name="T5" fmla="*/ 0 h 357"/>
                <a:gd name="T6" fmla="*/ 0 w 356"/>
                <a:gd name="T7" fmla="*/ 47 h 357"/>
                <a:gd name="T8" fmla="*/ 0 w 356"/>
                <a:gd name="T9" fmla="*/ 310 h 357"/>
                <a:gd name="T10" fmla="*/ 0 w 356"/>
                <a:gd name="T11" fmla="*/ 357 h 357"/>
                <a:gd name="T12" fmla="*/ 48 w 356"/>
                <a:gd name="T13" fmla="*/ 357 h 357"/>
                <a:gd name="T14" fmla="*/ 308 w 356"/>
                <a:gd name="T15" fmla="*/ 357 h 357"/>
                <a:gd name="T16" fmla="*/ 356 w 356"/>
                <a:gd name="T17" fmla="*/ 357 h 357"/>
                <a:gd name="T18" fmla="*/ 356 w 356"/>
                <a:gd name="T19" fmla="*/ 310 h 357"/>
                <a:gd name="T20" fmla="*/ 356 w 356"/>
                <a:gd name="T21" fmla="*/ 47 h 357"/>
                <a:gd name="T22" fmla="*/ 356 w 356"/>
                <a:gd name="T23" fmla="*/ 0 h 357"/>
                <a:gd name="T24" fmla="*/ 308 w 356"/>
                <a:gd name="T25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6" h="357">
                  <a:moveTo>
                    <a:pt x="308" y="0"/>
                  </a:moveTo>
                  <a:lnTo>
                    <a:pt x="48" y="0"/>
                  </a:lnTo>
                  <a:lnTo>
                    <a:pt x="0" y="0"/>
                  </a:lnTo>
                  <a:lnTo>
                    <a:pt x="0" y="47"/>
                  </a:lnTo>
                  <a:lnTo>
                    <a:pt x="0" y="310"/>
                  </a:lnTo>
                  <a:lnTo>
                    <a:pt x="0" y="357"/>
                  </a:lnTo>
                  <a:lnTo>
                    <a:pt x="48" y="357"/>
                  </a:lnTo>
                  <a:lnTo>
                    <a:pt x="308" y="357"/>
                  </a:lnTo>
                  <a:lnTo>
                    <a:pt x="356" y="357"/>
                  </a:lnTo>
                  <a:lnTo>
                    <a:pt x="356" y="310"/>
                  </a:lnTo>
                  <a:lnTo>
                    <a:pt x="356" y="47"/>
                  </a:lnTo>
                  <a:lnTo>
                    <a:pt x="356" y="0"/>
                  </a:lnTo>
                  <a:lnTo>
                    <a:pt x="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99">
              <a:extLst>
                <a:ext uri="{FF2B5EF4-FFF2-40B4-BE49-F238E27FC236}">
                  <a16:creationId xmlns:a16="http://schemas.microsoft.com/office/drawing/2014/main" id="{FE691255-7B2E-47E0-8AE1-A9B19F92C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026" y="2325688"/>
              <a:ext cx="568325" cy="568325"/>
            </a:xfrm>
            <a:custGeom>
              <a:avLst/>
              <a:gdLst>
                <a:gd name="T0" fmla="*/ 48 w 358"/>
                <a:gd name="T1" fmla="*/ 0 h 358"/>
                <a:gd name="T2" fmla="*/ 0 w 358"/>
                <a:gd name="T3" fmla="*/ 0 h 358"/>
                <a:gd name="T4" fmla="*/ 0 w 358"/>
                <a:gd name="T5" fmla="*/ 48 h 358"/>
                <a:gd name="T6" fmla="*/ 0 w 358"/>
                <a:gd name="T7" fmla="*/ 310 h 358"/>
                <a:gd name="T8" fmla="*/ 0 w 358"/>
                <a:gd name="T9" fmla="*/ 358 h 358"/>
                <a:gd name="T10" fmla="*/ 48 w 358"/>
                <a:gd name="T11" fmla="*/ 358 h 358"/>
                <a:gd name="T12" fmla="*/ 310 w 358"/>
                <a:gd name="T13" fmla="*/ 358 h 358"/>
                <a:gd name="T14" fmla="*/ 358 w 358"/>
                <a:gd name="T15" fmla="*/ 358 h 358"/>
                <a:gd name="T16" fmla="*/ 358 w 358"/>
                <a:gd name="T17" fmla="*/ 310 h 358"/>
                <a:gd name="T18" fmla="*/ 358 w 358"/>
                <a:gd name="T19" fmla="*/ 48 h 358"/>
                <a:gd name="T20" fmla="*/ 358 w 358"/>
                <a:gd name="T21" fmla="*/ 0 h 358"/>
                <a:gd name="T22" fmla="*/ 310 w 358"/>
                <a:gd name="T23" fmla="*/ 0 h 358"/>
                <a:gd name="T24" fmla="*/ 48 w 358"/>
                <a:gd name="T25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8" h="358">
                  <a:moveTo>
                    <a:pt x="48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310"/>
                  </a:lnTo>
                  <a:lnTo>
                    <a:pt x="0" y="358"/>
                  </a:lnTo>
                  <a:lnTo>
                    <a:pt x="48" y="358"/>
                  </a:lnTo>
                  <a:lnTo>
                    <a:pt x="310" y="358"/>
                  </a:lnTo>
                  <a:lnTo>
                    <a:pt x="358" y="358"/>
                  </a:lnTo>
                  <a:lnTo>
                    <a:pt x="358" y="310"/>
                  </a:lnTo>
                  <a:lnTo>
                    <a:pt x="358" y="48"/>
                  </a:lnTo>
                  <a:lnTo>
                    <a:pt x="358" y="0"/>
                  </a:lnTo>
                  <a:lnTo>
                    <a:pt x="310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00">
              <a:extLst>
                <a:ext uri="{FF2B5EF4-FFF2-40B4-BE49-F238E27FC236}">
                  <a16:creationId xmlns:a16="http://schemas.microsoft.com/office/drawing/2014/main" id="{7D8F3F32-3F37-4396-9B70-9C7E98E88B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95851" y="2325688"/>
              <a:ext cx="563563" cy="568325"/>
            </a:xfrm>
            <a:custGeom>
              <a:avLst/>
              <a:gdLst>
                <a:gd name="T0" fmla="*/ 47 w 355"/>
                <a:gd name="T1" fmla="*/ 0 h 358"/>
                <a:gd name="T2" fmla="*/ 0 w 355"/>
                <a:gd name="T3" fmla="*/ 0 h 358"/>
                <a:gd name="T4" fmla="*/ 0 w 355"/>
                <a:gd name="T5" fmla="*/ 48 h 358"/>
                <a:gd name="T6" fmla="*/ 0 w 355"/>
                <a:gd name="T7" fmla="*/ 310 h 358"/>
                <a:gd name="T8" fmla="*/ 0 w 355"/>
                <a:gd name="T9" fmla="*/ 358 h 358"/>
                <a:gd name="T10" fmla="*/ 47 w 355"/>
                <a:gd name="T11" fmla="*/ 358 h 358"/>
                <a:gd name="T12" fmla="*/ 308 w 355"/>
                <a:gd name="T13" fmla="*/ 358 h 358"/>
                <a:gd name="T14" fmla="*/ 355 w 355"/>
                <a:gd name="T15" fmla="*/ 358 h 358"/>
                <a:gd name="T16" fmla="*/ 355 w 355"/>
                <a:gd name="T17" fmla="*/ 310 h 358"/>
                <a:gd name="T18" fmla="*/ 355 w 355"/>
                <a:gd name="T19" fmla="*/ 48 h 358"/>
                <a:gd name="T20" fmla="*/ 355 w 355"/>
                <a:gd name="T21" fmla="*/ 0 h 358"/>
                <a:gd name="T22" fmla="*/ 308 w 355"/>
                <a:gd name="T23" fmla="*/ 0 h 358"/>
                <a:gd name="T24" fmla="*/ 47 w 355"/>
                <a:gd name="T25" fmla="*/ 0 h 358"/>
                <a:gd name="T26" fmla="*/ 308 w 355"/>
                <a:gd name="T27" fmla="*/ 310 h 358"/>
                <a:gd name="T28" fmla="*/ 47 w 355"/>
                <a:gd name="T29" fmla="*/ 310 h 358"/>
                <a:gd name="T30" fmla="*/ 47 w 355"/>
                <a:gd name="T31" fmla="*/ 48 h 358"/>
                <a:gd name="T32" fmla="*/ 308 w 355"/>
                <a:gd name="T33" fmla="*/ 48 h 358"/>
                <a:gd name="T34" fmla="*/ 308 w 355"/>
                <a:gd name="T35" fmla="*/ 31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5" h="358">
                  <a:moveTo>
                    <a:pt x="47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310"/>
                  </a:lnTo>
                  <a:lnTo>
                    <a:pt x="0" y="358"/>
                  </a:lnTo>
                  <a:lnTo>
                    <a:pt x="47" y="358"/>
                  </a:lnTo>
                  <a:lnTo>
                    <a:pt x="308" y="358"/>
                  </a:lnTo>
                  <a:lnTo>
                    <a:pt x="355" y="358"/>
                  </a:lnTo>
                  <a:lnTo>
                    <a:pt x="355" y="310"/>
                  </a:lnTo>
                  <a:lnTo>
                    <a:pt x="355" y="48"/>
                  </a:lnTo>
                  <a:lnTo>
                    <a:pt x="355" y="0"/>
                  </a:lnTo>
                  <a:lnTo>
                    <a:pt x="308" y="0"/>
                  </a:lnTo>
                  <a:lnTo>
                    <a:pt x="47" y="0"/>
                  </a:lnTo>
                  <a:close/>
                  <a:moveTo>
                    <a:pt x="308" y="310"/>
                  </a:moveTo>
                  <a:lnTo>
                    <a:pt x="47" y="310"/>
                  </a:lnTo>
                  <a:lnTo>
                    <a:pt x="47" y="48"/>
                  </a:lnTo>
                  <a:lnTo>
                    <a:pt x="308" y="48"/>
                  </a:lnTo>
                  <a:lnTo>
                    <a:pt x="308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101">
              <a:extLst>
                <a:ext uri="{FF2B5EF4-FFF2-40B4-BE49-F238E27FC236}">
                  <a16:creationId xmlns:a16="http://schemas.microsoft.com/office/drawing/2014/main" id="{322BBEE7-7B1B-49FC-8837-B42571B373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9913" y="2325688"/>
              <a:ext cx="565150" cy="568325"/>
            </a:xfrm>
            <a:custGeom>
              <a:avLst/>
              <a:gdLst>
                <a:gd name="T0" fmla="*/ 48 w 356"/>
                <a:gd name="T1" fmla="*/ 0 h 358"/>
                <a:gd name="T2" fmla="*/ 0 w 356"/>
                <a:gd name="T3" fmla="*/ 0 h 358"/>
                <a:gd name="T4" fmla="*/ 0 w 356"/>
                <a:gd name="T5" fmla="*/ 48 h 358"/>
                <a:gd name="T6" fmla="*/ 0 w 356"/>
                <a:gd name="T7" fmla="*/ 310 h 358"/>
                <a:gd name="T8" fmla="*/ 0 w 356"/>
                <a:gd name="T9" fmla="*/ 358 h 358"/>
                <a:gd name="T10" fmla="*/ 48 w 356"/>
                <a:gd name="T11" fmla="*/ 358 h 358"/>
                <a:gd name="T12" fmla="*/ 308 w 356"/>
                <a:gd name="T13" fmla="*/ 358 h 358"/>
                <a:gd name="T14" fmla="*/ 356 w 356"/>
                <a:gd name="T15" fmla="*/ 358 h 358"/>
                <a:gd name="T16" fmla="*/ 356 w 356"/>
                <a:gd name="T17" fmla="*/ 310 h 358"/>
                <a:gd name="T18" fmla="*/ 356 w 356"/>
                <a:gd name="T19" fmla="*/ 48 h 358"/>
                <a:gd name="T20" fmla="*/ 356 w 356"/>
                <a:gd name="T21" fmla="*/ 0 h 358"/>
                <a:gd name="T22" fmla="*/ 308 w 356"/>
                <a:gd name="T23" fmla="*/ 0 h 358"/>
                <a:gd name="T24" fmla="*/ 48 w 356"/>
                <a:gd name="T25" fmla="*/ 0 h 358"/>
                <a:gd name="T26" fmla="*/ 308 w 356"/>
                <a:gd name="T27" fmla="*/ 310 h 358"/>
                <a:gd name="T28" fmla="*/ 48 w 356"/>
                <a:gd name="T29" fmla="*/ 310 h 358"/>
                <a:gd name="T30" fmla="*/ 48 w 356"/>
                <a:gd name="T31" fmla="*/ 48 h 358"/>
                <a:gd name="T32" fmla="*/ 308 w 356"/>
                <a:gd name="T33" fmla="*/ 48 h 358"/>
                <a:gd name="T34" fmla="*/ 308 w 356"/>
                <a:gd name="T35" fmla="*/ 31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6" h="358">
                  <a:moveTo>
                    <a:pt x="48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310"/>
                  </a:lnTo>
                  <a:lnTo>
                    <a:pt x="0" y="358"/>
                  </a:lnTo>
                  <a:lnTo>
                    <a:pt x="48" y="358"/>
                  </a:lnTo>
                  <a:lnTo>
                    <a:pt x="308" y="358"/>
                  </a:lnTo>
                  <a:lnTo>
                    <a:pt x="356" y="358"/>
                  </a:lnTo>
                  <a:lnTo>
                    <a:pt x="356" y="310"/>
                  </a:lnTo>
                  <a:lnTo>
                    <a:pt x="356" y="48"/>
                  </a:lnTo>
                  <a:lnTo>
                    <a:pt x="356" y="0"/>
                  </a:lnTo>
                  <a:lnTo>
                    <a:pt x="308" y="0"/>
                  </a:lnTo>
                  <a:lnTo>
                    <a:pt x="48" y="0"/>
                  </a:lnTo>
                  <a:close/>
                  <a:moveTo>
                    <a:pt x="308" y="310"/>
                  </a:moveTo>
                  <a:lnTo>
                    <a:pt x="48" y="310"/>
                  </a:lnTo>
                  <a:lnTo>
                    <a:pt x="48" y="48"/>
                  </a:lnTo>
                  <a:lnTo>
                    <a:pt x="308" y="48"/>
                  </a:lnTo>
                  <a:lnTo>
                    <a:pt x="308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102">
              <a:extLst>
                <a:ext uri="{FF2B5EF4-FFF2-40B4-BE49-F238E27FC236}">
                  <a16:creationId xmlns:a16="http://schemas.microsoft.com/office/drawing/2014/main" id="{545FAD00-FC54-41DC-B3A0-A31098F97C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5563" y="2325688"/>
              <a:ext cx="563563" cy="568325"/>
            </a:xfrm>
            <a:custGeom>
              <a:avLst/>
              <a:gdLst>
                <a:gd name="T0" fmla="*/ 47 w 355"/>
                <a:gd name="T1" fmla="*/ 0 h 358"/>
                <a:gd name="T2" fmla="*/ 0 w 355"/>
                <a:gd name="T3" fmla="*/ 0 h 358"/>
                <a:gd name="T4" fmla="*/ 0 w 355"/>
                <a:gd name="T5" fmla="*/ 48 h 358"/>
                <a:gd name="T6" fmla="*/ 0 w 355"/>
                <a:gd name="T7" fmla="*/ 310 h 358"/>
                <a:gd name="T8" fmla="*/ 0 w 355"/>
                <a:gd name="T9" fmla="*/ 358 h 358"/>
                <a:gd name="T10" fmla="*/ 47 w 355"/>
                <a:gd name="T11" fmla="*/ 358 h 358"/>
                <a:gd name="T12" fmla="*/ 308 w 355"/>
                <a:gd name="T13" fmla="*/ 358 h 358"/>
                <a:gd name="T14" fmla="*/ 355 w 355"/>
                <a:gd name="T15" fmla="*/ 358 h 358"/>
                <a:gd name="T16" fmla="*/ 355 w 355"/>
                <a:gd name="T17" fmla="*/ 310 h 358"/>
                <a:gd name="T18" fmla="*/ 355 w 355"/>
                <a:gd name="T19" fmla="*/ 48 h 358"/>
                <a:gd name="T20" fmla="*/ 355 w 355"/>
                <a:gd name="T21" fmla="*/ 0 h 358"/>
                <a:gd name="T22" fmla="*/ 308 w 355"/>
                <a:gd name="T23" fmla="*/ 0 h 358"/>
                <a:gd name="T24" fmla="*/ 47 w 355"/>
                <a:gd name="T25" fmla="*/ 0 h 358"/>
                <a:gd name="T26" fmla="*/ 308 w 355"/>
                <a:gd name="T27" fmla="*/ 310 h 358"/>
                <a:gd name="T28" fmla="*/ 47 w 355"/>
                <a:gd name="T29" fmla="*/ 310 h 358"/>
                <a:gd name="T30" fmla="*/ 47 w 355"/>
                <a:gd name="T31" fmla="*/ 48 h 358"/>
                <a:gd name="T32" fmla="*/ 308 w 355"/>
                <a:gd name="T33" fmla="*/ 48 h 358"/>
                <a:gd name="T34" fmla="*/ 308 w 355"/>
                <a:gd name="T35" fmla="*/ 31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5" h="358">
                  <a:moveTo>
                    <a:pt x="47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310"/>
                  </a:lnTo>
                  <a:lnTo>
                    <a:pt x="0" y="358"/>
                  </a:lnTo>
                  <a:lnTo>
                    <a:pt x="47" y="358"/>
                  </a:lnTo>
                  <a:lnTo>
                    <a:pt x="308" y="358"/>
                  </a:lnTo>
                  <a:lnTo>
                    <a:pt x="355" y="358"/>
                  </a:lnTo>
                  <a:lnTo>
                    <a:pt x="355" y="310"/>
                  </a:lnTo>
                  <a:lnTo>
                    <a:pt x="355" y="48"/>
                  </a:lnTo>
                  <a:lnTo>
                    <a:pt x="355" y="0"/>
                  </a:lnTo>
                  <a:lnTo>
                    <a:pt x="308" y="0"/>
                  </a:lnTo>
                  <a:lnTo>
                    <a:pt x="47" y="0"/>
                  </a:lnTo>
                  <a:close/>
                  <a:moveTo>
                    <a:pt x="308" y="310"/>
                  </a:moveTo>
                  <a:lnTo>
                    <a:pt x="47" y="310"/>
                  </a:lnTo>
                  <a:lnTo>
                    <a:pt x="47" y="48"/>
                  </a:lnTo>
                  <a:lnTo>
                    <a:pt x="308" y="48"/>
                  </a:lnTo>
                  <a:lnTo>
                    <a:pt x="308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103">
              <a:extLst>
                <a:ext uri="{FF2B5EF4-FFF2-40B4-BE49-F238E27FC236}">
                  <a16:creationId xmlns:a16="http://schemas.microsoft.com/office/drawing/2014/main" id="{34561D58-F5F7-4429-8E2D-A0D382E9A3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59626" y="2325688"/>
              <a:ext cx="565150" cy="568325"/>
            </a:xfrm>
            <a:custGeom>
              <a:avLst/>
              <a:gdLst>
                <a:gd name="T0" fmla="*/ 48 w 356"/>
                <a:gd name="T1" fmla="*/ 0 h 358"/>
                <a:gd name="T2" fmla="*/ 0 w 356"/>
                <a:gd name="T3" fmla="*/ 0 h 358"/>
                <a:gd name="T4" fmla="*/ 0 w 356"/>
                <a:gd name="T5" fmla="*/ 48 h 358"/>
                <a:gd name="T6" fmla="*/ 0 w 356"/>
                <a:gd name="T7" fmla="*/ 310 h 358"/>
                <a:gd name="T8" fmla="*/ 0 w 356"/>
                <a:gd name="T9" fmla="*/ 358 h 358"/>
                <a:gd name="T10" fmla="*/ 48 w 356"/>
                <a:gd name="T11" fmla="*/ 358 h 358"/>
                <a:gd name="T12" fmla="*/ 308 w 356"/>
                <a:gd name="T13" fmla="*/ 358 h 358"/>
                <a:gd name="T14" fmla="*/ 356 w 356"/>
                <a:gd name="T15" fmla="*/ 358 h 358"/>
                <a:gd name="T16" fmla="*/ 356 w 356"/>
                <a:gd name="T17" fmla="*/ 310 h 358"/>
                <a:gd name="T18" fmla="*/ 356 w 356"/>
                <a:gd name="T19" fmla="*/ 48 h 358"/>
                <a:gd name="T20" fmla="*/ 356 w 356"/>
                <a:gd name="T21" fmla="*/ 0 h 358"/>
                <a:gd name="T22" fmla="*/ 308 w 356"/>
                <a:gd name="T23" fmla="*/ 0 h 358"/>
                <a:gd name="T24" fmla="*/ 48 w 356"/>
                <a:gd name="T25" fmla="*/ 0 h 358"/>
                <a:gd name="T26" fmla="*/ 308 w 356"/>
                <a:gd name="T27" fmla="*/ 310 h 358"/>
                <a:gd name="T28" fmla="*/ 48 w 356"/>
                <a:gd name="T29" fmla="*/ 310 h 358"/>
                <a:gd name="T30" fmla="*/ 48 w 356"/>
                <a:gd name="T31" fmla="*/ 48 h 358"/>
                <a:gd name="T32" fmla="*/ 308 w 356"/>
                <a:gd name="T33" fmla="*/ 48 h 358"/>
                <a:gd name="T34" fmla="*/ 308 w 356"/>
                <a:gd name="T35" fmla="*/ 31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6" h="358">
                  <a:moveTo>
                    <a:pt x="48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310"/>
                  </a:lnTo>
                  <a:lnTo>
                    <a:pt x="0" y="358"/>
                  </a:lnTo>
                  <a:lnTo>
                    <a:pt x="48" y="358"/>
                  </a:lnTo>
                  <a:lnTo>
                    <a:pt x="308" y="358"/>
                  </a:lnTo>
                  <a:lnTo>
                    <a:pt x="356" y="358"/>
                  </a:lnTo>
                  <a:lnTo>
                    <a:pt x="356" y="310"/>
                  </a:lnTo>
                  <a:lnTo>
                    <a:pt x="356" y="48"/>
                  </a:lnTo>
                  <a:lnTo>
                    <a:pt x="356" y="0"/>
                  </a:lnTo>
                  <a:lnTo>
                    <a:pt x="308" y="0"/>
                  </a:lnTo>
                  <a:lnTo>
                    <a:pt x="48" y="0"/>
                  </a:lnTo>
                  <a:close/>
                  <a:moveTo>
                    <a:pt x="308" y="310"/>
                  </a:moveTo>
                  <a:lnTo>
                    <a:pt x="48" y="310"/>
                  </a:lnTo>
                  <a:lnTo>
                    <a:pt x="48" y="48"/>
                  </a:lnTo>
                  <a:lnTo>
                    <a:pt x="308" y="48"/>
                  </a:lnTo>
                  <a:lnTo>
                    <a:pt x="308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104">
              <a:extLst>
                <a:ext uri="{FF2B5EF4-FFF2-40B4-BE49-F238E27FC236}">
                  <a16:creationId xmlns:a16="http://schemas.microsoft.com/office/drawing/2014/main" id="{89BCF649-F0D7-4F13-8ABA-01CA025665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7026" y="3081338"/>
              <a:ext cx="568325" cy="568325"/>
            </a:xfrm>
            <a:custGeom>
              <a:avLst/>
              <a:gdLst>
                <a:gd name="T0" fmla="*/ 48 w 358"/>
                <a:gd name="T1" fmla="*/ 0 h 358"/>
                <a:gd name="T2" fmla="*/ 0 w 358"/>
                <a:gd name="T3" fmla="*/ 0 h 358"/>
                <a:gd name="T4" fmla="*/ 0 w 358"/>
                <a:gd name="T5" fmla="*/ 48 h 358"/>
                <a:gd name="T6" fmla="*/ 0 w 358"/>
                <a:gd name="T7" fmla="*/ 310 h 358"/>
                <a:gd name="T8" fmla="*/ 0 w 358"/>
                <a:gd name="T9" fmla="*/ 358 h 358"/>
                <a:gd name="T10" fmla="*/ 48 w 358"/>
                <a:gd name="T11" fmla="*/ 358 h 358"/>
                <a:gd name="T12" fmla="*/ 310 w 358"/>
                <a:gd name="T13" fmla="*/ 358 h 358"/>
                <a:gd name="T14" fmla="*/ 358 w 358"/>
                <a:gd name="T15" fmla="*/ 358 h 358"/>
                <a:gd name="T16" fmla="*/ 358 w 358"/>
                <a:gd name="T17" fmla="*/ 310 h 358"/>
                <a:gd name="T18" fmla="*/ 358 w 358"/>
                <a:gd name="T19" fmla="*/ 48 h 358"/>
                <a:gd name="T20" fmla="*/ 358 w 358"/>
                <a:gd name="T21" fmla="*/ 0 h 358"/>
                <a:gd name="T22" fmla="*/ 310 w 358"/>
                <a:gd name="T23" fmla="*/ 0 h 358"/>
                <a:gd name="T24" fmla="*/ 48 w 358"/>
                <a:gd name="T25" fmla="*/ 0 h 358"/>
                <a:gd name="T26" fmla="*/ 310 w 358"/>
                <a:gd name="T27" fmla="*/ 310 h 358"/>
                <a:gd name="T28" fmla="*/ 48 w 358"/>
                <a:gd name="T29" fmla="*/ 310 h 358"/>
                <a:gd name="T30" fmla="*/ 48 w 358"/>
                <a:gd name="T31" fmla="*/ 48 h 358"/>
                <a:gd name="T32" fmla="*/ 310 w 358"/>
                <a:gd name="T33" fmla="*/ 48 h 358"/>
                <a:gd name="T34" fmla="*/ 310 w 358"/>
                <a:gd name="T35" fmla="*/ 31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8" h="358">
                  <a:moveTo>
                    <a:pt x="48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310"/>
                  </a:lnTo>
                  <a:lnTo>
                    <a:pt x="0" y="358"/>
                  </a:lnTo>
                  <a:lnTo>
                    <a:pt x="48" y="358"/>
                  </a:lnTo>
                  <a:lnTo>
                    <a:pt x="310" y="358"/>
                  </a:lnTo>
                  <a:lnTo>
                    <a:pt x="358" y="358"/>
                  </a:lnTo>
                  <a:lnTo>
                    <a:pt x="358" y="310"/>
                  </a:lnTo>
                  <a:lnTo>
                    <a:pt x="358" y="48"/>
                  </a:lnTo>
                  <a:lnTo>
                    <a:pt x="358" y="0"/>
                  </a:lnTo>
                  <a:lnTo>
                    <a:pt x="310" y="0"/>
                  </a:lnTo>
                  <a:lnTo>
                    <a:pt x="48" y="0"/>
                  </a:lnTo>
                  <a:close/>
                  <a:moveTo>
                    <a:pt x="310" y="310"/>
                  </a:moveTo>
                  <a:lnTo>
                    <a:pt x="48" y="310"/>
                  </a:lnTo>
                  <a:lnTo>
                    <a:pt x="48" y="48"/>
                  </a:lnTo>
                  <a:lnTo>
                    <a:pt x="310" y="48"/>
                  </a:lnTo>
                  <a:lnTo>
                    <a:pt x="310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105">
              <a:extLst>
                <a:ext uri="{FF2B5EF4-FFF2-40B4-BE49-F238E27FC236}">
                  <a16:creationId xmlns:a16="http://schemas.microsoft.com/office/drawing/2014/main" id="{BF0F0CCC-ACF5-460E-840E-F1005F803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9913" y="3081338"/>
              <a:ext cx="565150" cy="568325"/>
            </a:xfrm>
            <a:custGeom>
              <a:avLst/>
              <a:gdLst>
                <a:gd name="T0" fmla="*/ 48 w 356"/>
                <a:gd name="T1" fmla="*/ 0 h 358"/>
                <a:gd name="T2" fmla="*/ 0 w 356"/>
                <a:gd name="T3" fmla="*/ 0 h 358"/>
                <a:gd name="T4" fmla="*/ 0 w 356"/>
                <a:gd name="T5" fmla="*/ 48 h 358"/>
                <a:gd name="T6" fmla="*/ 0 w 356"/>
                <a:gd name="T7" fmla="*/ 310 h 358"/>
                <a:gd name="T8" fmla="*/ 0 w 356"/>
                <a:gd name="T9" fmla="*/ 358 h 358"/>
                <a:gd name="T10" fmla="*/ 48 w 356"/>
                <a:gd name="T11" fmla="*/ 358 h 358"/>
                <a:gd name="T12" fmla="*/ 308 w 356"/>
                <a:gd name="T13" fmla="*/ 358 h 358"/>
                <a:gd name="T14" fmla="*/ 356 w 356"/>
                <a:gd name="T15" fmla="*/ 358 h 358"/>
                <a:gd name="T16" fmla="*/ 356 w 356"/>
                <a:gd name="T17" fmla="*/ 310 h 358"/>
                <a:gd name="T18" fmla="*/ 356 w 356"/>
                <a:gd name="T19" fmla="*/ 48 h 358"/>
                <a:gd name="T20" fmla="*/ 356 w 356"/>
                <a:gd name="T21" fmla="*/ 0 h 358"/>
                <a:gd name="T22" fmla="*/ 308 w 356"/>
                <a:gd name="T23" fmla="*/ 0 h 358"/>
                <a:gd name="T24" fmla="*/ 48 w 356"/>
                <a:gd name="T25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6" h="358">
                  <a:moveTo>
                    <a:pt x="48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310"/>
                  </a:lnTo>
                  <a:lnTo>
                    <a:pt x="0" y="358"/>
                  </a:lnTo>
                  <a:lnTo>
                    <a:pt x="48" y="358"/>
                  </a:lnTo>
                  <a:lnTo>
                    <a:pt x="308" y="358"/>
                  </a:lnTo>
                  <a:lnTo>
                    <a:pt x="356" y="358"/>
                  </a:lnTo>
                  <a:lnTo>
                    <a:pt x="356" y="310"/>
                  </a:lnTo>
                  <a:lnTo>
                    <a:pt x="356" y="48"/>
                  </a:lnTo>
                  <a:lnTo>
                    <a:pt x="356" y="0"/>
                  </a:lnTo>
                  <a:lnTo>
                    <a:pt x="308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106">
              <a:extLst>
                <a:ext uri="{FF2B5EF4-FFF2-40B4-BE49-F238E27FC236}">
                  <a16:creationId xmlns:a16="http://schemas.microsoft.com/office/drawing/2014/main" id="{F881B758-E159-4D7D-A22C-16FFAD6AFD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5563" y="3081338"/>
              <a:ext cx="563563" cy="568325"/>
            </a:xfrm>
            <a:custGeom>
              <a:avLst/>
              <a:gdLst>
                <a:gd name="T0" fmla="*/ 47 w 355"/>
                <a:gd name="T1" fmla="*/ 0 h 358"/>
                <a:gd name="T2" fmla="*/ 0 w 355"/>
                <a:gd name="T3" fmla="*/ 0 h 358"/>
                <a:gd name="T4" fmla="*/ 0 w 355"/>
                <a:gd name="T5" fmla="*/ 48 h 358"/>
                <a:gd name="T6" fmla="*/ 0 w 355"/>
                <a:gd name="T7" fmla="*/ 310 h 358"/>
                <a:gd name="T8" fmla="*/ 0 w 355"/>
                <a:gd name="T9" fmla="*/ 358 h 358"/>
                <a:gd name="T10" fmla="*/ 47 w 355"/>
                <a:gd name="T11" fmla="*/ 358 h 358"/>
                <a:gd name="T12" fmla="*/ 308 w 355"/>
                <a:gd name="T13" fmla="*/ 358 h 358"/>
                <a:gd name="T14" fmla="*/ 355 w 355"/>
                <a:gd name="T15" fmla="*/ 358 h 358"/>
                <a:gd name="T16" fmla="*/ 355 w 355"/>
                <a:gd name="T17" fmla="*/ 310 h 358"/>
                <a:gd name="T18" fmla="*/ 355 w 355"/>
                <a:gd name="T19" fmla="*/ 48 h 358"/>
                <a:gd name="T20" fmla="*/ 355 w 355"/>
                <a:gd name="T21" fmla="*/ 0 h 358"/>
                <a:gd name="T22" fmla="*/ 308 w 355"/>
                <a:gd name="T23" fmla="*/ 0 h 358"/>
                <a:gd name="T24" fmla="*/ 47 w 355"/>
                <a:gd name="T25" fmla="*/ 0 h 358"/>
                <a:gd name="T26" fmla="*/ 308 w 355"/>
                <a:gd name="T27" fmla="*/ 310 h 358"/>
                <a:gd name="T28" fmla="*/ 47 w 355"/>
                <a:gd name="T29" fmla="*/ 310 h 358"/>
                <a:gd name="T30" fmla="*/ 47 w 355"/>
                <a:gd name="T31" fmla="*/ 48 h 358"/>
                <a:gd name="T32" fmla="*/ 308 w 355"/>
                <a:gd name="T33" fmla="*/ 48 h 358"/>
                <a:gd name="T34" fmla="*/ 308 w 355"/>
                <a:gd name="T35" fmla="*/ 31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5" h="358">
                  <a:moveTo>
                    <a:pt x="47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310"/>
                  </a:lnTo>
                  <a:lnTo>
                    <a:pt x="0" y="358"/>
                  </a:lnTo>
                  <a:lnTo>
                    <a:pt x="47" y="358"/>
                  </a:lnTo>
                  <a:lnTo>
                    <a:pt x="308" y="358"/>
                  </a:lnTo>
                  <a:lnTo>
                    <a:pt x="355" y="358"/>
                  </a:lnTo>
                  <a:lnTo>
                    <a:pt x="355" y="310"/>
                  </a:lnTo>
                  <a:lnTo>
                    <a:pt x="355" y="48"/>
                  </a:lnTo>
                  <a:lnTo>
                    <a:pt x="355" y="0"/>
                  </a:lnTo>
                  <a:lnTo>
                    <a:pt x="308" y="0"/>
                  </a:lnTo>
                  <a:lnTo>
                    <a:pt x="47" y="0"/>
                  </a:lnTo>
                  <a:close/>
                  <a:moveTo>
                    <a:pt x="308" y="310"/>
                  </a:moveTo>
                  <a:lnTo>
                    <a:pt x="47" y="310"/>
                  </a:lnTo>
                  <a:lnTo>
                    <a:pt x="47" y="48"/>
                  </a:lnTo>
                  <a:lnTo>
                    <a:pt x="308" y="48"/>
                  </a:lnTo>
                  <a:lnTo>
                    <a:pt x="308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107">
              <a:extLst>
                <a:ext uri="{FF2B5EF4-FFF2-40B4-BE49-F238E27FC236}">
                  <a16:creationId xmlns:a16="http://schemas.microsoft.com/office/drawing/2014/main" id="{8713189B-D252-4C3F-AC85-825520507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9626" y="3081338"/>
              <a:ext cx="565150" cy="568325"/>
            </a:xfrm>
            <a:custGeom>
              <a:avLst/>
              <a:gdLst>
                <a:gd name="T0" fmla="*/ 48 w 356"/>
                <a:gd name="T1" fmla="*/ 0 h 358"/>
                <a:gd name="T2" fmla="*/ 0 w 356"/>
                <a:gd name="T3" fmla="*/ 0 h 358"/>
                <a:gd name="T4" fmla="*/ 0 w 356"/>
                <a:gd name="T5" fmla="*/ 48 h 358"/>
                <a:gd name="T6" fmla="*/ 0 w 356"/>
                <a:gd name="T7" fmla="*/ 310 h 358"/>
                <a:gd name="T8" fmla="*/ 0 w 356"/>
                <a:gd name="T9" fmla="*/ 358 h 358"/>
                <a:gd name="T10" fmla="*/ 48 w 356"/>
                <a:gd name="T11" fmla="*/ 358 h 358"/>
                <a:gd name="T12" fmla="*/ 308 w 356"/>
                <a:gd name="T13" fmla="*/ 358 h 358"/>
                <a:gd name="T14" fmla="*/ 356 w 356"/>
                <a:gd name="T15" fmla="*/ 358 h 358"/>
                <a:gd name="T16" fmla="*/ 356 w 356"/>
                <a:gd name="T17" fmla="*/ 310 h 358"/>
                <a:gd name="T18" fmla="*/ 356 w 356"/>
                <a:gd name="T19" fmla="*/ 48 h 358"/>
                <a:gd name="T20" fmla="*/ 356 w 356"/>
                <a:gd name="T21" fmla="*/ 0 h 358"/>
                <a:gd name="T22" fmla="*/ 308 w 356"/>
                <a:gd name="T23" fmla="*/ 0 h 358"/>
                <a:gd name="T24" fmla="*/ 48 w 356"/>
                <a:gd name="T25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6" h="358">
                  <a:moveTo>
                    <a:pt x="48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0" y="310"/>
                  </a:lnTo>
                  <a:lnTo>
                    <a:pt x="0" y="358"/>
                  </a:lnTo>
                  <a:lnTo>
                    <a:pt x="48" y="358"/>
                  </a:lnTo>
                  <a:lnTo>
                    <a:pt x="308" y="358"/>
                  </a:lnTo>
                  <a:lnTo>
                    <a:pt x="356" y="358"/>
                  </a:lnTo>
                  <a:lnTo>
                    <a:pt x="356" y="310"/>
                  </a:lnTo>
                  <a:lnTo>
                    <a:pt x="356" y="48"/>
                  </a:lnTo>
                  <a:lnTo>
                    <a:pt x="356" y="0"/>
                  </a:lnTo>
                  <a:lnTo>
                    <a:pt x="308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108">
              <a:extLst>
                <a:ext uri="{FF2B5EF4-FFF2-40B4-BE49-F238E27FC236}">
                  <a16:creationId xmlns:a16="http://schemas.microsoft.com/office/drawing/2014/main" id="{3796781B-B3FF-4E9E-BEC9-39BE9CC9E1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7026" y="3836988"/>
              <a:ext cx="568325" cy="566738"/>
            </a:xfrm>
            <a:custGeom>
              <a:avLst/>
              <a:gdLst>
                <a:gd name="T0" fmla="*/ 48 w 358"/>
                <a:gd name="T1" fmla="*/ 0 h 357"/>
                <a:gd name="T2" fmla="*/ 0 w 358"/>
                <a:gd name="T3" fmla="*/ 0 h 357"/>
                <a:gd name="T4" fmla="*/ 0 w 358"/>
                <a:gd name="T5" fmla="*/ 47 h 357"/>
                <a:gd name="T6" fmla="*/ 0 w 358"/>
                <a:gd name="T7" fmla="*/ 310 h 357"/>
                <a:gd name="T8" fmla="*/ 0 w 358"/>
                <a:gd name="T9" fmla="*/ 357 h 357"/>
                <a:gd name="T10" fmla="*/ 48 w 358"/>
                <a:gd name="T11" fmla="*/ 357 h 357"/>
                <a:gd name="T12" fmla="*/ 310 w 358"/>
                <a:gd name="T13" fmla="*/ 357 h 357"/>
                <a:gd name="T14" fmla="*/ 358 w 358"/>
                <a:gd name="T15" fmla="*/ 357 h 357"/>
                <a:gd name="T16" fmla="*/ 358 w 358"/>
                <a:gd name="T17" fmla="*/ 310 h 357"/>
                <a:gd name="T18" fmla="*/ 358 w 358"/>
                <a:gd name="T19" fmla="*/ 47 h 357"/>
                <a:gd name="T20" fmla="*/ 358 w 358"/>
                <a:gd name="T21" fmla="*/ 0 h 357"/>
                <a:gd name="T22" fmla="*/ 310 w 358"/>
                <a:gd name="T23" fmla="*/ 0 h 357"/>
                <a:gd name="T24" fmla="*/ 48 w 358"/>
                <a:gd name="T25" fmla="*/ 0 h 357"/>
                <a:gd name="T26" fmla="*/ 310 w 358"/>
                <a:gd name="T27" fmla="*/ 310 h 357"/>
                <a:gd name="T28" fmla="*/ 48 w 358"/>
                <a:gd name="T29" fmla="*/ 310 h 357"/>
                <a:gd name="T30" fmla="*/ 48 w 358"/>
                <a:gd name="T31" fmla="*/ 47 h 357"/>
                <a:gd name="T32" fmla="*/ 310 w 358"/>
                <a:gd name="T33" fmla="*/ 47 h 357"/>
                <a:gd name="T34" fmla="*/ 310 w 358"/>
                <a:gd name="T35" fmla="*/ 31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8" h="357">
                  <a:moveTo>
                    <a:pt x="48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0" y="310"/>
                  </a:lnTo>
                  <a:lnTo>
                    <a:pt x="0" y="357"/>
                  </a:lnTo>
                  <a:lnTo>
                    <a:pt x="48" y="357"/>
                  </a:lnTo>
                  <a:lnTo>
                    <a:pt x="310" y="357"/>
                  </a:lnTo>
                  <a:lnTo>
                    <a:pt x="358" y="357"/>
                  </a:lnTo>
                  <a:lnTo>
                    <a:pt x="358" y="310"/>
                  </a:lnTo>
                  <a:lnTo>
                    <a:pt x="358" y="47"/>
                  </a:lnTo>
                  <a:lnTo>
                    <a:pt x="358" y="0"/>
                  </a:lnTo>
                  <a:lnTo>
                    <a:pt x="310" y="0"/>
                  </a:lnTo>
                  <a:lnTo>
                    <a:pt x="48" y="0"/>
                  </a:lnTo>
                  <a:close/>
                  <a:moveTo>
                    <a:pt x="310" y="310"/>
                  </a:moveTo>
                  <a:lnTo>
                    <a:pt x="48" y="310"/>
                  </a:lnTo>
                  <a:lnTo>
                    <a:pt x="48" y="47"/>
                  </a:lnTo>
                  <a:lnTo>
                    <a:pt x="310" y="47"/>
                  </a:lnTo>
                  <a:lnTo>
                    <a:pt x="310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09">
              <a:extLst>
                <a:ext uri="{FF2B5EF4-FFF2-40B4-BE49-F238E27FC236}">
                  <a16:creationId xmlns:a16="http://schemas.microsoft.com/office/drawing/2014/main" id="{E18E98D4-7AA6-459A-BCE3-F5CA291F63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95851" y="3836988"/>
              <a:ext cx="563563" cy="566738"/>
            </a:xfrm>
            <a:custGeom>
              <a:avLst/>
              <a:gdLst>
                <a:gd name="T0" fmla="*/ 47 w 355"/>
                <a:gd name="T1" fmla="*/ 0 h 357"/>
                <a:gd name="T2" fmla="*/ 0 w 355"/>
                <a:gd name="T3" fmla="*/ 0 h 357"/>
                <a:gd name="T4" fmla="*/ 0 w 355"/>
                <a:gd name="T5" fmla="*/ 47 h 357"/>
                <a:gd name="T6" fmla="*/ 0 w 355"/>
                <a:gd name="T7" fmla="*/ 310 h 357"/>
                <a:gd name="T8" fmla="*/ 0 w 355"/>
                <a:gd name="T9" fmla="*/ 357 h 357"/>
                <a:gd name="T10" fmla="*/ 47 w 355"/>
                <a:gd name="T11" fmla="*/ 357 h 357"/>
                <a:gd name="T12" fmla="*/ 308 w 355"/>
                <a:gd name="T13" fmla="*/ 357 h 357"/>
                <a:gd name="T14" fmla="*/ 355 w 355"/>
                <a:gd name="T15" fmla="*/ 357 h 357"/>
                <a:gd name="T16" fmla="*/ 355 w 355"/>
                <a:gd name="T17" fmla="*/ 310 h 357"/>
                <a:gd name="T18" fmla="*/ 355 w 355"/>
                <a:gd name="T19" fmla="*/ 47 h 357"/>
                <a:gd name="T20" fmla="*/ 355 w 355"/>
                <a:gd name="T21" fmla="*/ 0 h 357"/>
                <a:gd name="T22" fmla="*/ 308 w 355"/>
                <a:gd name="T23" fmla="*/ 0 h 357"/>
                <a:gd name="T24" fmla="*/ 47 w 355"/>
                <a:gd name="T25" fmla="*/ 0 h 357"/>
                <a:gd name="T26" fmla="*/ 308 w 355"/>
                <a:gd name="T27" fmla="*/ 310 h 357"/>
                <a:gd name="T28" fmla="*/ 47 w 355"/>
                <a:gd name="T29" fmla="*/ 310 h 357"/>
                <a:gd name="T30" fmla="*/ 47 w 355"/>
                <a:gd name="T31" fmla="*/ 47 h 357"/>
                <a:gd name="T32" fmla="*/ 308 w 355"/>
                <a:gd name="T33" fmla="*/ 47 h 357"/>
                <a:gd name="T34" fmla="*/ 308 w 355"/>
                <a:gd name="T35" fmla="*/ 31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5" h="357">
                  <a:moveTo>
                    <a:pt x="47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0" y="310"/>
                  </a:lnTo>
                  <a:lnTo>
                    <a:pt x="0" y="357"/>
                  </a:lnTo>
                  <a:lnTo>
                    <a:pt x="47" y="357"/>
                  </a:lnTo>
                  <a:lnTo>
                    <a:pt x="308" y="357"/>
                  </a:lnTo>
                  <a:lnTo>
                    <a:pt x="355" y="357"/>
                  </a:lnTo>
                  <a:lnTo>
                    <a:pt x="355" y="310"/>
                  </a:lnTo>
                  <a:lnTo>
                    <a:pt x="355" y="47"/>
                  </a:lnTo>
                  <a:lnTo>
                    <a:pt x="355" y="0"/>
                  </a:lnTo>
                  <a:lnTo>
                    <a:pt x="308" y="0"/>
                  </a:lnTo>
                  <a:lnTo>
                    <a:pt x="47" y="0"/>
                  </a:lnTo>
                  <a:close/>
                  <a:moveTo>
                    <a:pt x="308" y="310"/>
                  </a:moveTo>
                  <a:lnTo>
                    <a:pt x="47" y="310"/>
                  </a:lnTo>
                  <a:lnTo>
                    <a:pt x="47" y="47"/>
                  </a:lnTo>
                  <a:lnTo>
                    <a:pt x="308" y="47"/>
                  </a:lnTo>
                  <a:lnTo>
                    <a:pt x="308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110">
              <a:extLst>
                <a:ext uri="{FF2B5EF4-FFF2-40B4-BE49-F238E27FC236}">
                  <a16:creationId xmlns:a16="http://schemas.microsoft.com/office/drawing/2014/main" id="{AF7EA74B-C0E9-42E9-ACE2-7D00D030D4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9913" y="3836988"/>
              <a:ext cx="565150" cy="566738"/>
            </a:xfrm>
            <a:custGeom>
              <a:avLst/>
              <a:gdLst>
                <a:gd name="T0" fmla="*/ 48 w 356"/>
                <a:gd name="T1" fmla="*/ 0 h 357"/>
                <a:gd name="T2" fmla="*/ 0 w 356"/>
                <a:gd name="T3" fmla="*/ 0 h 357"/>
                <a:gd name="T4" fmla="*/ 0 w 356"/>
                <a:gd name="T5" fmla="*/ 47 h 357"/>
                <a:gd name="T6" fmla="*/ 0 w 356"/>
                <a:gd name="T7" fmla="*/ 310 h 357"/>
                <a:gd name="T8" fmla="*/ 0 w 356"/>
                <a:gd name="T9" fmla="*/ 357 h 357"/>
                <a:gd name="T10" fmla="*/ 48 w 356"/>
                <a:gd name="T11" fmla="*/ 357 h 357"/>
                <a:gd name="T12" fmla="*/ 308 w 356"/>
                <a:gd name="T13" fmla="*/ 357 h 357"/>
                <a:gd name="T14" fmla="*/ 356 w 356"/>
                <a:gd name="T15" fmla="*/ 357 h 357"/>
                <a:gd name="T16" fmla="*/ 356 w 356"/>
                <a:gd name="T17" fmla="*/ 310 h 357"/>
                <a:gd name="T18" fmla="*/ 356 w 356"/>
                <a:gd name="T19" fmla="*/ 47 h 357"/>
                <a:gd name="T20" fmla="*/ 356 w 356"/>
                <a:gd name="T21" fmla="*/ 0 h 357"/>
                <a:gd name="T22" fmla="*/ 308 w 356"/>
                <a:gd name="T23" fmla="*/ 0 h 357"/>
                <a:gd name="T24" fmla="*/ 48 w 356"/>
                <a:gd name="T25" fmla="*/ 0 h 357"/>
                <a:gd name="T26" fmla="*/ 308 w 356"/>
                <a:gd name="T27" fmla="*/ 310 h 357"/>
                <a:gd name="T28" fmla="*/ 48 w 356"/>
                <a:gd name="T29" fmla="*/ 310 h 357"/>
                <a:gd name="T30" fmla="*/ 48 w 356"/>
                <a:gd name="T31" fmla="*/ 47 h 357"/>
                <a:gd name="T32" fmla="*/ 308 w 356"/>
                <a:gd name="T33" fmla="*/ 47 h 357"/>
                <a:gd name="T34" fmla="*/ 308 w 356"/>
                <a:gd name="T35" fmla="*/ 31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6" h="357">
                  <a:moveTo>
                    <a:pt x="48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0" y="310"/>
                  </a:lnTo>
                  <a:lnTo>
                    <a:pt x="0" y="357"/>
                  </a:lnTo>
                  <a:lnTo>
                    <a:pt x="48" y="357"/>
                  </a:lnTo>
                  <a:lnTo>
                    <a:pt x="308" y="357"/>
                  </a:lnTo>
                  <a:lnTo>
                    <a:pt x="356" y="357"/>
                  </a:lnTo>
                  <a:lnTo>
                    <a:pt x="356" y="310"/>
                  </a:lnTo>
                  <a:lnTo>
                    <a:pt x="356" y="47"/>
                  </a:lnTo>
                  <a:lnTo>
                    <a:pt x="356" y="0"/>
                  </a:lnTo>
                  <a:lnTo>
                    <a:pt x="308" y="0"/>
                  </a:lnTo>
                  <a:lnTo>
                    <a:pt x="48" y="0"/>
                  </a:lnTo>
                  <a:close/>
                  <a:moveTo>
                    <a:pt x="308" y="310"/>
                  </a:moveTo>
                  <a:lnTo>
                    <a:pt x="48" y="310"/>
                  </a:lnTo>
                  <a:lnTo>
                    <a:pt x="48" y="47"/>
                  </a:lnTo>
                  <a:lnTo>
                    <a:pt x="308" y="47"/>
                  </a:lnTo>
                  <a:lnTo>
                    <a:pt x="308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111">
              <a:extLst>
                <a:ext uri="{FF2B5EF4-FFF2-40B4-BE49-F238E27FC236}">
                  <a16:creationId xmlns:a16="http://schemas.microsoft.com/office/drawing/2014/main" id="{69145C0B-9FF6-470C-9497-DFC19F29CA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5563" y="3836988"/>
              <a:ext cx="563563" cy="566738"/>
            </a:xfrm>
            <a:custGeom>
              <a:avLst/>
              <a:gdLst>
                <a:gd name="T0" fmla="*/ 47 w 355"/>
                <a:gd name="T1" fmla="*/ 0 h 357"/>
                <a:gd name="T2" fmla="*/ 0 w 355"/>
                <a:gd name="T3" fmla="*/ 0 h 357"/>
                <a:gd name="T4" fmla="*/ 0 w 355"/>
                <a:gd name="T5" fmla="*/ 47 h 357"/>
                <a:gd name="T6" fmla="*/ 0 w 355"/>
                <a:gd name="T7" fmla="*/ 310 h 357"/>
                <a:gd name="T8" fmla="*/ 0 w 355"/>
                <a:gd name="T9" fmla="*/ 357 h 357"/>
                <a:gd name="T10" fmla="*/ 47 w 355"/>
                <a:gd name="T11" fmla="*/ 357 h 357"/>
                <a:gd name="T12" fmla="*/ 308 w 355"/>
                <a:gd name="T13" fmla="*/ 357 h 357"/>
                <a:gd name="T14" fmla="*/ 355 w 355"/>
                <a:gd name="T15" fmla="*/ 357 h 357"/>
                <a:gd name="T16" fmla="*/ 355 w 355"/>
                <a:gd name="T17" fmla="*/ 310 h 357"/>
                <a:gd name="T18" fmla="*/ 355 w 355"/>
                <a:gd name="T19" fmla="*/ 47 h 357"/>
                <a:gd name="T20" fmla="*/ 355 w 355"/>
                <a:gd name="T21" fmla="*/ 0 h 357"/>
                <a:gd name="T22" fmla="*/ 308 w 355"/>
                <a:gd name="T23" fmla="*/ 0 h 357"/>
                <a:gd name="T24" fmla="*/ 47 w 355"/>
                <a:gd name="T25" fmla="*/ 0 h 357"/>
                <a:gd name="T26" fmla="*/ 308 w 355"/>
                <a:gd name="T27" fmla="*/ 310 h 357"/>
                <a:gd name="T28" fmla="*/ 47 w 355"/>
                <a:gd name="T29" fmla="*/ 310 h 357"/>
                <a:gd name="T30" fmla="*/ 47 w 355"/>
                <a:gd name="T31" fmla="*/ 47 h 357"/>
                <a:gd name="T32" fmla="*/ 308 w 355"/>
                <a:gd name="T33" fmla="*/ 47 h 357"/>
                <a:gd name="T34" fmla="*/ 308 w 355"/>
                <a:gd name="T35" fmla="*/ 31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5" h="357">
                  <a:moveTo>
                    <a:pt x="47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0" y="310"/>
                  </a:lnTo>
                  <a:lnTo>
                    <a:pt x="0" y="357"/>
                  </a:lnTo>
                  <a:lnTo>
                    <a:pt x="47" y="357"/>
                  </a:lnTo>
                  <a:lnTo>
                    <a:pt x="308" y="357"/>
                  </a:lnTo>
                  <a:lnTo>
                    <a:pt x="355" y="357"/>
                  </a:lnTo>
                  <a:lnTo>
                    <a:pt x="355" y="310"/>
                  </a:lnTo>
                  <a:lnTo>
                    <a:pt x="355" y="47"/>
                  </a:lnTo>
                  <a:lnTo>
                    <a:pt x="355" y="0"/>
                  </a:lnTo>
                  <a:lnTo>
                    <a:pt x="308" y="0"/>
                  </a:lnTo>
                  <a:lnTo>
                    <a:pt x="47" y="0"/>
                  </a:lnTo>
                  <a:close/>
                  <a:moveTo>
                    <a:pt x="308" y="310"/>
                  </a:moveTo>
                  <a:lnTo>
                    <a:pt x="47" y="310"/>
                  </a:lnTo>
                  <a:lnTo>
                    <a:pt x="47" y="47"/>
                  </a:lnTo>
                  <a:lnTo>
                    <a:pt x="308" y="47"/>
                  </a:lnTo>
                  <a:lnTo>
                    <a:pt x="308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112">
              <a:extLst>
                <a:ext uri="{FF2B5EF4-FFF2-40B4-BE49-F238E27FC236}">
                  <a16:creationId xmlns:a16="http://schemas.microsoft.com/office/drawing/2014/main" id="{6FF81216-3C80-44DE-B850-16932DA585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95851" y="4592638"/>
              <a:ext cx="563563" cy="566738"/>
            </a:xfrm>
            <a:custGeom>
              <a:avLst/>
              <a:gdLst>
                <a:gd name="T0" fmla="*/ 47 w 355"/>
                <a:gd name="T1" fmla="*/ 0 h 357"/>
                <a:gd name="T2" fmla="*/ 0 w 355"/>
                <a:gd name="T3" fmla="*/ 0 h 357"/>
                <a:gd name="T4" fmla="*/ 0 w 355"/>
                <a:gd name="T5" fmla="*/ 49 h 357"/>
                <a:gd name="T6" fmla="*/ 0 w 355"/>
                <a:gd name="T7" fmla="*/ 310 h 357"/>
                <a:gd name="T8" fmla="*/ 0 w 355"/>
                <a:gd name="T9" fmla="*/ 357 h 357"/>
                <a:gd name="T10" fmla="*/ 47 w 355"/>
                <a:gd name="T11" fmla="*/ 357 h 357"/>
                <a:gd name="T12" fmla="*/ 308 w 355"/>
                <a:gd name="T13" fmla="*/ 357 h 357"/>
                <a:gd name="T14" fmla="*/ 355 w 355"/>
                <a:gd name="T15" fmla="*/ 357 h 357"/>
                <a:gd name="T16" fmla="*/ 355 w 355"/>
                <a:gd name="T17" fmla="*/ 310 h 357"/>
                <a:gd name="T18" fmla="*/ 355 w 355"/>
                <a:gd name="T19" fmla="*/ 49 h 357"/>
                <a:gd name="T20" fmla="*/ 355 w 355"/>
                <a:gd name="T21" fmla="*/ 0 h 357"/>
                <a:gd name="T22" fmla="*/ 308 w 355"/>
                <a:gd name="T23" fmla="*/ 0 h 357"/>
                <a:gd name="T24" fmla="*/ 47 w 355"/>
                <a:gd name="T25" fmla="*/ 0 h 357"/>
                <a:gd name="T26" fmla="*/ 308 w 355"/>
                <a:gd name="T27" fmla="*/ 310 h 357"/>
                <a:gd name="T28" fmla="*/ 47 w 355"/>
                <a:gd name="T29" fmla="*/ 310 h 357"/>
                <a:gd name="T30" fmla="*/ 47 w 355"/>
                <a:gd name="T31" fmla="*/ 49 h 357"/>
                <a:gd name="T32" fmla="*/ 308 w 355"/>
                <a:gd name="T33" fmla="*/ 49 h 357"/>
                <a:gd name="T34" fmla="*/ 308 w 355"/>
                <a:gd name="T35" fmla="*/ 31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5" h="357">
                  <a:moveTo>
                    <a:pt x="47" y="0"/>
                  </a:moveTo>
                  <a:lnTo>
                    <a:pt x="0" y="0"/>
                  </a:lnTo>
                  <a:lnTo>
                    <a:pt x="0" y="49"/>
                  </a:lnTo>
                  <a:lnTo>
                    <a:pt x="0" y="310"/>
                  </a:lnTo>
                  <a:lnTo>
                    <a:pt x="0" y="357"/>
                  </a:lnTo>
                  <a:lnTo>
                    <a:pt x="47" y="357"/>
                  </a:lnTo>
                  <a:lnTo>
                    <a:pt x="308" y="357"/>
                  </a:lnTo>
                  <a:lnTo>
                    <a:pt x="355" y="357"/>
                  </a:lnTo>
                  <a:lnTo>
                    <a:pt x="355" y="310"/>
                  </a:lnTo>
                  <a:lnTo>
                    <a:pt x="355" y="49"/>
                  </a:lnTo>
                  <a:lnTo>
                    <a:pt x="355" y="0"/>
                  </a:lnTo>
                  <a:lnTo>
                    <a:pt x="308" y="0"/>
                  </a:lnTo>
                  <a:lnTo>
                    <a:pt x="47" y="0"/>
                  </a:lnTo>
                  <a:close/>
                  <a:moveTo>
                    <a:pt x="308" y="310"/>
                  </a:moveTo>
                  <a:lnTo>
                    <a:pt x="47" y="310"/>
                  </a:lnTo>
                  <a:lnTo>
                    <a:pt x="47" y="49"/>
                  </a:lnTo>
                  <a:lnTo>
                    <a:pt x="308" y="49"/>
                  </a:lnTo>
                  <a:lnTo>
                    <a:pt x="308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113">
              <a:extLst>
                <a:ext uri="{FF2B5EF4-FFF2-40B4-BE49-F238E27FC236}">
                  <a16:creationId xmlns:a16="http://schemas.microsoft.com/office/drawing/2014/main" id="{5A1B4E7F-D722-4B1E-8A5E-D39C4D7EB6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9913" y="4592638"/>
              <a:ext cx="565150" cy="566738"/>
            </a:xfrm>
            <a:custGeom>
              <a:avLst/>
              <a:gdLst>
                <a:gd name="T0" fmla="*/ 48 w 356"/>
                <a:gd name="T1" fmla="*/ 0 h 357"/>
                <a:gd name="T2" fmla="*/ 0 w 356"/>
                <a:gd name="T3" fmla="*/ 0 h 357"/>
                <a:gd name="T4" fmla="*/ 0 w 356"/>
                <a:gd name="T5" fmla="*/ 49 h 357"/>
                <a:gd name="T6" fmla="*/ 0 w 356"/>
                <a:gd name="T7" fmla="*/ 310 h 357"/>
                <a:gd name="T8" fmla="*/ 0 w 356"/>
                <a:gd name="T9" fmla="*/ 357 h 357"/>
                <a:gd name="T10" fmla="*/ 48 w 356"/>
                <a:gd name="T11" fmla="*/ 357 h 357"/>
                <a:gd name="T12" fmla="*/ 308 w 356"/>
                <a:gd name="T13" fmla="*/ 357 h 357"/>
                <a:gd name="T14" fmla="*/ 356 w 356"/>
                <a:gd name="T15" fmla="*/ 357 h 357"/>
                <a:gd name="T16" fmla="*/ 356 w 356"/>
                <a:gd name="T17" fmla="*/ 310 h 357"/>
                <a:gd name="T18" fmla="*/ 356 w 356"/>
                <a:gd name="T19" fmla="*/ 49 h 357"/>
                <a:gd name="T20" fmla="*/ 356 w 356"/>
                <a:gd name="T21" fmla="*/ 0 h 357"/>
                <a:gd name="T22" fmla="*/ 308 w 356"/>
                <a:gd name="T23" fmla="*/ 0 h 357"/>
                <a:gd name="T24" fmla="*/ 48 w 356"/>
                <a:gd name="T25" fmla="*/ 0 h 357"/>
                <a:gd name="T26" fmla="*/ 308 w 356"/>
                <a:gd name="T27" fmla="*/ 310 h 357"/>
                <a:gd name="T28" fmla="*/ 48 w 356"/>
                <a:gd name="T29" fmla="*/ 310 h 357"/>
                <a:gd name="T30" fmla="*/ 48 w 356"/>
                <a:gd name="T31" fmla="*/ 49 h 357"/>
                <a:gd name="T32" fmla="*/ 308 w 356"/>
                <a:gd name="T33" fmla="*/ 49 h 357"/>
                <a:gd name="T34" fmla="*/ 308 w 356"/>
                <a:gd name="T35" fmla="*/ 31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6" h="357">
                  <a:moveTo>
                    <a:pt x="48" y="0"/>
                  </a:moveTo>
                  <a:lnTo>
                    <a:pt x="0" y="0"/>
                  </a:lnTo>
                  <a:lnTo>
                    <a:pt x="0" y="49"/>
                  </a:lnTo>
                  <a:lnTo>
                    <a:pt x="0" y="310"/>
                  </a:lnTo>
                  <a:lnTo>
                    <a:pt x="0" y="357"/>
                  </a:lnTo>
                  <a:lnTo>
                    <a:pt x="48" y="357"/>
                  </a:lnTo>
                  <a:lnTo>
                    <a:pt x="308" y="357"/>
                  </a:lnTo>
                  <a:lnTo>
                    <a:pt x="356" y="357"/>
                  </a:lnTo>
                  <a:lnTo>
                    <a:pt x="356" y="310"/>
                  </a:lnTo>
                  <a:lnTo>
                    <a:pt x="356" y="49"/>
                  </a:lnTo>
                  <a:lnTo>
                    <a:pt x="356" y="0"/>
                  </a:lnTo>
                  <a:lnTo>
                    <a:pt x="308" y="0"/>
                  </a:lnTo>
                  <a:lnTo>
                    <a:pt x="48" y="0"/>
                  </a:lnTo>
                  <a:close/>
                  <a:moveTo>
                    <a:pt x="308" y="310"/>
                  </a:moveTo>
                  <a:lnTo>
                    <a:pt x="48" y="310"/>
                  </a:lnTo>
                  <a:lnTo>
                    <a:pt x="48" y="49"/>
                  </a:lnTo>
                  <a:lnTo>
                    <a:pt x="308" y="49"/>
                  </a:lnTo>
                  <a:lnTo>
                    <a:pt x="308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114">
              <a:extLst>
                <a:ext uri="{FF2B5EF4-FFF2-40B4-BE49-F238E27FC236}">
                  <a16:creationId xmlns:a16="http://schemas.microsoft.com/office/drawing/2014/main" id="{CE4D81DB-CFC5-48E1-A862-106D5435A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3" y="4592638"/>
              <a:ext cx="563563" cy="566738"/>
            </a:xfrm>
            <a:custGeom>
              <a:avLst/>
              <a:gdLst>
                <a:gd name="T0" fmla="*/ 47 w 355"/>
                <a:gd name="T1" fmla="*/ 0 h 357"/>
                <a:gd name="T2" fmla="*/ 0 w 355"/>
                <a:gd name="T3" fmla="*/ 0 h 357"/>
                <a:gd name="T4" fmla="*/ 0 w 355"/>
                <a:gd name="T5" fmla="*/ 49 h 357"/>
                <a:gd name="T6" fmla="*/ 0 w 355"/>
                <a:gd name="T7" fmla="*/ 310 h 357"/>
                <a:gd name="T8" fmla="*/ 0 w 355"/>
                <a:gd name="T9" fmla="*/ 357 h 357"/>
                <a:gd name="T10" fmla="*/ 47 w 355"/>
                <a:gd name="T11" fmla="*/ 357 h 357"/>
                <a:gd name="T12" fmla="*/ 308 w 355"/>
                <a:gd name="T13" fmla="*/ 357 h 357"/>
                <a:gd name="T14" fmla="*/ 355 w 355"/>
                <a:gd name="T15" fmla="*/ 357 h 357"/>
                <a:gd name="T16" fmla="*/ 355 w 355"/>
                <a:gd name="T17" fmla="*/ 310 h 357"/>
                <a:gd name="T18" fmla="*/ 355 w 355"/>
                <a:gd name="T19" fmla="*/ 49 h 357"/>
                <a:gd name="T20" fmla="*/ 355 w 355"/>
                <a:gd name="T21" fmla="*/ 0 h 357"/>
                <a:gd name="T22" fmla="*/ 308 w 355"/>
                <a:gd name="T23" fmla="*/ 0 h 357"/>
                <a:gd name="T24" fmla="*/ 47 w 355"/>
                <a:gd name="T25" fmla="*/ 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5" h="357">
                  <a:moveTo>
                    <a:pt x="47" y="0"/>
                  </a:moveTo>
                  <a:lnTo>
                    <a:pt x="0" y="0"/>
                  </a:lnTo>
                  <a:lnTo>
                    <a:pt x="0" y="49"/>
                  </a:lnTo>
                  <a:lnTo>
                    <a:pt x="0" y="310"/>
                  </a:lnTo>
                  <a:lnTo>
                    <a:pt x="0" y="357"/>
                  </a:lnTo>
                  <a:lnTo>
                    <a:pt x="47" y="357"/>
                  </a:lnTo>
                  <a:lnTo>
                    <a:pt x="308" y="357"/>
                  </a:lnTo>
                  <a:lnTo>
                    <a:pt x="355" y="357"/>
                  </a:lnTo>
                  <a:lnTo>
                    <a:pt x="355" y="310"/>
                  </a:lnTo>
                  <a:lnTo>
                    <a:pt x="355" y="49"/>
                  </a:lnTo>
                  <a:lnTo>
                    <a:pt x="355" y="0"/>
                  </a:lnTo>
                  <a:lnTo>
                    <a:pt x="308" y="0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115">
              <a:extLst>
                <a:ext uri="{FF2B5EF4-FFF2-40B4-BE49-F238E27FC236}">
                  <a16:creationId xmlns:a16="http://schemas.microsoft.com/office/drawing/2014/main" id="{BB4AC9FC-7982-4794-9055-AA7063CA29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59626" y="4592638"/>
              <a:ext cx="565150" cy="566738"/>
            </a:xfrm>
            <a:custGeom>
              <a:avLst/>
              <a:gdLst>
                <a:gd name="T0" fmla="*/ 48 w 356"/>
                <a:gd name="T1" fmla="*/ 0 h 357"/>
                <a:gd name="T2" fmla="*/ 0 w 356"/>
                <a:gd name="T3" fmla="*/ 0 h 357"/>
                <a:gd name="T4" fmla="*/ 0 w 356"/>
                <a:gd name="T5" fmla="*/ 49 h 357"/>
                <a:gd name="T6" fmla="*/ 0 w 356"/>
                <a:gd name="T7" fmla="*/ 310 h 357"/>
                <a:gd name="T8" fmla="*/ 0 w 356"/>
                <a:gd name="T9" fmla="*/ 357 h 357"/>
                <a:gd name="T10" fmla="*/ 48 w 356"/>
                <a:gd name="T11" fmla="*/ 357 h 357"/>
                <a:gd name="T12" fmla="*/ 308 w 356"/>
                <a:gd name="T13" fmla="*/ 357 h 357"/>
                <a:gd name="T14" fmla="*/ 356 w 356"/>
                <a:gd name="T15" fmla="*/ 357 h 357"/>
                <a:gd name="T16" fmla="*/ 356 w 356"/>
                <a:gd name="T17" fmla="*/ 310 h 357"/>
                <a:gd name="T18" fmla="*/ 356 w 356"/>
                <a:gd name="T19" fmla="*/ 49 h 357"/>
                <a:gd name="T20" fmla="*/ 356 w 356"/>
                <a:gd name="T21" fmla="*/ 0 h 357"/>
                <a:gd name="T22" fmla="*/ 308 w 356"/>
                <a:gd name="T23" fmla="*/ 0 h 357"/>
                <a:gd name="T24" fmla="*/ 48 w 356"/>
                <a:gd name="T25" fmla="*/ 0 h 357"/>
                <a:gd name="T26" fmla="*/ 308 w 356"/>
                <a:gd name="T27" fmla="*/ 310 h 357"/>
                <a:gd name="T28" fmla="*/ 48 w 356"/>
                <a:gd name="T29" fmla="*/ 310 h 357"/>
                <a:gd name="T30" fmla="*/ 48 w 356"/>
                <a:gd name="T31" fmla="*/ 49 h 357"/>
                <a:gd name="T32" fmla="*/ 308 w 356"/>
                <a:gd name="T33" fmla="*/ 49 h 357"/>
                <a:gd name="T34" fmla="*/ 308 w 356"/>
                <a:gd name="T35" fmla="*/ 31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6" h="357">
                  <a:moveTo>
                    <a:pt x="48" y="0"/>
                  </a:moveTo>
                  <a:lnTo>
                    <a:pt x="0" y="0"/>
                  </a:lnTo>
                  <a:lnTo>
                    <a:pt x="0" y="49"/>
                  </a:lnTo>
                  <a:lnTo>
                    <a:pt x="0" y="310"/>
                  </a:lnTo>
                  <a:lnTo>
                    <a:pt x="0" y="357"/>
                  </a:lnTo>
                  <a:lnTo>
                    <a:pt x="48" y="357"/>
                  </a:lnTo>
                  <a:lnTo>
                    <a:pt x="308" y="357"/>
                  </a:lnTo>
                  <a:lnTo>
                    <a:pt x="356" y="357"/>
                  </a:lnTo>
                  <a:lnTo>
                    <a:pt x="356" y="310"/>
                  </a:lnTo>
                  <a:lnTo>
                    <a:pt x="356" y="49"/>
                  </a:lnTo>
                  <a:lnTo>
                    <a:pt x="356" y="0"/>
                  </a:lnTo>
                  <a:lnTo>
                    <a:pt x="308" y="0"/>
                  </a:lnTo>
                  <a:lnTo>
                    <a:pt x="48" y="0"/>
                  </a:lnTo>
                  <a:close/>
                  <a:moveTo>
                    <a:pt x="308" y="310"/>
                  </a:moveTo>
                  <a:lnTo>
                    <a:pt x="48" y="310"/>
                  </a:lnTo>
                  <a:lnTo>
                    <a:pt x="48" y="49"/>
                  </a:lnTo>
                  <a:lnTo>
                    <a:pt x="308" y="49"/>
                  </a:lnTo>
                  <a:lnTo>
                    <a:pt x="308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91E77ED1-2786-4C5B-8CD7-5C220F6C9CD7}"/>
              </a:ext>
            </a:extLst>
          </p:cNvPr>
          <p:cNvGrpSpPr>
            <a:grpSpLocks noChangeAspect="1"/>
          </p:cNvGrpSpPr>
          <p:nvPr/>
        </p:nvGrpSpPr>
        <p:grpSpPr>
          <a:xfrm>
            <a:off x="5957306" y="3174351"/>
            <a:ext cx="679207" cy="679207"/>
            <a:chOff x="10162800" y="1483200"/>
            <a:chExt cx="685800" cy="685800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F2A1270A-E67C-4139-83D5-FB00C27E7C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62800" y="1483200"/>
              <a:ext cx="685800" cy="685800"/>
            </a:xfrm>
            <a:prstGeom prst="ellipse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4B56BB1B-C561-4D65-8892-148968E4DDFB}"/>
                </a:ext>
              </a:extLst>
            </p:cNvPr>
            <p:cNvGrpSpPr/>
            <p:nvPr/>
          </p:nvGrpSpPr>
          <p:grpSpPr>
            <a:xfrm>
              <a:off x="10268326" y="1596196"/>
              <a:ext cx="466077" cy="448635"/>
              <a:chOff x="11722100" y="13488988"/>
              <a:chExt cx="3533775" cy="3403600"/>
            </a:xfrm>
          </p:grpSpPr>
          <p:sp>
            <p:nvSpPr>
              <p:cNvPr id="93" name="Freeform 2312">
                <a:extLst>
                  <a:ext uri="{FF2B5EF4-FFF2-40B4-BE49-F238E27FC236}">
                    <a16:creationId xmlns:a16="http://schemas.microsoft.com/office/drawing/2014/main" id="{3D437AFD-6542-4AF5-8391-C186CE1D6B9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34813" y="13633450"/>
                <a:ext cx="2343150" cy="2444750"/>
              </a:xfrm>
              <a:custGeom>
                <a:avLst/>
                <a:gdLst>
                  <a:gd name="T0" fmla="*/ 144 w 357"/>
                  <a:gd name="T1" fmla="*/ 8 h 372"/>
                  <a:gd name="T2" fmla="*/ 235 w 357"/>
                  <a:gd name="T3" fmla="*/ 45 h 372"/>
                  <a:gd name="T4" fmla="*/ 238 w 357"/>
                  <a:gd name="T5" fmla="*/ 223 h 372"/>
                  <a:gd name="T6" fmla="*/ 264 w 357"/>
                  <a:gd name="T7" fmla="*/ 253 h 372"/>
                  <a:gd name="T8" fmla="*/ 273 w 357"/>
                  <a:gd name="T9" fmla="*/ 245 h 372"/>
                  <a:gd name="T10" fmla="*/ 341 w 357"/>
                  <a:gd name="T11" fmla="*/ 324 h 372"/>
                  <a:gd name="T12" fmla="*/ 340 w 357"/>
                  <a:gd name="T13" fmla="*/ 350 h 372"/>
                  <a:gd name="T14" fmla="*/ 329 w 357"/>
                  <a:gd name="T15" fmla="*/ 360 h 372"/>
                  <a:gd name="T16" fmla="*/ 316 w 357"/>
                  <a:gd name="T17" fmla="*/ 364 h 372"/>
                  <a:gd name="T18" fmla="*/ 302 w 357"/>
                  <a:gd name="T19" fmla="*/ 358 h 372"/>
                  <a:gd name="T20" fmla="*/ 234 w 357"/>
                  <a:gd name="T21" fmla="*/ 279 h 372"/>
                  <a:gd name="T22" fmla="*/ 243 w 357"/>
                  <a:gd name="T23" fmla="*/ 271 h 372"/>
                  <a:gd name="T24" fmla="*/ 217 w 357"/>
                  <a:gd name="T25" fmla="*/ 241 h 372"/>
                  <a:gd name="T26" fmla="*/ 144 w 357"/>
                  <a:gd name="T27" fmla="*/ 264 h 372"/>
                  <a:gd name="T28" fmla="*/ 47 w 357"/>
                  <a:gd name="T29" fmla="*/ 220 h 372"/>
                  <a:gd name="T30" fmla="*/ 64 w 357"/>
                  <a:gd name="T31" fmla="*/ 35 h 372"/>
                  <a:gd name="T32" fmla="*/ 144 w 357"/>
                  <a:gd name="T33" fmla="*/ 8 h 372"/>
                  <a:gd name="T34" fmla="*/ 144 w 357"/>
                  <a:gd name="T35" fmla="*/ 0 h 372"/>
                  <a:gd name="T36" fmla="*/ 144 w 357"/>
                  <a:gd name="T37" fmla="*/ 0 h 372"/>
                  <a:gd name="T38" fmla="*/ 59 w 357"/>
                  <a:gd name="T39" fmla="*/ 29 h 372"/>
                  <a:gd name="T40" fmla="*/ 9 w 357"/>
                  <a:gd name="T41" fmla="*/ 123 h 372"/>
                  <a:gd name="T42" fmla="*/ 41 w 357"/>
                  <a:gd name="T43" fmla="*/ 225 h 372"/>
                  <a:gd name="T44" fmla="*/ 144 w 357"/>
                  <a:gd name="T45" fmla="*/ 272 h 372"/>
                  <a:gd name="T46" fmla="*/ 215 w 357"/>
                  <a:gd name="T47" fmla="*/ 251 h 372"/>
                  <a:gd name="T48" fmla="*/ 232 w 357"/>
                  <a:gd name="T49" fmla="*/ 270 h 372"/>
                  <a:gd name="T50" fmla="*/ 229 w 357"/>
                  <a:gd name="T51" fmla="*/ 273 h 372"/>
                  <a:gd name="T52" fmla="*/ 223 w 357"/>
                  <a:gd name="T53" fmla="*/ 278 h 372"/>
                  <a:gd name="T54" fmla="*/ 228 w 357"/>
                  <a:gd name="T55" fmla="*/ 284 h 372"/>
                  <a:gd name="T56" fmla="*/ 296 w 357"/>
                  <a:gd name="T57" fmla="*/ 363 h 372"/>
                  <a:gd name="T58" fmla="*/ 316 w 357"/>
                  <a:gd name="T59" fmla="*/ 372 h 372"/>
                  <a:gd name="T60" fmla="*/ 334 w 357"/>
                  <a:gd name="T61" fmla="*/ 366 h 372"/>
                  <a:gd name="T62" fmla="*/ 345 w 357"/>
                  <a:gd name="T63" fmla="*/ 356 h 372"/>
                  <a:gd name="T64" fmla="*/ 347 w 357"/>
                  <a:gd name="T65" fmla="*/ 318 h 372"/>
                  <a:gd name="T66" fmla="*/ 279 w 357"/>
                  <a:gd name="T67" fmla="*/ 240 h 372"/>
                  <a:gd name="T68" fmla="*/ 274 w 357"/>
                  <a:gd name="T69" fmla="*/ 234 h 372"/>
                  <a:gd name="T70" fmla="*/ 268 w 357"/>
                  <a:gd name="T71" fmla="*/ 239 h 372"/>
                  <a:gd name="T72" fmla="*/ 265 w 357"/>
                  <a:gd name="T73" fmla="*/ 242 h 372"/>
                  <a:gd name="T74" fmla="*/ 249 w 357"/>
                  <a:gd name="T75" fmla="*/ 223 h 372"/>
                  <a:gd name="T76" fmla="*/ 240 w 357"/>
                  <a:gd name="T77" fmla="*/ 40 h 372"/>
                  <a:gd name="T78" fmla="*/ 144 w 357"/>
                  <a:gd name="T79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7" h="372">
                    <a:moveTo>
                      <a:pt x="144" y="8"/>
                    </a:moveTo>
                    <a:cubicBezTo>
                      <a:pt x="177" y="8"/>
                      <a:pt x="210" y="20"/>
                      <a:pt x="235" y="45"/>
                    </a:cubicBezTo>
                    <a:cubicBezTo>
                      <a:pt x="284" y="95"/>
                      <a:pt x="284" y="173"/>
                      <a:pt x="238" y="223"/>
                    </a:cubicBezTo>
                    <a:cubicBezTo>
                      <a:pt x="264" y="253"/>
                      <a:pt x="264" y="253"/>
                      <a:pt x="264" y="253"/>
                    </a:cubicBezTo>
                    <a:cubicBezTo>
                      <a:pt x="273" y="245"/>
                      <a:pt x="273" y="245"/>
                      <a:pt x="273" y="245"/>
                    </a:cubicBezTo>
                    <a:cubicBezTo>
                      <a:pt x="341" y="324"/>
                      <a:pt x="341" y="324"/>
                      <a:pt x="341" y="324"/>
                    </a:cubicBezTo>
                    <a:cubicBezTo>
                      <a:pt x="348" y="331"/>
                      <a:pt x="347" y="343"/>
                      <a:pt x="340" y="350"/>
                    </a:cubicBezTo>
                    <a:cubicBezTo>
                      <a:pt x="329" y="360"/>
                      <a:pt x="329" y="360"/>
                      <a:pt x="329" y="360"/>
                    </a:cubicBezTo>
                    <a:cubicBezTo>
                      <a:pt x="325" y="363"/>
                      <a:pt x="321" y="364"/>
                      <a:pt x="316" y="364"/>
                    </a:cubicBezTo>
                    <a:cubicBezTo>
                      <a:pt x="311" y="364"/>
                      <a:pt x="306" y="362"/>
                      <a:pt x="302" y="358"/>
                    </a:cubicBezTo>
                    <a:cubicBezTo>
                      <a:pt x="234" y="279"/>
                      <a:pt x="234" y="279"/>
                      <a:pt x="234" y="279"/>
                    </a:cubicBezTo>
                    <a:cubicBezTo>
                      <a:pt x="243" y="271"/>
                      <a:pt x="243" y="271"/>
                      <a:pt x="243" y="271"/>
                    </a:cubicBezTo>
                    <a:cubicBezTo>
                      <a:pt x="217" y="241"/>
                      <a:pt x="217" y="241"/>
                      <a:pt x="217" y="241"/>
                    </a:cubicBezTo>
                    <a:cubicBezTo>
                      <a:pt x="195" y="256"/>
                      <a:pt x="169" y="264"/>
                      <a:pt x="144" y="264"/>
                    </a:cubicBezTo>
                    <a:cubicBezTo>
                      <a:pt x="108" y="264"/>
                      <a:pt x="73" y="249"/>
                      <a:pt x="47" y="220"/>
                    </a:cubicBezTo>
                    <a:cubicBezTo>
                      <a:pt x="0" y="165"/>
                      <a:pt x="7" y="81"/>
                      <a:pt x="64" y="35"/>
                    </a:cubicBezTo>
                    <a:cubicBezTo>
                      <a:pt x="87" y="17"/>
                      <a:pt x="116" y="8"/>
                      <a:pt x="144" y="8"/>
                    </a:cubicBezTo>
                    <a:moveTo>
                      <a:pt x="144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13" y="0"/>
                      <a:pt x="83" y="10"/>
                      <a:pt x="59" y="29"/>
                    </a:cubicBezTo>
                    <a:cubicBezTo>
                      <a:pt x="30" y="53"/>
                      <a:pt x="12" y="86"/>
                      <a:pt x="9" y="123"/>
                    </a:cubicBezTo>
                    <a:cubicBezTo>
                      <a:pt x="5" y="160"/>
                      <a:pt x="17" y="197"/>
                      <a:pt x="41" y="225"/>
                    </a:cubicBezTo>
                    <a:cubicBezTo>
                      <a:pt x="67" y="255"/>
                      <a:pt x="105" y="272"/>
                      <a:pt x="144" y="272"/>
                    </a:cubicBezTo>
                    <a:cubicBezTo>
                      <a:pt x="170" y="272"/>
                      <a:pt x="194" y="265"/>
                      <a:pt x="215" y="251"/>
                    </a:cubicBezTo>
                    <a:cubicBezTo>
                      <a:pt x="232" y="270"/>
                      <a:pt x="232" y="270"/>
                      <a:pt x="232" y="270"/>
                    </a:cubicBezTo>
                    <a:cubicBezTo>
                      <a:pt x="229" y="273"/>
                      <a:pt x="229" y="273"/>
                      <a:pt x="229" y="273"/>
                    </a:cubicBezTo>
                    <a:cubicBezTo>
                      <a:pt x="223" y="278"/>
                      <a:pt x="223" y="278"/>
                      <a:pt x="223" y="278"/>
                    </a:cubicBezTo>
                    <a:cubicBezTo>
                      <a:pt x="228" y="284"/>
                      <a:pt x="228" y="284"/>
                      <a:pt x="228" y="284"/>
                    </a:cubicBezTo>
                    <a:cubicBezTo>
                      <a:pt x="296" y="363"/>
                      <a:pt x="296" y="363"/>
                      <a:pt x="296" y="363"/>
                    </a:cubicBezTo>
                    <a:cubicBezTo>
                      <a:pt x="301" y="369"/>
                      <a:pt x="309" y="372"/>
                      <a:pt x="316" y="372"/>
                    </a:cubicBezTo>
                    <a:cubicBezTo>
                      <a:pt x="323" y="372"/>
                      <a:pt x="329" y="370"/>
                      <a:pt x="334" y="366"/>
                    </a:cubicBezTo>
                    <a:cubicBezTo>
                      <a:pt x="345" y="356"/>
                      <a:pt x="345" y="356"/>
                      <a:pt x="345" y="356"/>
                    </a:cubicBezTo>
                    <a:cubicBezTo>
                      <a:pt x="356" y="347"/>
                      <a:pt x="357" y="330"/>
                      <a:pt x="347" y="318"/>
                    </a:cubicBezTo>
                    <a:cubicBezTo>
                      <a:pt x="279" y="240"/>
                      <a:pt x="279" y="240"/>
                      <a:pt x="279" y="240"/>
                    </a:cubicBezTo>
                    <a:cubicBezTo>
                      <a:pt x="274" y="234"/>
                      <a:pt x="274" y="234"/>
                      <a:pt x="274" y="234"/>
                    </a:cubicBezTo>
                    <a:cubicBezTo>
                      <a:pt x="268" y="239"/>
                      <a:pt x="268" y="239"/>
                      <a:pt x="268" y="239"/>
                    </a:cubicBezTo>
                    <a:cubicBezTo>
                      <a:pt x="265" y="242"/>
                      <a:pt x="265" y="242"/>
                      <a:pt x="265" y="242"/>
                    </a:cubicBezTo>
                    <a:cubicBezTo>
                      <a:pt x="249" y="223"/>
                      <a:pt x="249" y="223"/>
                      <a:pt x="249" y="223"/>
                    </a:cubicBezTo>
                    <a:cubicBezTo>
                      <a:pt x="294" y="169"/>
                      <a:pt x="291" y="90"/>
                      <a:pt x="240" y="40"/>
                    </a:cubicBezTo>
                    <a:cubicBezTo>
                      <a:pt x="215" y="14"/>
                      <a:pt x="180" y="0"/>
                      <a:pt x="1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4" name="Freeform 2313">
                <a:extLst>
                  <a:ext uri="{FF2B5EF4-FFF2-40B4-BE49-F238E27FC236}">
                    <a16:creationId xmlns:a16="http://schemas.microsoft.com/office/drawing/2014/main" id="{047F092C-A3AA-48C5-84AF-FF41D38FA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09450" y="14416088"/>
                <a:ext cx="676275" cy="801688"/>
              </a:xfrm>
              <a:custGeom>
                <a:avLst/>
                <a:gdLst>
                  <a:gd name="T0" fmla="*/ 29 w 103"/>
                  <a:gd name="T1" fmla="*/ 122 h 122"/>
                  <a:gd name="T2" fmla="*/ 52 w 103"/>
                  <a:gd name="T3" fmla="*/ 80 h 122"/>
                  <a:gd name="T4" fmla="*/ 82 w 103"/>
                  <a:gd name="T5" fmla="*/ 106 h 122"/>
                  <a:gd name="T6" fmla="*/ 103 w 103"/>
                  <a:gd name="T7" fmla="*/ 0 h 122"/>
                  <a:gd name="T8" fmla="*/ 0 w 103"/>
                  <a:gd name="T9" fmla="*/ 36 h 122"/>
                  <a:gd name="T10" fmla="*/ 31 w 103"/>
                  <a:gd name="T11" fmla="*/ 62 h 122"/>
                  <a:gd name="T12" fmla="*/ 8 w 103"/>
                  <a:gd name="T13" fmla="*/ 103 h 122"/>
                  <a:gd name="T14" fmla="*/ 29 w 103"/>
                  <a:gd name="T15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3" h="122">
                    <a:moveTo>
                      <a:pt x="29" y="122"/>
                    </a:moveTo>
                    <a:cubicBezTo>
                      <a:pt x="36" y="108"/>
                      <a:pt x="43" y="94"/>
                      <a:pt x="52" y="80"/>
                    </a:cubicBezTo>
                    <a:cubicBezTo>
                      <a:pt x="82" y="106"/>
                      <a:pt x="82" y="106"/>
                      <a:pt x="82" y="106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22" y="76"/>
                      <a:pt x="15" y="89"/>
                      <a:pt x="8" y="103"/>
                    </a:cubicBezTo>
                    <a:cubicBezTo>
                      <a:pt x="14" y="111"/>
                      <a:pt x="21" y="117"/>
                      <a:pt x="29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5" name="Freeform 2314">
                <a:extLst>
                  <a:ext uri="{FF2B5EF4-FFF2-40B4-BE49-F238E27FC236}">
                    <a16:creationId xmlns:a16="http://schemas.microsoft.com/office/drawing/2014/main" id="{EE626559-3E13-46B1-A8C3-B15509A925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23838" y="13916025"/>
                <a:ext cx="565150" cy="414338"/>
              </a:xfrm>
              <a:custGeom>
                <a:avLst/>
                <a:gdLst>
                  <a:gd name="T0" fmla="*/ 16 w 86"/>
                  <a:gd name="T1" fmla="*/ 63 h 63"/>
                  <a:gd name="T2" fmla="*/ 86 w 86"/>
                  <a:gd name="T3" fmla="*/ 22 h 63"/>
                  <a:gd name="T4" fmla="*/ 76 w 86"/>
                  <a:gd name="T5" fmla="*/ 8 h 63"/>
                  <a:gd name="T6" fmla="*/ 68 w 86"/>
                  <a:gd name="T7" fmla="*/ 0 h 63"/>
                  <a:gd name="T8" fmla="*/ 0 w 86"/>
                  <a:gd name="T9" fmla="*/ 41 h 63"/>
                  <a:gd name="T10" fmla="*/ 16 w 86"/>
                  <a:gd name="T11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63">
                    <a:moveTo>
                      <a:pt x="16" y="63"/>
                    </a:moveTo>
                    <a:cubicBezTo>
                      <a:pt x="38" y="46"/>
                      <a:pt x="62" y="33"/>
                      <a:pt x="86" y="22"/>
                    </a:cubicBezTo>
                    <a:cubicBezTo>
                      <a:pt x="83" y="17"/>
                      <a:pt x="79" y="12"/>
                      <a:pt x="76" y="8"/>
                    </a:cubicBezTo>
                    <a:cubicBezTo>
                      <a:pt x="73" y="5"/>
                      <a:pt x="71" y="3"/>
                      <a:pt x="68" y="0"/>
                    </a:cubicBezTo>
                    <a:cubicBezTo>
                      <a:pt x="44" y="11"/>
                      <a:pt x="22" y="25"/>
                      <a:pt x="0" y="41"/>
                    </a:cubicBezTo>
                    <a:lnTo>
                      <a:pt x="16" y="6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6" name="Freeform 2315">
                <a:extLst>
                  <a:ext uri="{FF2B5EF4-FFF2-40B4-BE49-F238E27FC236}">
                    <a16:creationId xmlns:a16="http://schemas.microsoft.com/office/drawing/2014/main" id="{3F66289E-8ED7-4D1A-AD08-AE8CCADD2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22100" y="13488988"/>
                <a:ext cx="3533775" cy="3403600"/>
              </a:xfrm>
              <a:custGeom>
                <a:avLst/>
                <a:gdLst>
                  <a:gd name="T0" fmla="*/ 276 w 538"/>
                  <a:gd name="T1" fmla="*/ 512 h 518"/>
                  <a:gd name="T2" fmla="*/ 105 w 538"/>
                  <a:gd name="T3" fmla="*/ 441 h 518"/>
                  <a:gd name="T4" fmla="*/ 37 w 538"/>
                  <a:gd name="T5" fmla="*/ 234 h 518"/>
                  <a:gd name="T6" fmla="*/ 67 w 538"/>
                  <a:gd name="T7" fmla="*/ 48 h 518"/>
                  <a:gd name="T8" fmla="*/ 238 w 538"/>
                  <a:gd name="T9" fmla="*/ 33 h 518"/>
                  <a:gd name="T10" fmla="*/ 445 w 538"/>
                  <a:gd name="T11" fmla="*/ 101 h 518"/>
                  <a:gd name="T12" fmla="*/ 484 w 538"/>
                  <a:gd name="T13" fmla="*/ 392 h 518"/>
                  <a:gd name="T14" fmla="*/ 470 w 538"/>
                  <a:gd name="T15" fmla="*/ 384 h 518"/>
                  <a:gd name="T16" fmla="*/ 433 w 538"/>
                  <a:gd name="T17" fmla="*/ 113 h 518"/>
                  <a:gd name="T18" fmla="*/ 237 w 538"/>
                  <a:gd name="T19" fmla="*/ 49 h 518"/>
                  <a:gd name="T20" fmla="*/ 234 w 538"/>
                  <a:gd name="T21" fmla="*/ 50 h 518"/>
                  <a:gd name="T22" fmla="*/ 231 w 538"/>
                  <a:gd name="T23" fmla="*/ 48 h 518"/>
                  <a:gd name="T24" fmla="*/ 78 w 538"/>
                  <a:gd name="T25" fmla="*/ 61 h 518"/>
                  <a:gd name="T26" fmla="*/ 52 w 538"/>
                  <a:gd name="T27" fmla="*/ 227 h 518"/>
                  <a:gd name="T28" fmla="*/ 54 w 538"/>
                  <a:gd name="T29" fmla="*/ 230 h 518"/>
                  <a:gd name="T30" fmla="*/ 53 w 538"/>
                  <a:gd name="T31" fmla="*/ 233 h 518"/>
                  <a:gd name="T32" fmla="*/ 117 w 538"/>
                  <a:gd name="T33" fmla="*/ 429 h 518"/>
                  <a:gd name="T34" fmla="*/ 427 w 538"/>
                  <a:gd name="T35" fmla="*/ 436 h 518"/>
                  <a:gd name="T36" fmla="*/ 439 w 538"/>
                  <a:gd name="T37" fmla="*/ 449 h 518"/>
                  <a:gd name="T38" fmla="*/ 276 w 538"/>
                  <a:gd name="T39" fmla="*/ 512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38" h="518">
                    <a:moveTo>
                      <a:pt x="276" y="512"/>
                    </a:moveTo>
                    <a:cubicBezTo>
                      <a:pt x="214" y="512"/>
                      <a:pt x="152" y="488"/>
                      <a:pt x="105" y="441"/>
                    </a:cubicBezTo>
                    <a:cubicBezTo>
                      <a:pt x="51" y="386"/>
                      <a:pt x="25" y="309"/>
                      <a:pt x="37" y="234"/>
                    </a:cubicBezTo>
                    <a:cubicBezTo>
                      <a:pt x="0" y="172"/>
                      <a:pt x="13" y="95"/>
                      <a:pt x="67" y="48"/>
                    </a:cubicBezTo>
                    <a:cubicBezTo>
                      <a:pt x="115" y="6"/>
                      <a:pt x="183" y="0"/>
                      <a:pt x="238" y="33"/>
                    </a:cubicBezTo>
                    <a:cubicBezTo>
                      <a:pt x="313" y="21"/>
                      <a:pt x="390" y="47"/>
                      <a:pt x="445" y="101"/>
                    </a:cubicBezTo>
                    <a:cubicBezTo>
                      <a:pt x="522" y="178"/>
                      <a:pt x="538" y="298"/>
                      <a:pt x="484" y="392"/>
                    </a:cubicBezTo>
                    <a:cubicBezTo>
                      <a:pt x="470" y="384"/>
                      <a:pt x="470" y="384"/>
                      <a:pt x="470" y="384"/>
                    </a:cubicBezTo>
                    <a:cubicBezTo>
                      <a:pt x="520" y="296"/>
                      <a:pt x="505" y="185"/>
                      <a:pt x="433" y="113"/>
                    </a:cubicBezTo>
                    <a:cubicBezTo>
                      <a:pt x="382" y="61"/>
                      <a:pt x="309" y="38"/>
                      <a:pt x="237" y="49"/>
                    </a:cubicBezTo>
                    <a:cubicBezTo>
                      <a:pt x="234" y="50"/>
                      <a:pt x="234" y="50"/>
                      <a:pt x="234" y="50"/>
                    </a:cubicBezTo>
                    <a:cubicBezTo>
                      <a:pt x="231" y="48"/>
                      <a:pt x="231" y="48"/>
                      <a:pt x="231" y="48"/>
                    </a:cubicBezTo>
                    <a:cubicBezTo>
                      <a:pt x="183" y="18"/>
                      <a:pt x="121" y="23"/>
                      <a:pt x="78" y="61"/>
                    </a:cubicBezTo>
                    <a:cubicBezTo>
                      <a:pt x="29" y="103"/>
                      <a:pt x="18" y="173"/>
                      <a:pt x="52" y="227"/>
                    </a:cubicBezTo>
                    <a:cubicBezTo>
                      <a:pt x="54" y="230"/>
                      <a:pt x="54" y="230"/>
                      <a:pt x="54" y="230"/>
                    </a:cubicBezTo>
                    <a:cubicBezTo>
                      <a:pt x="53" y="233"/>
                      <a:pt x="53" y="233"/>
                      <a:pt x="53" y="233"/>
                    </a:cubicBezTo>
                    <a:cubicBezTo>
                      <a:pt x="42" y="305"/>
                      <a:pt x="65" y="378"/>
                      <a:pt x="117" y="429"/>
                    </a:cubicBezTo>
                    <a:cubicBezTo>
                      <a:pt x="202" y="515"/>
                      <a:pt x="339" y="518"/>
                      <a:pt x="427" y="436"/>
                    </a:cubicBezTo>
                    <a:cubicBezTo>
                      <a:pt x="439" y="449"/>
                      <a:pt x="439" y="449"/>
                      <a:pt x="439" y="449"/>
                    </a:cubicBezTo>
                    <a:cubicBezTo>
                      <a:pt x="393" y="491"/>
                      <a:pt x="334" y="512"/>
                      <a:pt x="276" y="5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97" name="Freeform 2316">
                <a:extLst>
                  <a:ext uri="{FF2B5EF4-FFF2-40B4-BE49-F238E27FC236}">
                    <a16:creationId xmlns:a16="http://schemas.microsoft.com/office/drawing/2014/main" id="{80B98E7F-87D3-4ACF-9E65-8603540ED9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71675" y="15854363"/>
                <a:ext cx="393700" cy="433388"/>
              </a:xfrm>
              <a:custGeom>
                <a:avLst/>
                <a:gdLst>
                  <a:gd name="T0" fmla="*/ 20 w 248"/>
                  <a:gd name="T1" fmla="*/ 0 h 273"/>
                  <a:gd name="T2" fmla="*/ 0 w 248"/>
                  <a:gd name="T3" fmla="*/ 273 h 273"/>
                  <a:gd name="T4" fmla="*/ 248 w 248"/>
                  <a:gd name="T5" fmla="*/ 157 h 273"/>
                  <a:gd name="T6" fmla="*/ 20 w 248"/>
                  <a:gd name="T7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8" h="273">
                    <a:moveTo>
                      <a:pt x="20" y="0"/>
                    </a:moveTo>
                    <a:lnTo>
                      <a:pt x="0" y="273"/>
                    </a:lnTo>
                    <a:lnTo>
                      <a:pt x="248" y="157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65EE9A6-7D57-44E5-85F1-C2692A28C91D}"/>
              </a:ext>
            </a:extLst>
          </p:cNvPr>
          <p:cNvGrpSpPr>
            <a:grpSpLocks noChangeAspect="1"/>
          </p:cNvGrpSpPr>
          <p:nvPr/>
        </p:nvGrpSpPr>
        <p:grpSpPr>
          <a:xfrm>
            <a:off x="5901690" y="1644718"/>
            <a:ext cx="785770" cy="786133"/>
            <a:chOff x="179900" y="179387"/>
            <a:chExt cx="719667" cy="720000"/>
          </a:xfrm>
        </p:grpSpPr>
        <p:sp>
          <p:nvSpPr>
            <p:cNvPr id="99" name="Oval 45">
              <a:extLst>
                <a:ext uri="{FF2B5EF4-FFF2-40B4-BE49-F238E27FC236}">
                  <a16:creationId xmlns:a16="http://schemas.microsoft.com/office/drawing/2014/main" id="{714DCF14-EFF1-4C11-9D65-5E5AD83F9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00" y="179387"/>
              <a:ext cx="719667" cy="720000"/>
            </a:xfrm>
            <a:prstGeom prst="ellipse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3DB13DD4-517C-4DA6-B15C-1EF3D173D4DB}"/>
                </a:ext>
              </a:extLst>
            </p:cNvPr>
            <p:cNvGrpSpPr/>
            <p:nvPr/>
          </p:nvGrpSpPr>
          <p:grpSpPr>
            <a:xfrm>
              <a:off x="294953" y="309114"/>
              <a:ext cx="491395" cy="462381"/>
              <a:chOff x="3763963" y="1235075"/>
              <a:chExt cx="4678363" cy="4402138"/>
            </a:xfrm>
          </p:grpSpPr>
          <p:sp>
            <p:nvSpPr>
              <p:cNvPr id="101" name="Freeform 46">
                <a:extLst>
                  <a:ext uri="{FF2B5EF4-FFF2-40B4-BE49-F238E27FC236}">
                    <a16:creationId xmlns:a16="http://schemas.microsoft.com/office/drawing/2014/main" id="{10378328-5122-48E9-A6BE-82A1B9A15E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2463" y="1235075"/>
                <a:ext cx="3979863" cy="2778125"/>
              </a:xfrm>
              <a:custGeom>
                <a:avLst/>
                <a:gdLst>
                  <a:gd name="T0" fmla="*/ 767 w 1376"/>
                  <a:gd name="T1" fmla="*/ 62 h 960"/>
                  <a:gd name="T2" fmla="*/ 140 w 1376"/>
                  <a:gd name="T3" fmla="*/ 173 h 960"/>
                  <a:gd name="T4" fmla="*/ 62 w 1376"/>
                  <a:gd name="T5" fmla="*/ 98 h 960"/>
                  <a:gd name="T6" fmla="*/ 0 w 1376"/>
                  <a:gd name="T7" fmla="*/ 346 h 960"/>
                  <a:gd name="T8" fmla="*/ 246 w 1376"/>
                  <a:gd name="T9" fmla="*/ 276 h 960"/>
                  <a:gd name="T10" fmla="*/ 175 w 1376"/>
                  <a:gd name="T11" fmla="*/ 207 h 960"/>
                  <a:gd name="T12" fmla="*/ 754 w 1376"/>
                  <a:gd name="T13" fmla="*/ 108 h 960"/>
                  <a:gd name="T14" fmla="*/ 1219 w 1376"/>
                  <a:gd name="T15" fmla="*/ 947 h 960"/>
                  <a:gd name="T16" fmla="*/ 1265 w 1376"/>
                  <a:gd name="T17" fmla="*/ 960 h 960"/>
                  <a:gd name="T18" fmla="*/ 767 w 1376"/>
                  <a:gd name="T19" fmla="*/ 62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76" h="960">
                    <a:moveTo>
                      <a:pt x="767" y="62"/>
                    </a:moveTo>
                    <a:cubicBezTo>
                      <a:pt x="552" y="0"/>
                      <a:pt x="319" y="43"/>
                      <a:pt x="140" y="173"/>
                    </a:cubicBezTo>
                    <a:cubicBezTo>
                      <a:pt x="62" y="98"/>
                      <a:pt x="62" y="98"/>
                      <a:pt x="62" y="98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246" y="276"/>
                      <a:pt x="246" y="276"/>
                      <a:pt x="246" y="276"/>
                    </a:cubicBezTo>
                    <a:cubicBezTo>
                      <a:pt x="175" y="207"/>
                      <a:pt x="175" y="207"/>
                      <a:pt x="175" y="207"/>
                    </a:cubicBezTo>
                    <a:cubicBezTo>
                      <a:pt x="341" y="89"/>
                      <a:pt x="556" y="51"/>
                      <a:pt x="754" y="108"/>
                    </a:cubicBezTo>
                    <a:cubicBezTo>
                      <a:pt x="1114" y="211"/>
                      <a:pt x="1322" y="587"/>
                      <a:pt x="1219" y="947"/>
                    </a:cubicBezTo>
                    <a:cubicBezTo>
                      <a:pt x="1265" y="960"/>
                      <a:pt x="1265" y="960"/>
                      <a:pt x="1265" y="960"/>
                    </a:cubicBezTo>
                    <a:cubicBezTo>
                      <a:pt x="1376" y="575"/>
                      <a:pt x="1152" y="172"/>
                      <a:pt x="767" y="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" name="Freeform 47">
                <a:extLst>
                  <a:ext uri="{FF2B5EF4-FFF2-40B4-BE49-F238E27FC236}">
                    <a16:creationId xmlns:a16="http://schemas.microsoft.com/office/drawing/2014/main" id="{67DEEC5B-BDD0-4BBE-A503-291667B5F4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3963" y="2855913"/>
                <a:ext cx="3992563" cy="2781300"/>
              </a:xfrm>
              <a:custGeom>
                <a:avLst/>
                <a:gdLst>
                  <a:gd name="T0" fmla="*/ 1207 w 1380"/>
                  <a:gd name="T1" fmla="*/ 749 h 961"/>
                  <a:gd name="T2" fmla="*/ 621 w 1380"/>
                  <a:gd name="T3" fmla="*/ 852 h 961"/>
                  <a:gd name="T4" fmla="*/ 156 w 1380"/>
                  <a:gd name="T5" fmla="*/ 13 h 961"/>
                  <a:gd name="T6" fmla="*/ 110 w 1380"/>
                  <a:gd name="T7" fmla="*/ 0 h 961"/>
                  <a:gd name="T8" fmla="*/ 608 w 1380"/>
                  <a:gd name="T9" fmla="*/ 898 h 961"/>
                  <a:gd name="T10" fmla="*/ 1240 w 1380"/>
                  <a:gd name="T11" fmla="*/ 783 h 961"/>
                  <a:gd name="T12" fmla="*/ 1310 w 1380"/>
                  <a:gd name="T13" fmla="*/ 855 h 961"/>
                  <a:gd name="T14" fmla="*/ 1380 w 1380"/>
                  <a:gd name="T15" fmla="*/ 609 h 961"/>
                  <a:gd name="T16" fmla="*/ 1132 w 1380"/>
                  <a:gd name="T17" fmla="*/ 671 h 961"/>
                  <a:gd name="T18" fmla="*/ 1207 w 1380"/>
                  <a:gd name="T19" fmla="*/ 749 h 9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80" h="961">
                    <a:moveTo>
                      <a:pt x="1207" y="749"/>
                    </a:moveTo>
                    <a:cubicBezTo>
                      <a:pt x="1040" y="871"/>
                      <a:pt x="825" y="910"/>
                      <a:pt x="621" y="852"/>
                    </a:cubicBezTo>
                    <a:cubicBezTo>
                      <a:pt x="262" y="749"/>
                      <a:pt x="53" y="372"/>
                      <a:pt x="156" y="13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0" y="385"/>
                      <a:pt x="223" y="787"/>
                      <a:pt x="608" y="898"/>
                    </a:cubicBezTo>
                    <a:cubicBezTo>
                      <a:pt x="828" y="961"/>
                      <a:pt x="1061" y="917"/>
                      <a:pt x="1240" y="783"/>
                    </a:cubicBezTo>
                    <a:cubicBezTo>
                      <a:pt x="1310" y="855"/>
                      <a:pt x="1310" y="855"/>
                      <a:pt x="1310" y="855"/>
                    </a:cubicBezTo>
                    <a:cubicBezTo>
                      <a:pt x="1380" y="609"/>
                      <a:pt x="1380" y="609"/>
                      <a:pt x="1380" y="609"/>
                    </a:cubicBezTo>
                    <a:cubicBezTo>
                      <a:pt x="1132" y="671"/>
                      <a:pt x="1132" y="671"/>
                      <a:pt x="1132" y="671"/>
                    </a:cubicBezTo>
                    <a:lnTo>
                      <a:pt x="1207" y="7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" name="Freeform 48">
                <a:extLst>
                  <a:ext uri="{FF2B5EF4-FFF2-40B4-BE49-F238E27FC236}">
                    <a16:creationId xmlns:a16="http://schemas.microsoft.com/office/drawing/2014/main" id="{752E5E9C-CD6E-4126-ACDA-9376FEA25D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38763" y="2665413"/>
                <a:ext cx="1512888" cy="1522413"/>
              </a:xfrm>
              <a:custGeom>
                <a:avLst/>
                <a:gdLst>
                  <a:gd name="T0" fmla="*/ 262 w 523"/>
                  <a:gd name="T1" fmla="*/ 526 h 526"/>
                  <a:gd name="T2" fmla="*/ 523 w 523"/>
                  <a:gd name="T3" fmla="*/ 263 h 526"/>
                  <a:gd name="T4" fmla="*/ 262 w 523"/>
                  <a:gd name="T5" fmla="*/ 0 h 526"/>
                  <a:gd name="T6" fmla="*/ 0 w 523"/>
                  <a:gd name="T7" fmla="*/ 263 h 526"/>
                  <a:gd name="T8" fmla="*/ 262 w 523"/>
                  <a:gd name="T9" fmla="*/ 526 h 526"/>
                  <a:gd name="T10" fmla="*/ 262 w 523"/>
                  <a:gd name="T11" fmla="*/ 16 h 526"/>
                  <a:gd name="T12" fmla="*/ 508 w 523"/>
                  <a:gd name="T13" fmla="*/ 263 h 526"/>
                  <a:gd name="T14" fmla="*/ 262 w 523"/>
                  <a:gd name="T15" fmla="*/ 511 h 526"/>
                  <a:gd name="T16" fmla="*/ 16 w 523"/>
                  <a:gd name="T17" fmla="*/ 263 h 526"/>
                  <a:gd name="T18" fmla="*/ 262 w 523"/>
                  <a:gd name="T19" fmla="*/ 16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3" h="526">
                    <a:moveTo>
                      <a:pt x="262" y="526"/>
                    </a:moveTo>
                    <a:cubicBezTo>
                      <a:pt x="406" y="526"/>
                      <a:pt x="523" y="408"/>
                      <a:pt x="523" y="263"/>
                    </a:cubicBezTo>
                    <a:cubicBezTo>
                      <a:pt x="523" y="118"/>
                      <a:pt x="406" y="0"/>
                      <a:pt x="262" y="0"/>
                    </a:cubicBezTo>
                    <a:cubicBezTo>
                      <a:pt x="118" y="0"/>
                      <a:pt x="0" y="118"/>
                      <a:pt x="0" y="263"/>
                    </a:cubicBezTo>
                    <a:cubicBezTo>
                      <a:pt x="0" y="408"/>
                      <a:pt x="118" y="526"/>
                      <a:pt x="262" y="526"/>
                    </a:cubicBezTo>
                    <a:close/>
                    <a:moveTo>
                      <a:pt x="262" y="16"/>
                    </a:moveTo>
                    <a:cubicBezTo>
                      <a:pt x="397" y="16"/>
                      <a:pt x="508" y="126"/>
                      <a:pt x="508" y="263"/>
                    </a:cubicBezTo>
                    <a:cubicBezTo>
                      <a:pt x="508" y="400"/>
                      <a:pt x="397" y="511"/>
                      <a:pt x="262" y="511"/>
                    </a:cubicBezTo>
                    <a:cubicBezTo>
                      <a:pt x="126" y="511"/>
                      <a:pt x="16" y="400"/>
                      <a:pt x="16" y="263"/>
                    </a:cubicBezTo>
                    <a:cubicBezTo>
                      <a:pt x="16" y="126"/>
                      <a:pt x="126" y="16"/>
                      <a:pt x="262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" name="Freeform 49">
                <a:extLst>
                  <a:ext uri="{FF2B5EF4-FFF2-40B4-BE49-F238E27FC236}">
                    <a16:creationId xmlns:a16="http://schemas.microsoft.com/office/drawing/2014/main" id="{6447BEE5-6015-4C49-AE21-E367CC1924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65676" y="2097088"/>
                <a:ext cx="2657475" cy="2657475"/>
              </a:xfrm>
              <a:custGeom>
                <a:avLst/>
                <a:gdLst>
                  <a:gd name="T0" fmla="*/ 3 w 919"/>
                  <a:gd name="T1" fmla="*/ 384 h 918"/>
                  <a:gd name="T2" fmla="*/ 0 w 919"/>
                  <a:gd name="T3" fmla="*/ 521 h 918"/>
                  <a:gd name="T4" fmla="*/ 58 w 919"/>
                  <a:gd name="T5" fmla="*/ 571 h 918"/>
                  <a:gd name="T6" fmla="*/ 126 w 919"/>
                  <a:gd name="T7" fmla="*/ 627 h 918"/>
                  <a:gd name="T8" fmla="*/ 110 w 919"/>
                  <a:gd name="T9" fmla="*/ 759 h 918"/>
                  <a:gd name="T10" fmla="*/ 249 w 919"/>
                  <a:gd name="T11" fmla="*/ 826 h 918"/>
                  <a:gd name="T12" fmla="*/ 343 w 919"/>
                  <a:gd name="T13" fmla="*/ 814 h 918"/>
                  <a:gd name="T14" fmla="*/ 385 w 919"/>
                  <a:gd name="T15" fmla="*/ 916 h 918"/>
                  <a:gd name="T16" fmla="*/ 521 w 919"/>
                  <a:gd name="T17" fmla="*/ 918 h 918"/>
                  <a:gd name="T18" fmla="*/ 571 w 919"/>
                  <a:gd name="T19" fmla="*/ 861 h 918"/>
                  <a:gd name="T20" fmla="*/ 627 w 919"/>
                  <a:gd name="T21" fmla="*/ 792 h 918"/>
                  <a:gd name="T22" fmla="*/ 752 w 919"/>
                  <a:gd name="T23" fmla="*/ 817 h 918"/>
                  <a:gd name="T24" fmla="*/ 827 w 919"/>
                  <a:gd name="T25" fmla="*/ 670 h 918"/>
                  <a:gd name="T26" fmla="*/ 814 w 919"/>
                  <a:gd name="T27" fmla="*/ 576 h 918"/>
                  <a:gd name="T28" fmla="*/ 919 w 919"/>
                  <a:gd name="T29" fmla="*/ 405 h 918"/>
                  <a:gd name="T30" fmla="*/ 793 w 919"/>
                  <a:gd name="T31" fmla="*/ 291 h 918"/>
                  <a:gd name="T32" fmla="*/ 822 w 919"/>
                  <a:gd name="T33" fmla="*/ 172 h 918"/>
                  <a:gd name="T34" fmla="*/ 671 w 919"/>
                  <a:gd name="T35" fmla="*/ 92 h 918"/>
                  <a:gd name="T36" fmla="*/ 576 w 919"/>
                  <a:gd name="T37" fmla="*/ 105 h 918"/>
                  <a:gd name="T38" fmla="*/ 460 w 919"/>
                  <a:gd name="T39" fmla="*/ 0 h 918"/>
                  <a:gd name="T40" fmla="*/ 343 w 919"/>
                  <a:gd name="T41" fmla="*/ 105 h 918"/>
                  <a:gd name="T42" fmla="*/ 250 w 919"/>
                  <a:gd name="T43" fmla="*/ 93 h 918"/>
                  <a:gd name="T44" fmla="*/ 95 w 919"/>
                  <a:gd name="T45" fmla="*/ 174 h 918"/>
                  <a:gd name="T46" fmla="*/ 126 w 919"/>
                  <a:gd name="T47" fmla="*/ 291 h 918"/>
                  <a:gd name="T48" fmla="*/ 130 w 919"/>
                  <a:gd name="T49" fmla="*/ 365 h 918"/>
                  <a:gd name="T50" fmla="*/ 116 w 919"/>
                  <a:gd name="T51" fmla="*/ 229 h 918"/>
                  <a:gd name="T52" fmla="*/ 213 w 919"/>
                  <a:gd name="T53" fmla="*/ 110 h 918"/>
                  <a:gd name="T54" fmla="*/ 289 w 919"/>
                  <a:gd name="T55" fmla="*/ 161 h 918"/>
                  <a:gd name="T56" fmla="*/ 372 w 919"/>
                  <a:gd name="T57" fmla="*/ 121 h 918"/>
                  <a:gd name="T58" fmla="*/ 460 w 919"/>
                  <a:gd name="T59" fmla="*/ 30 h 918"/>
                  <a:gd name="T60" fmla="*/ 548 w 919"/>
                  <a:gd name="T61" fmla="*/ 122 h 918"/>
                  <a:gd name="T62" fmla="*/ 630 w 919"/>
                  <a:gd name="T63" fmla="*/ 161 h 918"/>
                  <a:gd name="T64" fmla="*/ 707 w 919"/>
                  <a:gd name="T65" fmla="*/ 110 h 918"/>
                  <a:gd name="T66" fmla="*/ 802 w 919"/>
                  <a:gd name="T67" fmla="*/ 230 h 918"/>
                  <a:gd name="T68" fmla="*/ 789 w 919"/>
                  <a:gd name="T69" fmla="*/ 364 h 918"/>
                  <a:gd name="T70" fmla="*/ 888 w 919"/>
                  <a:gd name="T71" fmla="*/ 405 h 918"/>
                  <a:gd name="T72" fmla="*/ 797 w 919"/>
                  <a:gd name="T73" fmla="*/ 547 h 918"/>
                  <a:gd name="T74" fmla="*/ 760 w 919"/>
                  <a:gd name="T75" fmla="*/ 634 h 918"/>
                  <a:gd name="T76" fmla="*/ 795 w 919"/>
                  <a:gd name="T77" fmla="*/ 730 h 918"/>
                  <a:gd name="T78" fmla="*/ 686 w 919"/>
                  <a:gd name="T79" fmla="*/ 800 h 918"/>
                  <a:gd name="T80" fmla="*/ 627 w 919"/>
                  <a:gd name="T81" fmla="*/ 758 h 918"/>
                  <a:gd name="T82" fmla="*/ 541 w 919"/>
                  <a:gd name="T83" fmla="*/ 858 h 918"/>
                  <a:gd name="T84" fmla="*/ 379 w 919"/>
                  <a:gd name="T85" fmla="*/ 858 h 918"/>
                  <a:gd name="T86" fmla="*/ 293 w 919"/>
                  <a:gd name="T87" fmla="*/ 758 h 918"/>
                  <a:gd name="T88" fmla="*/ 230 w 919"/>
                  <a:gd name="T89" fmla="*/ 802 h 918"/>
                  <a:gd name="T90" fmla="*/ 119 w 919"/>
                  <a:gd name="T91" fmla="*/ 724 h 918"/>
                  <a:gd name="T92" fmla="*/ 160 w 919"/>
                  <a:gd name="T93" fmla="*/ 626 h 918"/>
                  <a:gd name="T94" fmla="*/ 61 w 919"/>
                  <a:gd name="T95" fmla="*/ 540 h 918"/>
                  <a:gd name="T96" fmla="*/ 61 w 919"/>
                  <a:gd name="T97" fmla="*/ 378 h 9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9" h="918">
                    <a:moveTo>
                      <a:pt x="95" y="344"/>
                    </a:moveTo>
                    <a:cubicBezTo>
                      <a:pt x="83" y="345"/>
                      <a:pt x="71" y="347"/>
                      <a:pt x="59" y="348"/>
                    </a:cubicBezTo>
                    <a:cubicBezTo>
                      <a:pt x="26" y="350"/>
                      <a:pt x="10" y="369"/>
                      <a:pt x="3" y="384"/>
                    </a:cubicBezTo>
                    <a:cubicBezTo>
                      <a:pt x="0" y="391"/>
                      <a:pt x="0" y="391"/>
                      <a:pt x="0" y="391"/>
                    </a:cubicBezTo>
                    <a:cubicBezTo>
                      <a:pt x="0" y="398"/>
                      <a:pt x="0" y="398"/>
                      <a:pt x="0" y="398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28"/>
                      <a:pt x="0" y="528"/>
                      <a:pt x="0" y="528"/>
                    </a:cubicBezTo>
                    <a:cubicBezTo>
                      <a:pt x="3" y="534"/>
                      <a:pt x="3" y="534"/>
                      <a:pt x="3" y="534"/>
                    </a:cubicBezTo>
                    <a:cubicBezTo>
                      <a:pt x="10" y="549"/>
                      <a:pt x="26" y="568"/>
                      <a:pt x="58" y="571"/>
                    </a:cubicBezTo>
                    <a:cubicBezTo>
                      <a:pt x="70" y="572"/>
                      <a:pt x="82" y="573"/>
                      <a:pt x="94" y="575"/>
                    </a:cubicBezTo>
                    <a:cubicBezTo>
                      <a:pt x="98" y="575"/>
                      <a:pt x="102" y="576"/>
                      <a:pt x="105" y="576"/>
                    </a:cubicBezTo>
                    <a:cubicBezTo>
                      <a:pt x="111" y="593"/>
                      <a:pt x="118" y="610"/>
                      <a:pt x="126" y="627"/>
                    </a:cubicBezTo>
                    <a:cubicBezTo>
                      <a:pt x="115" y="641"/>
                      <a:pt x="104" y="655"/>
                      <a:pt x="93" y="669"/>
                    </a:cubicBezTo>
                    <a:cubicBezTo>
                      <a:pt x="74" y="693"/>
                      <a:pt x="76" y="724"/>
                      <a:pt x="97" y="746"/>
                    </a:cubicBezTo>
                    <a:cubicBezTo>
                      <a:pt x="110" y="759"/>
                      <a:pt x="110" y="759"/>
                      <a:pt x="110" y="759"/>
                    </a:cubicBezTo>
                    <a:cubicBezTo>
                      <a:pt x="131" y="780"/>
                      <a:pt x="152" y="801"/>
                      <a:pt x="173" y="822"/>
                    </a:cubicBezTo>
                    <a:cubicBezTo>
                      <a:pt x="184" y="833"/>
                      <a:pt x="198" y="839"/>
                      <a:pt x="213" y="839"/>
                    </a:cubicBezTo>
                    <a:cubicBezTo>
                      <a:pt x="226" y="839"/>
                      <a:pt x="238" y="835"/>
                      <a:pt x="249" y="826"/>
                    </a:cubicBezTo>
                    <a:cubicBezTo>
                      <a:pt x="269" y="810"/>
                      <a:pt x="269" y="810"/>
                      <a:pt x="269" y="810"/>
                    </a:cubicBezTo>
                    <a:cubicBezTo>
                      <a:pt x="277" y="804"/>
                      <a:pt x="284" y="798"/>
                      <a:pt x="292" y="793"/>
                    </a:cubicBezTo>
                    <a:cubicBezTo>
                      <a:pt x="308" y="801"/>
                      <a:pt x="325" y="808"/>
                      <a:pt x="343" y="814"/>
                    </a:cubicBezTo>
                    <a:cubicBezTo>
                      <a:pt x="343" y="817"/>
                      <a:pt x="344" y="820"/>
                      <a:pt x="344" y="823"/>
                    </a:cubicBezTo>
                    <a:cubicBezTo>
                      <a:pt x="346" y="836"/>
                      <a:pt x="347" y="848"/>
                      <a:pt x="348" y="861"/>
                    </a:cubicBezTo>
                    <a:cubicBezTo>
                      <a:pt x="351" y="893"/>
                      <a:pt x="370" y="908"/>
                      <a:pt x="385" y="916"/>
                    </a:cubicBezTo>
                    <a:cubicBezTo>
                      <a:pt x="391" y="918"/>
                      <a:pt x="391" y="918"/>
                      <a:pt x="391" y="918"/>
                    </a:cubicBezTo>
                    <a:cubicBezTo>
                      <a:pt x="398" y="918"/>
                      <a:pt x="398" y="918"/>
                      <a:pt x="398" y="918"/>
                    </a:cubicBezTo>
                    <a:cubicBezTo>
                      <a:pt x="521" y="918"/>
                      <a:pt x="521" y="918"/>
                      <a:pt x="521" y="918"/>
                    </a:cubicBezTo>
                    <a:cubicBezTo>
                      <a:pt x="528" y="918"/>
                      <a:pt x="528" y="918"/>
                      <a:pt x="528" y="918"/>
                    </a:cubicBezTo>
                    <a:cubicBezTo>
                      <a:pt x="534" y="916"/>
                      <a:pt x="534" y="916"/>
                      <a:pt x="534" y="916"/>
                    </a:cubicBezTo>
                    <a:cubicBezTo>
                      <a:pt x="549" y="909"/>
                      <a:pt x="568" y="893"/>
                      <a:pt x="571" y="861"/>
                    </a:cubicBezTo>
                    <a:cubicBezTo>
                      <a:pt x="572" y="849"/>
                      <a:pt x="574" y="837"/>
                      <a:pt x="575" y="825"/>
                    </a:cubicBezTo>
                    <a:cubicBezTo>
                      <a:pt x="576" y="821"/>
                      <a:pt x="576" y="817"/>
                      <a:pt x="576" y="813"/>
                    </a:cubicBezTo>
                    <a:cubicBezTo>
                      <a:pt x="594" y="808"/>
                      <a:pt x="611" y="801"/>
                      <a:pt x="627" y="792"/>
                    </a:cubicBezTo>
                    <a:cubicBezTo>
                      <a:pt x="641" y="803"/>
                      <a:pt x="654" y="813"/>
                      <a:pt x="667" y="824"/>
                    </a:cubicBezTo>
                    <a:cubicBezTo>
                      <a:pt x="680" y="834"/>
                      <a:pt x="693" y="839"/>
                      <a:pt x="707" y="839"/>
                    </a:cubicBezTo>
                    <a:cubicBezTo>
                      <a:pt x="723" y="839"/>
                      <a:pt x="737" y="832"/>
                      <a:pt x="752" y="817"/>
                    </a:cubicBezTo>
                    <a:cubicBezTo>
                      <a:pt x="772" y="796"/>
                      <a:pt x="793" y="775"/>
                      <a:pt x="817" y="752"/>
                    </a:cubicBezTo>
                    <a:cubicBezTo>
                      <a:pt x="826" y="743"/>
                      <a:pt x="844" y="724"/>
                      <a:pt x="838" y="695"/>
                    </a:cubicBezTo>
                    <a:cubicBezTo>
                      <a:pt x="836" y="686"/>
                      <a:pt x="832" y="677"/>
                      <a:pt x="827" y="670"/>
                    </a:cubicBezTo>
                    <a:cubicBezTo>
                      <a:pt x="819" y="661"/>
                      <a:pt x="812" y="651"/>
                      <a:pt x="804" y="641"/>
                    </a:cubicBezTo>
                    <a:cubicBezTo>
                      <a:pt x="801" y="637"/>
                      <a:pt x="797" y="632"/>
                      <a:pt x="793" y="627"/>
                    </a:cubicBezTo>
                    <a:cubicBezTo>
                      <a:pt x="801" y="611"/>
                      <a:pt x="808" y="594"/>
                      <a:pt x="814" y="576"/>
                    </a:cubicBezTo>
                    <a:cubicBezTo>
                      <a:pt x="832" y="574"/>
                      <a:pt x="851" y="572"/>
                      <a:pt x="869" y="569"/>
                    </a:cubicBezTo>
                    <a:cubicBezTo>
                      <a:pt x="899" y="565"/>
                      <a:pt x="919" y="543"/>
                      <a:pt x="919" y="513"/>
                    </a:cubicBezTo>
                    <a:cubicBezTo>
                      <a:pt x="919" y="477"/>
                      <a:pt x="919" y="441"/>
                      <a:pt x="919" y="405"/>
                    </a:cubicBezTo>
                    <a:cubicBezTo>
                      <a:pt x="919" y="376"/>
                      <a:pt x="899" y="353"/>
                      <a:pt x="869" y="349"/>
                    </a:cubicBezTo>
                    <a:cubicBezTo>
                      <a:pt x="851" y="347"/>
                      <a:pt x="832" y="344"/>
                      <a:pt x="814" y="342"/>
                    </a:cubicBezTo>
                    <a:cubicBezTo>
                      <a:pt x="808" y="324"/>
                      <a:pt x="801" y="307"/>
                      <a:pt x="793" y="291"/>
                    </a:cubicBezTo>
                    <a:cubicBezTo>
                      <a:pt x="798" y="285"/>
                      <a:pt x="803" y="279"/>
                      <a:pt x="807" y="273"/>
                    </a:cubicBezTo>
                    <a:cubicBezTo>
                      <a:pt x="814" y="265"/>
                      <a:pt x="820" y="257"/>
                      <a:pt x="826" y="249"/>
                    </a:cubicBezTo>
                    <a:cubicBezTo>
                      <a:pt x="845" y="225"/>
                      <a:pt x="843" y="194"/>
                      <a:pt x="822" y="172"/>
                    </a:cubicBezTo>
                    <a:cubicBezTo>
                      <a:pt x="796" y="146"/>
                      <a:pt x="770" y="120"/>
                      <a:pt x="744" y="94"/>
                    </a:cubicBezTo>
                    <a:cubicBezTo>
                      <a:pt x="734" y="85"/>
                      <a:pt x="721" y="79"/>
                      <a:pt x="707" y="79"/>
                    </a:cubicBezTo>
                    <a:cubicBezTo>
                      <a:pt x="694" y="79"/>
                      <a:pt x="681" y="84"/>
                      <a:pt x="671" y="92"/>
                    </a:cubicBezTo>
                    <a:cubicBezTo>
                      <a:pt x="653" y="106"/>
                      <a:pt x="653" y="106"/>
                      <a:pt x="653" y="106"/>
                    </a:cubicBezTo>
                    <a:cubicBezTo>
                      <a:pt x="644" y="112"/>
                      <a:pt x="636" y="119"/>
                      <a:pt x="627" y="126"/>
                    </a:cubicBezTo>
                    <a:cubicBezTo>
                      <a:pt x="611" y="118"/>
                      <a:pt x="594" y="111"/>
                      <a:pt x="576" y="105"/>
                    </a:cubicBezTo>
                    <a:cubicBezTo>
                      <a:pt x="574" y="86"/>
                      <a:pt x="572" y="68"/>
                      <a:pt x="570" y="50"/>
                    </a:cubicBezTo>
                    <a:cubicBezTo>
                      <a:pt x="566" y="20"/>
                      <a:pt x="543" y="0"/>
                      <a:pt x="513" y="0"/>
                    </a:cubicBezTo>
                    <a:cubicBezTo>
                      <a:pt x="460" y="0"/>
                      <a:pt x="460" y="0"/>
                      <a:pt x="460" y="0"/>
                    </a:cubicBezTo>
                    <a:cubicBezTo>
                      <a:pt x="406" y="0"/>
                      <a:pt x="406" y="0"/>
                      <a:pt x="406" y="0"/>
                    </a:cubicBezTo>
                    <a:cubicBezTo>
                      <a:pt x="376" y="0"/>
                      <a:pt x="353" y="20"/>
                      <a:pt x="350" y="49"/>
                    </a:cubicBezTo>
                    <a:cubicBezTo>
                      <a:pt x="347" y="68"/>
                      <a:pt x="345" y="86"/>
                      <a:pt x="343" y="105"/>
                    </a:cubicBezTo>
                    <a:cubicBezTo>
                      <a:pt x="325" y="111"/>
                      <a:pt x="308" y="118"/>
                      <a:pt x="292" y="126"/>
                    </a:cubicBezTo>
                    <a:cubicBezTo>
                      <a:pt x="286" y="122"/>
                      <a:pt x="281" y="118"/>
                      <a:pt x="276" y="113"/>
                    </a:cubicBezTo>
                    <a:cubicBezTo>
                      <a:pt x="267" y="107"/>
                      <a:pt x="259" y="100"/>
                      <a:pt x="250" y="93"/>
                    </a:cubicBezTo>
                    <a:cubicBezTo>
                      <a:pt x="239" y="84"/>
                      <a:pt x="226" y="79"/>
                      <a:pt x="213" y="79"/>
                    </a:cubicBezTo>
                    <a:cubicBezTo>
                      <a:pt x="198" y="79"/>
                      <a:pt x="184" y="85"/>
                      <a:pt x="173" y="97"/>
                    </a:cubicBezTo>
                    <a:cubicBezTo>
                      <a:pt x="147" y="123"/>
                      <a:pt x="121" y="148"/>
                      <a:pt x="95" y="174"/>
                    </a:cubicBezTo>
                    <a:cubicBezTo>
                      <a:pt x="76" y="193"/>
                      <a:pt x="75" y="226"/>
                      <a:pt x="92" y="248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13" y="274"/>
                      <a:pt x="119" y="283"/>
                      <a:pt x="126" y="291"/>
                    </a:cubicBezTo>
                    <a:cubicBezTo>
                      <a:pt x="118" y="307"/>
                      <a:pt x="111" y="325"/>
                      <a:pt x="105" y="342"/>
                    </a:cubicBezTo>
                    <a:cubicBezTo>
                      <a:pt x="102" y="343"/>
                      <a:pt x="99" y="343"/>
                      <a:pt x="95" y="344"/>
                    </a:cubicBezTo>
                    <a:close/>
                    <a:moveTo>
                      <a:pt x="130" y="365"/>
                    </a:moveTo>
                    <a:cubicBezTo>
                      <a:pt x="138" y="339"/>
                      <a:pt x="147" y="315"/>
                      <a:pt x="160" y="292"/>
                    </a:cubicBezTo>
                    <a:cubicBezTo>
                      <a:pt x="162" y="289"/>
                      <a:pt x="162" y="287"/>
                      <a:pt x="160" y="284"/>
                    </a:cubicBezTo>
                    <a:cubicBezTo>
                      <a:pt x="145" y="266"/>
                      <a:pt x="131" y="247"/>
                      <a:pt x="116" y="229"/>
                    </a:cubicBezTo>
                    <a:cubicBezTo>
                      <a:pt x="108" y="219"/>
                      <a:pt x="109" y="204"/>
                      <a:pt x="117" y="196"/>
                    </a:cubicBezTo>
                    <a:cubicBezTo>
                      <a:pt x="143" y="170"/>
                      <a:pt x="168" y="144"/>
                      <a:pt x="194" y="119"/>
                    </a:cubicBezTo>
                    <a:cubicBezTo>
                      <a:pt x="200" y="113"/>
                      <a:pt x="206" y="110"/>
                      <a:pt x="213" y="110"/>
                    </a:cubicBezTo>
                    <a:cubicBezTo>
                      <a:pt x="219" y="110"/>
                      <a:pt x="225" y="112"/>
                      <a:pt x="231" y="117"/>
                    </a:cubicBezTo>
                    <a:cubicBezTo>
                      <a:pt x="249" y="131"/>
                      <a:pt x="267" y="145"/>
                      <a:pt x="285" y="159"/>
                    </a:cubicBezTo>
                    <a:cubicBezTo>
                      <a:pt x="286" y="161"/>
                      <a:pt x="288" y="161"/>
                      <a:pt x="289" y="161"/>
                    </a:cubicBezTo>
                    <a:cubicBezTo>
                      <a:pt x="290" y="161"/>
                      <a:pt x="291" y="161"/>
                      <a:pt x="293" y="160"/>
                    </a:cubicBezTo>
                    <a:cubicBezTo>
                      <a:pt x="315" y="147"/>
                      <a:pt x="339" y="137"/>
                      <a:pt x="364" y="130"/>
                    </a:cubicBezTo>
                    <a:cubicBezTo>
                      <a:pt x="369" y="129"/>
                      <a:pt x="371" y="126"/>
                      <a:pt x="372" y="121"/>
                    </a:cubicBezTo>
                    <a:cubicBezTo>
                      <a:pt x="374" y="99"/>
                      <a:pt x="377" y="76"/>
                      <a:pt x="380" y="53"/>
                    </a:cubicBezTo>
                    <a:cubicBezTo>
                      <a:pt x="382" y="39"/>
                      <a:pt x="392" y="30"/>
                      <a:pt x="406" y="30"/>
                    </a:cubicBezTo>
                    <a:cubicBezTo>
                      <a:pt x="424" y="30"/>
                      <a:pt x="442" y="30"/>
                      <a:pt x="460" y="30"/>
                    </a:cubicBezTo>
                    <a:cubicBezTo>
                      <a:pt x="478" y="30"/>
                      <a:pt x="495" y="30"/>
                      <a:pt x="513" y="30"/>
                    </a:cubicBezTo>
                    <a:cubicBezTo>
                      <a:pt x="527" y="30"/>
                      <a:pt x="538" y="39"/>
                      <a:pt x="539" y="53"/>
                    </a:cubicBezTo>
                    <a:cubicBezTo>
                      <a:pt x="542" y="76"/>
                      <a:pt x="545" y="99"/>
                      <a:pt x="548" y="122"/>
                    </a:cubicBezTo>
                    <a:cubicBezTo>
                      <a:pt x="548" y="126"/>
                      <a:pt x="550" y="129"/>
                      <a:pt x="554" y="130"/>
                    </a:cubicBezTo>
                    <a:cubicBezTo>
                      <a:pt x="580" y="137"/>
                      <a:pt x="604" y="147"/>
                      <a:pt x="627" y="160"/>
                    </a:cubicBezTo>
                    <a:cubicBezTo>
                      <a:pt x="628" y="161"/>
                      <a:pt x="629" y="161"/>
                      <a:pt x="630" y="161"/>
                    </a:cubicBezTo>
                    <a:cubicBezTo>
                      <a:pt x="631" y="161"/>
                      <a:pt x="633" y="160"/>
                      <a:pt x="634" y="159"/>
                    </a:cubicBezTo>
                    <a:cubicBezTo>
                      <a:pt x="653" y="145"/>
                      <a:pt x="671" y="130"/>
                      <a:pt x="690" y="116"/>
                    </a:cubicBezTo>
                    <a:cubicBezTo>
                      <a:pt x="695" y="112"/>
                      <a:pt x="701" y="110"/>
                      <a:pt x="707" y="110"/>
                    </a:cubicBezTo>
                    <a:cubicBezTo>
                      <a:pt x="713" y="110"/>
                      <a:pt x="719" y="112"/>
                      <a:pt x="723" y="116"/>
                    </a:cubicBezTo>
                    <a:cubicBezTo>
                      <a:pt x="749" y="142"/>
                      <a:pt x="774" y="168"/>
                      <a:pt x="800" y="194"/>
                    </a:cubicBezTo>
                    <a:cubicBezTo>
                      <a:pt x="811" y="205"/>
                      <a:pt x="811" y="218"/>
                      <a:pt x="802" y="230"/>
                    </a:cubicBezTo>
                    <a:cubicBezTo>
                      <a:pt x="788" y="248"/>
                      <a:pt x="774" y="266"/>
                      <a:pt x="759" y="284"/>
                    </a:cubicBezTo>
                    <a:cubicBezTo>
                      <a:pt x="757" y="287"/>
                      <a:pt x="757" y="289"/>
                      <a:pt x="759" y="292"/>
                    </a:cubicBezTo>
                    <a:cubicBezTo>
                      <a:pt x="772" y="315"/>
                      <a:pt x="781" y="339"/>
                      <a:pt x="789" y="364"/>
                    </a:cubicBezTo>
                    <a:cubicBezTo>
                      <a:pt x="790" y="369"/>
                      <a:pt x="793" y="371"/>
                      <a:pt x="798" y="371"/>
                    </a:cubicBezTo>
                    <a:cubicBezTo>
                      <a:pt x="820" y="374"/>
                      <a:pt x="843" y="376"/>
                      <a:pt x="865" y="379"/>
                    </a:cubicBezTo>
                    <a:cubicBezTo>
                      <a:pt x="880" y="381"/>
                      <a:pt x="888" y="391"/>
                      <a:pt x="888" y="405"/>
                    </a:cubicBezTo>
                    <a:cubicBezTo>
                      <a:pt x="888" y="441"/>
                      <a:pt x="888" y="477"/>
                      <a:pt x="888" y="513"/>
                    </a:cubicBezTo>
                    <a:cubicBezTo>
                      <a:pt x="888" y="527"/>
                      <a:pt x="880" y="537"/>
                      <a:pt x="865" y="539"/>
                    </a:cubicBezTo>
                    <a:cubicBezTo>
                      <a:pt x="843" y="542"/>
                      <a:pt x="820" y="545"/>
                      <a:pt x="797" y="547"/>
                    </a:cubicBezTo>
                    <a:cubicBezTo>
                      <a:pt x="792" y="548"/>
                      <a:pt x="790" y="549"/>
                      <a:pt x="789" y="554"/>
                    </a:cubicBezTo>
                    <a:cubicBezTo>
                      <a:pt x="781" y="579"/>
                      <a:pt x="772" y="603"/>
                      <a:pt x="759" y="626"/>
                    </a:cubicBezTo>
                    <a:cubicBezTo>
                      <a:pt x="758" y="628"/>
                      <a:pt x="758" y="632"/>
                      <a:pt x="760" y="634"/>
                    </a:cubicBezTo>
                    <a:cubicBezTo>
                      <a:pt x="774" y="652"/>
                      <a:pt x="788" y="670"/>
                      <a:pt x="802" y="689"/>
                    </a:cubicBezTo>
                    <a:cubicBezTo>
                      <a:pt x="805" y="693"/>
                      <a:pt x="807" y="697"/>
                      <a:pt x="808" y="702"/>
                    </a:cubicBezTo>
                    <a:cubicBezTo>
                      <a:pt x="811" y="714"/>
                      <a:pt x="803" y="722"/>
                      <a:pt x="795" y="730"/>
                    </a:cubicBezTo>
                    <a:cubicBezTo>
                      <a:pt x="773" y="752"/>
                      <a:pt x="751" y="774"/>
                      <a:pt x="730" y="796"/>
                    </a:cubicBezTo>
                    <a:cubicBezTo>
                      <a:pt x="722" y="804"/>
                      <a:pt x="714" y="808"/>
                      <a:pt x="707" y="808"/>
                    </a:cubicBezTo>
                    <a:cubicBezTo>
                      <a:pt x="700" y="808"/>
                      <a:pt x="694" y="805"/>
                      <a:pt x="686" y="800"/>
                    </a:cubicBezTo>
                    <a:cubicBezTo>
                      <a:pt x="669" y="786"/>
                      <a:pt x="652" y="773"/>
                      <a:pt x="634" y="759"/>
                    </a:cubicBezTo>
                    <a:cubicBezTo>
                      <a:pt x="633" y="758"/>
                      <a:pt x="632" y="757"/>
                      <a:pt x="630" y="757"/>
                    </a:cubicBezTo>
                    <a:cubicBezTo>
                      <a:pt x="629" y="757"/>
                      <a:pt x="628" y="757"/>
                      <a:pt x="627" y="758"/>
                    </a:cubicBezTo>
                    <a:cubicBezTo>
                      <a:pt x="604" y="771"/>
                      <a:pt x="580" y="781"/>
                      <a:pt x="555" y="788"/>
                    </a:cubicBezTo>
                    <a:cubicBezTo>
                      <a:pt x="550" y="789"/>
                      <a:pt x="548" y="792"/>
                      <a:pt x="548" y="798"/>
                    </a:cubicBezTo>
                    <a:cubicBezTo>
                      <a:pt x="545" y="818"/>
                      <a:pt x="542" y="838"/>
                      <a:pt x="541" y="858"/>
                    </a:cubicBezTo>
                    <a:cubicBezTo>
                      <a:pt x="539" y="872"/>
                      <a:pt x="534" y="882"/>
                      <a:pt x="521" y="888"/>
                    </a:cubicBezTo>
                    <a:cubicBezTo>
                      <a:pt x="480" y="888"/>
                      <a:pt x="439" y="888"/>
                      <a:pt x="398" y="888"/>
                    </a:cubicBezTo>
                    <a:cubicBezTo>
                      <a:pt x="385" y="882"/>
                      <a:pt x="380" y="872"/>
                      <a:pt x="379" y="858"/>
                    </a:cubicBezTo>
                    <a:cubicBezTo>
                      <a:pt x="377" y="838"/>
                      <a:pt x="374" y="817"/>
                      <a:pt x="372" y="796"/>
                    </a:cubicBezTo>
                    <a:cubicBezTo>
                      <a:pt x="371" y="792"/>
                      <a:pt x="370" y="790"/>
                      <a:pt x="365" y="788"/>
                    </a:cubicBezTo>
                    <a:cubicBezTo>
                      <a:pt x="340" y="781"/>
                      <a:pt x="315" y="771"/>
                      <a:pt x="293" y="758"/>
                    </a:cubicBezTo>
                    <a:cubicBezTo>
                      <a:pt x="291" y="757"/>
                      <a:pt x="290" y="757"/>
                      <a:pt x="289" y="757"/>
                    </a:cubicBezTo>
                    <a:cubicBezTo>
                      <a:pt x="288" y="757"/>
                      <a:pt x="286" y="758"/>
                      <a:pt x="285" y="759"/>
                    </a:cubicBezTo>
                    <a:cubicBezTo>
                      <a:pt x="267" y="774"/>
                      <a:pt x="248" y="788"/>
                      <a:pt x="230" y="802"/>
                    </a:cubicBezTo>
                    <a:cubicBezTo>
                      <a:pt x="225" y="806"/>
                      <a:pt x="219" y="808"/>
                      <a:pt x="213" y="808"/>
                    </a:cubicBezTo>
                    <a:cubicBezTo>
                      <a:pt x="206" y="808"/>
                      <a:pt x="200" y="806"/>
                      <a:pt x="195" y="801"/>
                    </a:cubicBezTo>
                    <a:cubicBezTo>
                      <a:pt x="169" y="775"/>
                      <a:pt x="144" y="750"/>
                      <a:pt x="119" y="724"/>
                    </a:cubicBezTo>
                    <a:cubicBezTo>
                      <a:pt x="108" y="714"/>
                      <a:pt x="108" y="700"/>
                      <a:pt x="117" y="688"/>
                    </a:cubicBezTo>
                    <a:cubicBezTo>
                      <a:pt x="131" y="670"/>
                      <a:pt x="146" y="652"/>
                      <a:pt x="160" y="634"/>
                    </a:cubicBezTo>
                    <a:cubicBezTo>
                      <a:pt x="161" y="632"/>
                      <a:pt x="161" y="628"/>
                      <a:pt x="160" y="626"/>
                    </a:cubicBezTo>
                    <a:cubicBezTo>
                      <a:pt x="148" y="603"/>
                      <a:pt x="138" y="579"/>
                      <a:pt x="131" y="554"/>
                    </a:cubicBezTo>
                    <a:cubicBezTo>
                      <a:pt x="129" y="550"/>
                      <a:pt x="127" y="548"/>
                      <a:pt x="122" y="547"/>
                    </a:cubicBezTo>
                    <a:cubicBezTo>
                      <a:pt x="102" y="545"/>
                      <a:pt x="81" y="542"/>
                      <a:pt x="61" y="540"/>
                    </a:cubicBezTo>
                    <a:cubicBezTo>
                      <a:pt x="47" y="539"/>
                      <a:pt x="37" y="533"/>
                      <a:pt x="31" y="521"/>
                    </a:cubicBezTo>
                    <a:cubicBezTo>
                      <a:pt x="31" y="480"/>
                      <a:pt x="31" y="439"/>
                      <a:pt x="31" y="398"/>
                    </a:cubicBezTo>
                    <a:cubicBezTo>
                      <a:pt x="37" y="385"/>
                      <a:pt x="47" y="379"/>
                      <a:pt x="61" y="378"/>
                    </a:cubicBezTo>
                    <a:cubicBezTo>
                      <a:pt x="82" y="376"/>
                      <a:pt x="102" y="373"/>
                      <a:pt x="122" y="371"/>
                    </a:cubicBezTo>
                    <a:cubicBezTo>
                      <a:pt x="127" y="371"/>
                      <a:pt x="129" y="369"/>
                      <a:pt x="130" y="3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51C3F38-B333-89AC-B851-93E968B500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9849" y="5248178"/>
            <a:ext cx="634925" cy="35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359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14C2BD79-EB10-41F5-A008-F71D16FCD82F}"/>
              </a:ext>
            </a:extLst>
          </p:cNvPr>
          <p:cNvGrpSpPr/>
          <p:nvPr/>
        </p:nvGrpSpPr>
        <p:grpSpPr>
          <a:xfrm>
            <a:off x="4311707" y="2173218"/>
            <a:ext cx="3520318" cy="3536102"/>
            <a:chOff x="6443663" y="21818600"/>
            <a:chExt cx="3265488" cy="328612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9" name="Rectangle 701">
              <a:extLst>
                <a:ext uri="{FF2B5EF4-FFF2-40B4-BE49-F238E27FC236}">
                  <a16:creationId xmlns:a16="http://schemas.microsoft.com/office/drawing/2014/main" id="{E291C427-48BF-4D44-BD6A-56673901C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4175" y="22659975"/>
              <a:ext cx="2698750" cy="52388"/>
            </a:xfrm>
            <a:prstGeom prst="rec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0" name="Rectangle 702">
              <a:extLst>
                <a:ext uri="{FF2B5EF4-FFF2-40B4-BE49-F238E27FC236}">
                  <a16:creationId xmlns:a16="http://schemas.microsoft.com/office/drawing/2014/main" id="{9EBF12C9-F37A-4C4D-B979-D8965F50D7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6688" y="23434675"/>
              <a:ext cx="3113088" cy="60325"/>
            </a:xfrm>
            <a:prstGeom prst="rec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1" name="Rectangle 703">
              <a:extLst>
                <a:ext uri="{FF2B5EF4-FFF2-40B4-BE49-F238E27FC236}">
                  <a16:creationId xmlns:a16="http://schemas.microsoft.com/office/drawing/2014/main" id="{AE82CD85-08DE-497A-8EBF-26233B73D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0200" y="24198263"/>
              <a:ext cx="2759075" cy="58738"/>
            </a:xfrm>
            <a:prstGeom prst="rec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2" name="Freeform 705">
              <a:extLst>
                <a:ext uri="{FF2B5EF4-FFF2-40B4-BE49-F238E27FC236}">
                  <a16:creationId xmlns:a16="http://schemas.microsoft.com/office/drawing/2014/main" id="{AD57D2F0-DA45-467D-A4A9-6CD28B682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5" y="21883688"/>
              <a:ext cx="387350" cy="3162300"/>
            </a:xfrm>
            <a:custGeom>
              <a:avLst/>
              <a:gdLst>
                <a:gd name="T0" fmla="*/ 59 w 59"/>
                <a:gd name="T1" fmla="*/ 481 h 481"/>
                <a:gd name="T2" fmla="*/ 0 w 59"/>
                <a:gd name="T3" fmla="*/ 240 h 481"/>
                <a:gd name="T4" fmla="*/ 59 w 59"/>
                <a:gd name="T5" fmla="*/ 0 h 481"/>
                <a:gd name="T6" fmla="*/ 59 w 59"/>
                <a:gd name="T7" fmla="*/ 8 h 481"/>
                <a:gd name="T8" fmla="*/ 9 w 59"/>
                <a:gd name="T9" fmla="*/ 240 h 481"/>
                <a:gd name="T10" fmla="*/ 59 w 59"/>
                <a:gd name="T11" fmla="*/ 473 h 481"/>
                <a:gd name="T12" fmla="*/ 59 w 59"/>
                <a:gd name="T13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481">
                  <a:moveTo>
                    <a:pt x="59" y="481"/>
                  </a:moveTo>
                  <a:cubicBezTo>
                    <a:pt x="21" y="481"/>
                    <a:pt x="0" y="357"/>
                    <a:pt x="0" y="240"/>
                  </a:cubicBezTo>
                  <a:cubicBezTo>
                    <a:pt x="0" y="124"/>
                    <a:pt x="21" y="0"/>
                    <a:pt x="59" y="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35" y="8"/>
                    <a:pt x="9" y="103"/>
                    <a:pt x="9" y="240"/>
                  </a:cubicBezTo>
                  <a:cubicBezTo>
                    <a:pt x="9" y="377"/>
                    <a:pt x="35" y="473"/>
                    <a:pt x="59" y="473"/>
                  </a:cubicBezTo>
                  <a:lnTo>
                    <a:pt x="59" y="48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3" name="Freeform 706">
              <a:extLst>
                <a:ext uri="{FF2B5EF4-FFF2-40B4-BE49-F238E27FC236}">
                  <a16:creationId xmlns:a16="http://schemas.microsoft.com/office/drawing/2014/main" id="{85F97D8E-1DFF-48E4-9C26-8977AF648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4025" y="21883688"/>
              <a:ext cx="387350" cy="3162300"/>
            </a:xfrm>
            <a:custGeom>
              <a:avLst/>
              <a:gdLst>
                <a:gd name="T0" fmla="*/ 0 w 59"/>
                <a:gd name="T1" fmla="*/ 481 h 481"/>
                <a:gd name="T2" fmla="*/ 0 w 59"/>
                <a:gd name="T3" fmla="*/ 473 h 481"/>
                <a:gd name="T4" fmla="*/ 51 w 59"/>
                <a:gd name="T5" fmla="*/ 240 h 481"/>
                <a:gd name="T6" fmla="*/ 0 w 59"/>
                <a:gd name="T7" fmla="*/ 8 h 481"/>
                <a:gd name="T8" fmla="*/ 0 w 59"/>
                <a:gd name="T9" fmla="*/ 0 h 481"/>
                <a:gd name="T10" fmla="*/ 59 w 59"/>
                <a:gd name="T11" fmla="*/ 240 h 481"/>
                <a:gd name="T12" fmla="*/ 0 w 59"/>
                <a:gd name="T13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481">
                  <a:moveTo>
                    <a:pt x="0" y="481"/>
                  </a:moveTo>
                  <a:cubicBezTo>
                    <a:pt x="0" y="473"/>
                    <a:pt x="0" y="473"/>
                    <a:pt x="0" y="473"/>
                  </a:cubicBezTo>
                  <a:cubicBezTo>
                    <a:pt x="24" y="473"/>
                    <a:pt x="51" y="377"/>
                    <a:pt x="51" y="240"/>
                  </a:cubicBezTo>
                  <a:cubicBezTo>
                    <a:pt x="51" y="103"/>
                    <a:pt x="24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8" y="0"/>
                    <a:pt x="59" y="124"/>
                    <a:pt x="59" y="240"/>
                  </a:cubicBezTo>
                  <a:cubicBezTo>
                    <a:pt x="59" y="357"/>
                    <a:pt x="38" y="481"/>
                    <a:pt x="0" y="481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4" name="Freeform 707">
              <a:extLst>
                <a:ext uri="{FF2B5EF4-FFF2-40B4-BE49-F238E27FC236}">
                  <a16:creationId xmlns:a16="http://schemas.microsoft.com/office/drawing/2014/main" id="{D92507F7-A296-4730-B80B-AA5F57A1A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4025" y="21883688"/>
              <a:ext cx="1063625" cy="3162300"/>
            </a:xfrm>
            <a:custGeom>
              <a:avLst/>
              <a:gdLst>
                <a:gd name="T0" fmla="*/ 0 w 162"/>
                <a:gd name="T1" fmla="*/ 481 h 481"/>
                <a:gd name="T2" fmla="*/ 0 w 162"/>
                <a:gd name="T3" fmla="*/ 473 h 481"/>
                <a:gd name="T4" fmla="*/ 153 w 162"/>
                <a:gd name="T5" fmla="*/ 240 h 481"/>
                <a:gd name="T6" fmla="*/ 0 w 162"/>
                <a:gd name="T7" fmla="*/ 8 h 481"/>
                <a:gd name="T8" fmla="*/ 0 w 162"/>
                <a:gd name="T9" fmla="*/ 0 h 481"/>
                <a:gd name="T10" fmla="*/ 162 w 162"/>
                <a:gd name="T11" fmla="*/ 240 h 481"/>
                <a:gd name="T12" fmla="*/ 0 w 162"/>
                <a:gd name="T13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2" h="481">
                  <a:moveTo>
                    <a:pt x="0" y="481"/>
                  </a:moveTo>
                  <a:cubicBezTo>
                    <a:pt x="0" y="473"/>
                    <a:pt x="0" y="473"/>
                    <a:pt x="0" y="473"/>
                  </a:cubicBezTo>
                  <a:cubicBezTo>
                    <a:pt x="85" y="473"/>
                    <a:pt x="153" y="368"/>
                    <a:pt x="153" y="240"/>
                  </a:cubicBezTo>
                  <a:cubicBezTo>
                    <a:pt x="153" y="112"/>
                    <a:pt x="85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0"/>
                    <a:pt x="162" y="108"/>
                    <a:pt x="162" y="240"/>
                  </a:cubicBezTo>
                  <a:cubicBezTo>
                    <a:pt x="162" y="373"/>
                    <a:pt x="89" y="481"/>
                    <a:pt x="0" y="481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5" name="Freeform 708">
              <a:extLst>
                <a:ext uri="{FF2B5EF4-FFF2-40B4-BE49-F238E27FC236}">
                  <a16:creationId xmlns:a16="http://schemas.microsoft.com/office/drawing/2014/main" id="{5FF579F5-E148-43AB-B38C-F558DAF49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5163" y="21883688"/>
              <a:ext cx="1058863" cy="3162300"/>
            </a:xfrm>
            <a:custGeom>
              <a:avLst/>
              <a:gdLst>
                <a:gd name="T0" fmla="*/ 161 w 161"/>
                <a:gd name="T1" fmla="*/ 481 h 481"/>
                <a:gd name="T2" fmla="*/ 0 w 161"/>
                <a:gd name="T3" fmla="*/ 240 h 481"/>
                <a:gd name="T4" fmla="*/ 161 w 161"/>
                <a:gd name="T5" fmla="*/ 0 h 481"/>
                <a:gd name="T6" fmla="*/ 161 w 161"/>
                <a:gd name="T7" fmla="*/ 8 h 481"/>
                <a:gd name="T8" fmla="*/ 8 w 161"/>
                <a:gd name="T9" fmla="*/ 240 h 481"/>
                <a:gd name="T10" fmla="*/ 161 w 161"/>
                <a:gd name="T11" fmla="*/ 473 h 481"/>
                <a:gd name="T12" fmla="*/ 161 w 161"/>
                <a:gd name="T13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481">
                  <a:moveTo>
                    <a:pt x="161" y="481"/>
                  </a:moveTo>
                  <a:cubicBezTo>
                    <a:pt x="72" y="481"/>
                    <a:pt x="0" y="373"/>
                    <a:pt x="0" y="240"/>
                  </a:cubicBezTo>
                  <a:cubicBezTo>
                    <a:pt x="0" y="108"/>
                    <a:pt x="72" y="0"/>
                    <a:pt x="161" y="0"/>
                  </a:cubicBezTo>
                  <a:cubicBezTo>
                    <a:pt x="161" y="8"/>
                    <a:pt x="161" y="8"/>
                    <a:pt x="161" y="8"/>
                  </a:cubicBezTo>
                  <a:cubicBezTo>
                    <a:pt x="77" y="8"/>
                    <a:pt x="8" y="112"/>
                    <a:pt x="8" y="240"/>
                  </a:cubicBezTo>
                  <a:cubicBezTo>
                    <a:pt x="8" y="368"/>
                    <a:pt x="77" y="473"/>
                    <a:pt x="161" y="473"/>
                  </a:cubicBezTo>
                  <a:lnTo>
                    <a:pt x="161" y="481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6" name="Freeform 709">
              <a:extLst>
                <a:ext uri="{FF2B5EF4-FFF2-40B4-BE49-F238E27FC236}">
                  <a16:creationId xmlns:a16="http://schemas.microsoft.com/office/drawing/2014/main" id="{06E679D9-621A-49B1-A405-6A9BB3711D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3663" y="21818600"/>
              <a:ext cx="3265488" cy="3286125"/>
            </a:xfrm>
            <a:custGeom>
              <a:avLst/>
              <a:gdLst>
                <a:gd name="T0" fmla="*/ 248 w 497"/>
                <a:gd name="T1" fmla="*/ 17 h 500"/>
                <a:gd name="T2" fmla="*/ 480 w 497"/>
                <a:gd name="T3" fmla="*/ 250 h 500"/>
                <a:gd name="T4" fmla="*/ 248 w 497"/>
                <a:gd name="T5" fmla="*/ 484 h 500"/>
                <a:gd name="T6" fmla="*/ 16 w 497"/>
                <a:gd name="T7" fmla="*/ 250 h 500"/>
                <a:gd name="T8" fmla="*/ 248 w 497"/>
                <a:gd name="T9" fmla="*/ 17 h 500"/>
                <a:gd name="T10" fmla="*/ 248 w 497"/>
                <a:gd name="T11" fmla="*/ 0 h 500"/>
                <a:gd name="T12" fmla="*/ 0 w 497"/>
                <a:gd name="T13" fmla="*/ 250 h 500"/>
                <a:gd name="T14" fmla="*/ 248 w 497"/>
                <a:gd name="T15" fmla="*/ 500 h 500"/>
                <a:gd name="T16" fmla="*/ 497 w 497"/>
                <a:gd name="T17" fmla="*/ 250 h 500"/>
                <a:gd name="T18" fmla="*/ 248 w 497"/>
                <a:gd name="T19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7" h="500">
                  <a:moveTo>
                    <a:pt x="248" y="17"/>
                  </a:moveTo>
                  <a:cubicBezTo>
                    <a:pt x="377" y="17"/>
                    <a:pt x="480" y="121"/>
                    <a:pt x="480" y="250"/>
                  </a:cubicBezTo>
                  <a:cubicBezTo>
                    <a:pt x="480" y="379"/>
                    <a:pt x="377" y="484"/>
                    <a:pt x="248" y="484"/>
                  </a:cubicBezTo>
                  <a:cubicBezTo>
                    <a:pt x="120" y="484"/>
                    <a:pt x="16" y="379"/>
                    <a:pt x="16" y="250"/>
                  </a:cubicBezTo>
                  <a:cubicBezTo>
                    <a:pt x="16" y="121"/>
                    <a:pt x="120" y="17"/>
                    <a:pt x="248" y="17"/>
                  </a:cubicBezTo>
                  <a:moveTo>
                    <a:pt x="248" y="0"/>
                  </a:moveTo>
                  <a:cubicBezTo>
                    <a:pt x="111" y="0"/>
                    <a:pt x="0" y="112"/>
                    <a:pt x="0" y="250"/>
                  </a:cubicBezTo>
                  <a:cubicBezTo>
                    <a:pt x="0" y="388"/>
                    <a:pt x="111" y="500"/>
                    <a:pt x="248" y="500"/>
                  </a:cubicBezTo>
                  <a:cubicBezTo>
                    <a:pt x="385" y="500"/>
                    <a:pt x="497" y="388"/>
                    <a:pt x="497" y="250"/>
                  </a:cubicBezTo>
                  <a:cubicBezTo>
                    <a:pt x="497" y="112"/>
                    <a:pt x="385" y="0"/>
                    <a:pt x="248" y="0"/>
                  </a:cubicBezTo>
                  <a:close/>
                </a:path>
              </a:pathLst>
            </a:cu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7" name="Arc 6">
            <a:extLst>
              <a:ext uri="{FF2B5EF4-FFF2-40B4-BE49-F238E27FC236}">
                <a16:creationId xmlns:a16="http://schemas.microsoft.com/office/drawing/2014/main" id="{42EDB64C-5FC9-43D7-830A-1370AA96C819}"/>
              </a:ext>
            </a:extLst>
          </p:cNvPr>
          <p:cNvSpPr/>
          <p:nvPr/>
        </p:nvSpPr>
        <p:spPr>
          <a:xfrm>
            <a:off x="3726815" y="1600200"/>
            <a:ext cx="4720589" cy="4692052"/>
          </a:xfrm>
          <a:prstGeom prst="arc">
            <a:avLst>
              <a:gd name="adj1" fmla="val 14167494"/>
              <a:gd name="adj2" fmla="val 18185087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6AB0A4E7-8F33-48E4-9104-E5ADD5D855CE}"/>
              </a:ext>
            </a:extLst>
          </p:cNvPr>
          <p:cNvSpPr/>
          <p:nvPr/>
        </p:nvSpPr>
        <p:spPr>
          <a:xfrm>
            <a:off x="3747716" y="1626326"/>
            <a:ext cx="4720589" cy="4692052"/>
          </a:xfrm>
          <a:prstGeom prst="arc">
            <a:avLst>
              <a:gd name="adj1" fmla="val 20539188"/>
              <a:gd name="adj2" fmla="val 1025945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251071A-F4AD-4145-B4B9-12A93F6B7E17}"/>
              </a:ext>
            </a:extLst>
          </p:cNvPr>
          <p:cNvGrpSpPr/>
          <p:nvPr/>
        </p:nvGrpSpPr>
        <p:grpSpPr>
          <a:xfrm>
            <a:off x="3458755" y="1796974"/>
            <a:ext cx="1484079" cy="1484079"/>
            <a:chOff x="9106807" y="1596940"/>
            <a:chExt cx="1557885" cy="1557885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48B00A5-CADF-4AF5-84C8-3AEDAC609A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06807" y="1596940"/>
              <a:ext cx="1557885" cy="1557885"/>
            </a:xfrm>
            <a:prstGeom prst="ellipse">
              <a:avLst/>
            </a:prstGeom>
            <a:solidFill>
              <a:schemeClr val="accent6"/>
            </a:solidFill>
            <a:ln w="76200" cmpd="sng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CBD7758-2B57-4F3A-956D-7903504210C0}"/>
                </a:ext>
              </a:extLst>
            </p:cNvPr>
            <p:cNvGrpSpPr/>
            <p:nvPr/>
          </p:nvGrpSpPr>
          <p:grpSpPr>
            <a:xfrm>
              <a:off x="9382271" y="1707752"/>
              <a:ext cx="1006956" cy="1006956"/>
              <a:chOff x="8521200" y="1484784"/>
              <a:chExt cx="685800" cy="685800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9E0DF38-19C5-4686-8549-48D2BFCC38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21200" y="1484784"/>
                <a:ext cx="685800" cy="685800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tx1"/>
                    </a:solidFill>
                    <a:prstDash val="solid"/>
                  </a14:hiddenLine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6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4EF2AC61-64B4-44A2-8877-10F6B45892F8}"/>
                  </a:ext>
                </a:extLst>
              </p:cNvPr>
              <p:cNvGrpSpPr/>
              <p:nvPr/>
            </p:nvGrpSpPr>
            <p:grpSpPr>
              <a:xfrm>
                <a:off x="8625932" y="1610971"/>
                <a:ext cx="476337" cy="393183"/>
                <a:chOff x="6370638" y="10812463"/>
                <a:chExt cx="3611563" cy="2982912"/>
              </a:xfrm>
            </p:grpSpPr>
            <p:sp>
              <p:nvSpPr>
                <p:cNvPr id="36" name="Freeform 1285">
                  <a:extLst>
                    <a:ext uri="{FF2B5EF4-FFF2-40B4-BE49-F238E27FC236}">
                      <a16:creationId xmlns:a16="http://schemas.microsoft.com/office/drawing/2014/main" id="{B1FE0E19-2AE4-4A6B-B75E-CD3EAE4DD5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96100" y="11837988"/>
                  <a:ext cx="741363" cy="1136650"/>
                </a:xfrm>
                <a:custGeom>
                  <a:avLst/>
                  <a:gdLst>
                    <a:gd name="T0" fmla="*/ 29 w 467"/>
                    <a:gd name="T1" fmla="*/ 716 h 716"/>
                    <a:gd name="T2" fmla="*/ 0 w 467"/>
                    <a:gd name="T3" fmla="*/ 699 h 716"/>
                    <a:gd name="T4" fmla="*/ 438 w 467"/>
                    <a:gd name="T5" fmla="*/ 0 h 716"/>
                    <a:gd name="T6" fmla="*/ 467 w 467"/>
                    <a:gd name="T7" fmla="*/ 20 h 716"/>
                    <a:gd name="T8" fmla="*/ 29 w 467"/>
                    <a:gd name="T9" fmla="*/ 716 h 7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7" h="716">
                      <a:moveTo>
                        <a:pt x="29" y="716"/>
                      </a:moveTo>
                      <a:lnTo>
                        <a:pt x="0" y="699"/>
                      </a:lnTo>
                      <a:lnTo>
                        <a:pt x="438" y="0"/>
                      </a:lnTo>
                      <a:lnTo>
                        <a:pt x="467" y="20"/>
                      </a:lnTo>
                      <a:lnTo>
                        <a:pt x="29" y="7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  <p:sp>
              <p:nvSpPr>
                <p:cNvPr id="37" name="Freeform 1286">
                  <a:extLst>
                    <a:ext uri="{FF2B5EF4-FFF2-40B4-BE49-F238E27FC236}">
                      <a16:creationId xmlns:a16="http://schemas.microsoft.com/office/drawing/2014/main" id="{87B42AF2-C78B-4E82-A99D-8D7554A431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24700" y="13211175"/>
                  <a:ext cx="1708150" cy="111125"/>
                </a:xfrm>
                <a:custGeom>
                  <a:avLst/>
                  <a:gdLst>
                    <a:gd name="T0" fmla="*/ 1076 w 1076"/>
                    <a:gd name="T1" fmla="*/ 70 h 70"/>
                    <a:gd name="T2" fmla="*/ 0 w 1076"/>
                    <a:gd name="T3" fmla="*/ 33 h 70"/>
                    <a:gd name="T4" fmla="*/ 0 w 1076"/>
                    <a:gd name="T5" fmla="*/ 0 h 70"/>
                    <a:gd name="T6" fmla="*/ 1076 w 1076"/>
                    <a:gd name="T7" fmla="*/ 37 h 70"/>
                    <a:gd name="T8" fmla="*/ 1076 w 1076"/>
                    <a:gd name="T9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76" h="70">
                      <a:moveTo>
                        <a:pt x="1076" y="70"/>
                      </a:moveTo>
                      <a:lnTo>
                        <a:pt x="0" y="33"/>
                      </a:lnTo>
                      <a:lnTo>
                        <a:pt x="0" y="0"/>
                      </a:lnTo>
                      <a:lnTo>
                        <a:pt x="1076" y="37"/>
                      </a:lnTo>
                      <a:lnTo>
                        <a:pt x="1076" y="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  <p:sp>
              <p:nvSpPr>
                <p:cNvPr id="38" name="Freeform 1287">
                  <a:extLst>
                    <a:ext uri="{FF2B5EF4-FFF2-40B4-BE49-F238E27FC236}">
                      <a16:creationId xmlns:a16="http://schemas.microsoft.com/office/drawing/2014/main" id="{B8921688-59FE-4F14-A3E8-9355DE69D4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7700" y="11758613"/>
                  <a:ext cx="906463" cy="965200"/>
                </a:xfrm>
                <a:custGeom>
                  <a:avLst/>
                  <a:gdLst>
                    <a:gd name="T0" fmla="*/ 546 w 571"/>
                    <a:gd name="T1" fmla="*/ 608 h 608"/>
                    <a:gd name="T2" fmla="*/ 0 w 571"/>
                    <a:gd name="T3" fmla="*/ 25 h 608"/>
                    <a:gd name="T4" fmla="*/ 25 w 571"/>
                    <a:gd name="T5" fmla="*/ 0 h 608"/>
                    <a:gd name="T6" fmla="*/ 571 w 571"/>
                    <a:gd name="T7" fmla="*/ 583 h 608"/>
                    <a:gd name="T8" fmla="*/ 546 w 571"/>
                    <a:gd name="T9" fmla="*/ 608 h 6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1" h="608">
                      <a:moveTo>
                        <a:pt x="546" y="608"/>
                      </a:moveTo>
                      <a:lnTo>
                        <a:pt x="0" y="25"/>
                      </a:lnTo>
                      <a:lnTo>
                        <a:pt x="25" y="0"/>
                      </a:lnTo>
                      <a:lnTo>
                        <a:pt x="571" y="583"/>
                      </a:lnTo>
                      <a:lnTo>
                        <a:pt x="546" y="60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  <p:sp>
              <p:nvSpPr>
                <p:cNvPr id="39" name="Freeform 1288">
                  <a:extLst>
                    <a:ext uri="{FF2B5EF4-FFF2-40B4-BE49-F238E27FC236}">
                      <a16:creationId xmlns:a16="http://schemas.microsoft.com/office/drawing/2014/main" id="{A5CE08CA-3818-422E-BE97-B8173043034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256463" y="10812463"/>
                  <a:ext cx="1254125" cy="1176337"/>
                </a:xfrm>
                <a:custGeom>
                  <a:avLst/>
                  <a:gdLst>
                    <a:gd name="T0" fmla="*/ 100 w 191"/>
                    <a:gd name="T1" fmla="*/ 17 h 179"/>
                    <a:gd name="T2" fmla="*/ 145 w 191"/>
                    <a:gd name="T3" fmla="*/ 33 h 179"/>
                    <a:gd name="T4" fmla="*/ 157 w 191"/>
                    <a:gd name="T5" fmla="*/ 135 h 179"/>
                    <a:gd name="T6" fmla="*/ 100 w 191"/>
                    <a:gd name="T7" fmla="*/ 162 h 179"/>
                    <a:gd name="T8" fmla="*/ 55 w 191"/>
                    <a:gd name="T9" fmla="*/ 146 h 179"/>
                    <a:gd name="T10" fmla="*/ 43 w 191"/>
                    <a:gd name="T11" fmla="*/ 44 h 179"/>
                    <a:gd name="T12" fmla="*/ 100 w 191"/>
                    <a:gd name="T13" fmla="*/ 17 h 179"/>
                    <a:gd name="T14" fmla="*/ 100 w 191"/>
                    <a:gd name="T15" fmla="*/ 0 h 179"/>
                    <a:gd name="T16" fmla="*/ 100 w 191"/>
                    <a:gd name="T17" fmla="*/ 0 h 179"/>
                    <a:gd name="T18" fmla="*/ 30 w 191"/>
                    <a:gd name="T19" fmla="*/ 34 h 179"/>
                    <a:gd name="T20" fmla="*/ 45 w 191"/>
                    <a:gd name="T21" fmla="*/ 159 h 179"/>
                    <a:gd name="T22" fmla="*/ 100 w 191"/>
                    <a:gd name="T23" fmla="*/ 179 h 179"/>
                    <a:gd name="T24" fmla="*/ 170 w 191"/>
                    <a:gd name="T25" fmla="*/ 145 h 179"/>
                    <a:gd name="T26" fmla="*/ 189 w 191"/>
                    <a:gd name="T27" fmla="*/ 79 h 179"/>
                    <a:gd name="T28" fmla="*/ 156 w 191"/>
                    <a:gd name="T29" fmla="*/ 20 h 179"/>
                    <a:gd name="T30" fmla="*/ 100 w 191"/>
                    <a:gd name="T31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1" h="179">
                      <a:moveTo>
                        <a:pt x="100" y="17"/>
                      </a:moveTo>
                      <a:cubicBezTo>
                        <a:pt x="116" y="17"/>
                        <a:pt x="132" y="22"/>
                        <a:pt x="145" y="33"/>
                      </a:cubicBezTo>
                      <a:cubicBezTo>
                        <a:pt x="177" y="58"/>
                        <a:pt x="182" y="103"/>
                        <a:pt x="157" y="135"/>
                      </a:cubicBezTo>
                      <a:cubicBezTo>
                        <a:pt x="143" y="153"/>
                        <a:pt x="121" y="162"/>
                        <a:pt x="100" y="162"/>
                      </a:cubicBezTo>
                      <a:cubicBezTo>
                        <a:pt x="84" y="162"/>
                        <a:pt x="68" y="157"/>
                        <a:pt x="55" y="146"/>
                      </a:cubicBezTo>
                      <a:cubicBezTo>
                        <a:pt x="24" y="121"/>
                        <a:pt x="18" y="76"/>
                        <a:pt x="43" y="44"/>
                      </a:cubicBezTo>
                      <a:cubicBezTo>
                        <a:pt x="58" y="26"/>
                        <a:pt x="79" y="17"/>
                        <a:pt x="100" y="17"/>
                      </a:cubicBezTo>
                      <a:moveTo>
                        <a:pt x="100" y="0"/>
                      </a:moveTo>
                      <a:cubicBezTo>
                        <a:pt x="100" y="0"/>
                        <a:pt x="100" y="0"/>
                        <a:pt x="100" y="0"/>
                      </a:cubicBezTo>
                      <a:cubicBezTo>
                        <a:pt x="73" y="0"/>
                        <a:pt x="47" y="13"/>
                        <a:pt x="30" y="34"/>
                      </a:cubicBezTo>
                      <a:cubicBezTo>
                        <a:pt x="0" y="73"/>
                        <a:pt x="6" y="129"/>
                        <a:pt x="45" y="159"/>
                      </a:cubicBezTo>
                      <a:cubicBezTo>
                        <a:pt x="60" y="172"/>
                        <a:pt x="80" y="179"/>
                        <a:pt x="100" y="179"/>
                      </a:cubicBezTo>
                      <a:cubicBezTo>
                        <a:pt x="128" y="179"/>
                        <a:pt x="153" y="166"/>
                        <a:pt x="170" y="145"/>
                      </a:cubicBezTo>
                      <a:cubicBezTo>
                        <a:pt x="185" y="126"/>
                        <a:pt x="191" y="103"/>
                        <a:pt x="189" y="79"/>
                      </a:cubicBezTo>
                      <a:cubicBezTo>
                        <a:pt x="186" y="56"/>
                        <a:pt x="174" y="35"/>
                        <a:pt x="156" y="20"/>
                      </a:cubicBezTo>
                      <a:cubicBezTo>
                        <a:pt x="140" y="7"/>
                        <a:pt x="120" y="0"/>
                        <a:pt x="10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  <p:sp>
              <p:nvSpPr>
                <p:cNvPr id="40" name="Freeform 1289">
                  <a:extLst>
                    <a:ext uri="{FF2B5EF4-FFF2-40B4-BE49-F238E27FC236}">
                      <a16:creationId xmlns:a16="http://schemas.microsoft.com/office/drawing/2014/main" id="{E207E1EA-DF62-4091-9695-B031C55DD06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70638" y="12861925"/>
                  <a:ext cx="866775" cy="808037"/>
                </a:xfrm>
                <a:custGeom>
                  <a:avLst/>
                  <a:gdLst>
                    <a:gd name="T0" fmla="*/ 63 w 132"/>
                    <a:gd name="T1" fmla="*/ 16 h 123"/>
                    <a:gd name="T2" fmla="*/ 91 w 132"/>
                    <a:gd name="T3" fmla="*/ 26 h 123"/>
                    <a:gd name="T4" fmla="*/ 98 w 132"/>
                    <a:gd name="T5" fmla="*/ 89 h 123"/>
                    <a:gd name="T6" fmla="*/ 63 w 132"/>
                    <a:gd name="T7" fmla="*/ 106 h 123"/>
                    <a:gd name="T8" fmla="*/ 35 w 132"/>
                    <a:gd name="T9" fmla="*/ 97 h 123"/>
                    <a:gd name="T10" fmla="*/ 27 w 132"/>
                    <a:gd name="T11" fmla="*/ 33 h 123"/>
                    <a:gd name="T12" fmla="*/ 63 w 132"/>
                    <a:gd name="T13" fmla="*/ 16 h 123"/>
                    <a:gd name="T14" fmla="*/ 63 w 132"/>
                    <a:gd name="T15" fmla="*/ 0 h 123"/>
                    <a:gd name="T16" fmla="*/ 63 w 132"/>
                    <a:gd name="T17" fmla="*/ 0 h 123"/>
                    <a:gd name="T18" fmla="*/ 14 w 132"/>
                    <a:gd name="T19" fmla="*/ 23 h 123"/>
                    <a:gd name="T20" fmla="*/ 1 w 132"/>
                    <a:gd name="T21" fmla="*/ 68 h 123"/>
                    <a:gd name="T22" fmla="*/ 24 w 132"/>
                    <a:gd name="T23" fmla="*/ 110 h 123"/>
                    <a:gd name="T24" fmla="*/ 63 w 132"/>
                    <a:gd name="T25" fmla="*/ 123 h 123"/>
                    <a:gd name="T26" fmla="*/ 111 w 132"/>
                    <a:gd name="T27" fmla="*/ 100 h 123"/>
                    <a:gd name="T28" fmla="*/ 101 w 132"/>
                    <a:gd name="T29" fmla="*/ 13 h 123"/>
                    <a:gd name="T30" fmla="*/ 63 w 132"/>
                    <a:gd name="T31" fmla="*/ 0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2" h="123">
                      <a:moveTo>
                        <a:pt x="63" y="16"/>
                      </a:moveTo>
                      <a:cubicBezTo>
                        <a:pt x="72" y="16"/>
                        <a:pt x="82" y="20"/>
                        <a:pt x="91" y="26"/>
                      </a:cubicBezTo>
                      <a:cubicBezTo>
                        <a:pt x="110" y="42"/>
                        <a:pt x="113" y="70"/>
                        <a:pt x="98" y="89"/>
                      </a:cubicBezTo>
                      <a:cubicBezTo>
                        <a:pt x="89" y="101"/>
                        <a:pt x="76" y="106"/>
                        <a:pt x="63" y="106"/>
                      </a:cubicBezTo>
                      <a:cubicBezTo>
                        <a:pt x="53" y="106"/>
                        <a:pt x="43" y="103"/>
                        <a:pt x="35" y="97"/>
                      </a:cubicBezTo>
                      <a:cubicBezTo>
                        <a:pt x="15" y="81"/>
                        <a:pt x="12" y="53"/>
                        <a:pt x="27" y="33"/>
                      </a:cubicBezTo>
                      <a:cubicBezTo>
                        <a:pt x="36" y="22"/>
                        <a:pt x="49" y="16"/>
                        <a:pt x="63" y="16"/>
                      </a:cubicBezTo>
                      <a:moveTo>
                        <a:pt x="63" y="0"/>
                      </a:move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44" y="0"/>
                        <a:pt x="26" y="8"/>
                        <a:pt x="14" y="23"/>
                      </a:cubicBezTo>
                      <a:cubicBezTo>
                        <a:pt x="4" y="36"/>
                        <a:pt x="0" y="52"/>
                        <a:pt x="1" y="68"/>
                      </a:cubicBezTo>
                      <a:cubicBezTo>
                        <a:pt x="3" y="85"/>
                        <a:pt x="11" y="99"/>
                        <a:pt x="24" y="110"/>
                      </a:cubicBezTo>
                      <a:cubicBezTo>
                        <a:pt x="35" y="118"/>
                        <a:pt x="49" y="123"/>
                        <a:pt x="63" y="123"/>
                      </a:cubicBezTo>
                      <a:cubicBezTo>
                        <a:pt x="82" y="123"/>
                        <a:pt x="99" y="115"/>
                        <a:pt x="111" y="100"/>
                      </a:cubicBezTo>
                      <a:cubicBezTo>
                        <a:pt x="132" y="73"/>
                        <a:pt x="128" y="34"/>
                        <a:pt x="101" y="13"/>
                      </a:cubicBezTo>
                      <a:cubicBezTo>
                        <a:pt x="90" y="5"/>
                        <a:pt x="77" y="0"/>
                        <a:pt x="6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  <p:sp>
              <p:nvSpPr>
                <p:cNvPr id="41" name="Freeform 1290">
                  <a:extLst>
                    <a:ext uri="{FF2B5EF4-FFF2-40B4-BE49-F238E27FC236}">
                      <a16:creationId xmlns:a16="http://schemas.microsoft.com/office/drawing/2014/main" id="{2885C87D-F618-48FD-A156-BFE01C5EAD2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767763" y="12606338"/>
                  <a:ext cx="1214438" cy="1189037"/>
                </a:xfrm>
                <a:custGeom>
                  <a:avLst/>
                  <a:gdLst>
                    <a:gd name="T0" fmla="*/ 93 w 185"/>
                    <a:gd name="T1" fmla="*/ 16 h 181"/>
                    <a:gd name="T2" fmla="*/ 139 w 185"/>
                    <a:gd name="T3" fmla="*/ 32 h 181"/>
                    <a:gd name="T4" fmla="*/ 150 w 185"/>
                    <a:gd name="T5" fmla="*/ 136 h 181"/>
                    <a:gd name="T6" fmla="*/ 93 w 185"/>
                    <a:gd name="T7" fmla="*/ 164 h 181"/>
                    <a:gd name="T8" fmla="*/ 47 w 185"/>
                    <a:gd name="T9" fmla="*/ 148 h 181"/>
                    <a:gd name="T10" fmla="*/ 35 w 185"/>
                    <a:gd name="T11" fmla="*/ 44 h 181"/>
                    <a:gd name="T12" fmla="*/ 93 w 185"/>
                    <a:gd name="T13" fmla="*/ 16 h 181"/>
                    <a:gd name="T14" fmla="*/ 93 w 185"/>
                    <a:gd name="T15" fmla="*/ 0 h 181"/>
                    <a:gd name="T16" fmla="*/ 93 w 185"/>
                    <a:gd name="T17" fmla="*/ 0 h 181"/>
                    <a:gd name="T18" fmla="*/ 22 w 185"/>
                    <a:gd name="T19" fmla="*/ 34 h 181"/>
                    <a:gd name="T20" fmla="*/ 3 w 185"/>
                    <a:gd name="T21" fmla="*/ 101 h 181"/>
                    <a:gd name="T22" fmla="*/ 36 w 185"/>
                    <a:gd name="T23" fmla="*/ 161 h 181"/>
                    <a:gd name="T24" fmla="*/ 93 w 185"/>
                    <a:gd name="T25" fmla="*/ 181 h 181"/>
                    <a:gd name="T26" fmla="*/ 163 w 185"/>
                    <a:gd name="T27" fmla="*/ 147 h 181"/>
                    <a:gd name="T28" fmla="*/ 183 w 185"/>
                    <a:gd name="T29" fmla="*/ 80 h 181"/>
                    <a:gd name="T30" fmla="*/ 149 w 185"/>
                    <a:gd name="T31" fmla="*/ 19 h 181"/>
                    <a:gd name="T32" fmla="*/ 93 w 185"/>
                    <a:gd name="T33" fmla="*/ 0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85" h="181">
                      <a:moveTo>
                        <a:pt x="93" y="16"/>
                      </a:moveTo>
                      <a:cubicBezTo>
                        <a:pt x="109" y="16"/>
                        <a:pt x="125" y="22"/>
                        <a:pt x="139" y="32"/>
                      </a:cubicBezTo>
                      <a:cubicBezTo>
                        <a:pt x="171" y="58"/>
                        <a:pt x="176" y="104"/>
                        <a:pt x="150" y="136"/>
                      </a:cubicBezTo>
                      <a:cubicBezTo>
                        <a:pt x="136" y="155"/>
                        <a:pt x="114" y="164"/>
                        <a:pt x="93" y="164"/>
                      </a:cubicBezTo>
                      <a:cubicBezTo>
                        <a:pt x="76" y="164"/>
                        <a:pt x="60" y="159"/>
                        <a:pt x="47" y="148"/>
                      </a:cubicBezTo>
                      <a:cubicBezTo>
                        <a:pt x="15" y="123"/>
                        <a:pt x="9" y="76"/>
                        <a:pt x="35" y="44"/>
                      </a:cubicBezTo>
                      <a:cubicBezTo>
                        <a:pt x="49" y="26"/>
                        <a:pt x="71" y="16"/>
                        <a:pt x="93" y="16"/>
                      </a:cubicBezTo>
                      <a:moveTo>
                        <a:pt x="93" y="0"/>
                      </a:moveTo>
                      <a:cubicBezTo>
                        <a:pt x="93" y="0"/>
                        <a:pt x="93" y="0"/>
                        <a:pt x="93" y="0"/>
                      </a:cubicBezTo>
                      <a:cubicBezTo>
                        <a:pt x="65" y="0"/>
                        <a:pt x="39" y="12"/>
                        <a:pt x="22" y="34"/>
                      </a:cubicBezTo>
                      <a:cubicBezTo>
                        <a:pt x="7" y="53"/>
                        <a:pt x="0" y="76"/>
                        <a:pt x="3" y="101"/>
                      </a:cubicBezTo>
                      <a:cubicBezTo>
                        <a:pt x="5" y="125"/>
                        <a:pt x="17" y="146"/>
                        <a:pt x="36" y="161"/>
                      </a:cubicBezTo>
                      <a:cubicBezTo>
                        <a:pt x="52" y="174"/>
                        <a:pt x="72" y="181"/>
                        <a:pt x="93" y="181"/>
                      </a:cubicBezTo>
                      <a:cubicBezTo>
                        <a:pt x="120" y="181"/>
                        <a:pt x="146" y="168"/>
                        <a:pt x="163" y="147"/>
                      </a:cubicBezTo>
                      <a:cubicBezTo>
                        <a:pt x="179" y="128"/>
                        <a:pt x="185" y="104"/>
                        <a:pt x="183" y="80"/>
                      </a:cubicBezTo>
                      <a:cubicBezTo>
                        <a:pt x="180" y="56"/>
                        <a:pt x="168" y="34"/>
                        <a:pt x="149" y="19"/>
                      </a:cubicBezTo>
                      <a:cubicBezTo>
                        <a:pt x="133" y="7"/>
                        <a:pt x="113" y="0"/>
                        <a:pt x="9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</p:grp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359A26-5625-4BB3-8E15-BFEC38DFE421}"/>
                </a:ext>
              </a:extLst>
            </p:cNvPr>
            <p:cNvSpPr txBox="1"/>
            <p:nvPr/>
          </p:nvSpPr>
          <p:spPr>
            <a:xfrm>
              <a:off x="9266400" y="2594154"/>
              <a:ext cx="1238698" cy="1938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ANY NETWORK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861FAF6-0A36-4CA3-9705-308DFDB9CFD5}"/>
              </a:ext>
            </a:extLst>
          </p:cNvPr>
          <p:cNvGrpSpPr/>
          <p:nvPr/>
        </p:nvGrpSpPr>
        <p:grpSpPr>
          <a:xfrm>
            <a:off x="7175571" y="4616071"/>
            <a:ext cx="1484079" cy="1484079"/>
            <a:chOff x="9263523" y="3485372"/>
            <a:chExt cx="1557885" cy="1557885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7A6D216-AA12-48A3-8648-F18639A497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63523" y="3485372"/>
              <a:ext cx="1557885" cy="1557885"/>
            </a:xfrm>
            <a:prstGeom prst="ellipse">
              <a:avLst/>
            </a:prstGeom>
            <a:solidFill>
              <a:schemeClr val="accent5"/>
            </a:solidFill>
            <a:ln w="76200" cmpd="sng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79ABFFB-FD85-4F54-A43C-144BE4056F3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550515" y="3568337"/>
              <a:ext cx="1005840" cy="1005840"/>
              <a:chOff x="3638974" y="3971529"/>
              <a:chExt cx="685800" cy="685800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39DA5D67-C514-4D4F-ACB8-80036C621A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38974" y="3971529"/>
                <a:ext cx="685800" cy="685800"/>
              </a:xfrm>
              <a:prstGeom prst="ellipse">
                <a:avLst/>
              </a:prstGeom>
              <a:solidFill>
                <a:schemeClr val="accent5"/>
              </a:solidFill>
              <a:ln w="12700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tx1"/>
                    </a:solidFill>
                    <a:prstDash val="solid"/>
                  </a14:hiddenLine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6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39A7AA83-9452-4DF6-BC3A-55F440535008}"/>
                  </a:ext>
                </a:extLst>
              </p:cNvPr>
              <p:cNvGrpSpPr/>
              <p:nvPr/>
            </p:nvGrpSpPr>
            <p:grpSpPr>
              <a:xfrm>
                <a:off x="3766698" y="4097854"/>
                <a:ext cx="430352" cy="433150"/>
                <a:chOff x="984250" y="24549100"/>
                <a:chExt cx="3263900" cy="3286125"/>
              </a:xfrm>
            </p:grpSpPr>
            <p:sp>
              <p:nvSpPr>
                <p:cNvPr id="48" name="Freeform 1685">
                  <a:extLst>
                    <a:ext uri="{FF2B5EF4-FFF2-40B4-BE49-F238E27FC236}">
                      <a16:creationId xmlns:a16="http://schemas.microsoft.com/office/drawing/2014/main" id="{D6E8E9E8-4F0E-4DA8-82BF-890963A254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35238" y="25061863"/>
                  <a:ext cx="163513" cy="1038225"/>
                </a:xfrm>
                <a:custGeom>
                  <a:avLst/>
                  <a:gdLst>
                    <a:gd name="T0" fmla="*/ 12 w 25"/>
                    <a:gd name="T1" fmla="*/ 158 h 158"/>
                    <a:gd name="T2" fmla="*/ 0 w 25"/>
                    <a:gd name="T3" fmla="*/ 145 h 158"/>
                    <a:gd name="T4" fmla="*/ 0 w 25"/>
                    <a:gd name="T5" fmla="*/ 13 h 158"/>
                    <a:gd name="T6" fmla="*/ 12 w 25"/>
                    <a:gd name="T7" fmla="*/ 0 h 158"/>
                    <a:gd name="T8" fmla="*/ 25 w 25"/>
                    <a:gd name="T9" fmla="*/ 13 h 158"/>
                    <a:gd name="T10" fmla="*/ 25 w 25"/>
                    <a:gd name="T11" fmla="*/ 145 h 158"/>
                    <a:gd name="T12" fmla="*/ 12 w 25"/>
                    <a:gd name="T13" fmla="*/ 158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158">
                      <a:moveTo>
                        <a:pt x="12" y="158"/>
                      </a:moveTo>
                      <a:cubicBezTo>
                        <a:pt x="5" y="158"/>
                        <a:pt x="0" y="152"/>
                        <a:pt x="0" y="145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5" y="0"/>
                        <a:pt x="12" y="0"/>
                      </a:cubicBezTo>
                      <a:cubicBezTo>
                        <a:pt x="19" y="0"/>
                        <a:pt x="25" y="6"/>
                        <a:pt x="25" y="13"/>
                      </a:cubicBezTo>
                      <a:cubicBezTo>
                        <a:pt x="25" y="145"/>
                        <a:pt x="25" y="145"/>
                        <a:pt x="25" y="145"/>
                      </a:cubicBezTo>
                      <a:cubicBezTo>
                        <a:pt x="25" y="152"/>
                        <a:pt x="19" y="158"/>
                        <a:pt x="12" y="1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  <p:sp>
              <p:nvSpPr>
                <p:cNvPr id="49" name="Freeform 1686">
                  <a:extLst>
                    <a:ext uri="{FF2B5EF4-FFF2-40B4-BE49-F238E27FC236}">
                      <a16:creationId xmlns:a16="http://schemas.microsoft.com/office/drawing/2014/main" id="{AED7AA55-4862-4312-8B4B-AB23C4766B4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4250" y="24549100"/>
                  <a:ext cx="3263900" cy="3286125"/>
                </a:xfrm>
                <a:custGeom>
                  <a:avLst/>
                  <a:gdLst>
                    <a:gd name="T0" fmla="*/ 248 w 497"/>
                    <a:gd name="T1" fmla="*/ 17 h 500"/>
                    <a:gd name="T2" fmla="*/ 480 w 497"/>
                    <a:gd name="T3" fmla="*/ 250 h 500"/>
                    <a:gd name="T4" fmla="*/ 248 w 497"/>
                    <a:gd name="T5" fmla="*/ 484 h 500"/>
                    <a:gd name="T6" fmla="*/ 16 w 497"/>
                    <a:gd name="T7" fmla="*/ 250 h 500"/>
                    <a:gd name="T8" fmla="*/ 248 w 497"/>
                    <a:gd name="T9" fmla="*/ 17 h 500"/>
                    <a:gd name="T10" fmla="*/ 248 w 497"/>
                    <a:gd name="T11" fmla="*/ 0 h 500"/>
                    <a:gd name="T12" fmla="*/ 0 w 497"/>
                    <a:gd name="T13" fmla="*/ 250 h 500"/>
                    <a:gd name="T14" fmla="*/ 248 w 497"/>
                    <a:gd name="T15" fmla="*/ 500 h 500"/>
                    <a:gd name="T16" fmla="*/ 497 w 497"/>
                    <a:gd name="T17" fmla="*/ 250 h 500"/>
                    <a:gd name="T18" fmla="*/ 248 w 497"/>
                    <a:gd name="T19" fmla="*/ 0 h 5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97" h="500">
                      <a:moveTo>
                        <a:pt x="248" y="17"/>
                      </a:moveTo>
                      <a:cubicBezTo>
                        <a:pt x="377" y="17"/>
                        <a:pt x="480" y="121"/>
                        <a:pt x="480" y="250"/>
                      </a:cubicBezTo>
                      <a:cubicBezTo>
                        <a:pt x="480" y="379"/>
                        <a:pt x="377" y="484"/>
                        <a:pt x="248" y="484"/>
                      </a:cubicBezTo>
                      <a:cubicBezTo>
                        <a:pt x="120" y="484"/>
                        <a:pt x="16" y="379"/>
                        <a:pt x="16" y="250"/>
                      </a:cubicBezTo>
                      <a:cubicBezTo>
                        <a:pt x="16" y="121"/>
                        <a:pt x="120" y="17"/>
                        <a:pt x="248" y="17"/>
                      </a:cubicBezTo>
                      <a:moveTo>
                        <a:pt x="248" y="0"/>
                      </a:moveTo>
                      <a:cubicBezTo>
                        <a:pt x="111" y="0"/>
                        <a:pt x="0" y="112"/>
                        <a:pt x="0" y="250"/>
                      </a:cubicBezTo>
                      <a:cubicBezTo>
                        <a:pt x="0" y="388"/>
                        <a:pt x="111" y="500"/>
                        <a:pt x="248" y="500"/>
                      </a:cubicBezTo>
                      <a:cubicBezTo>
                        <a:pt x="385" y="500"/>
                        <a:pt x="497" y="388"/>
                        <a:pt x="497" y="250"/>
                      </a:cubicBezTo>
                      <a:cubicBezTo>
                        <a:pt x="497" y="112"/>
                        <a:pt x="385" y="0"/>
                        <a:pt x="24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  <p:sp>
              <p:nvSpPr>
                <p:cNvPr id="50" name="Freeform 1687">
                  <a:extLst>
                    <a:ext uri="{FF2B5EF4-FFF2-40B4-BE49-F238E27FC236}">
                      <a16:creationId xmlns:a16="http://schemas.microsoft.com/office/drawing/2014/main" id="{BEAFE0B5-19C6-4B06-90C6-CC469B465A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2425" y="25252363"/>
                  <a:ext cx="1989138" cy="1944688"/>
                </a:xfrm>
                <a:custGeom>
                  <a:avLst/>
                  <a:gdLst>
                    <a:gd name="T0" fmla="*/ 151 w 303"/>
                    <a:gd name="T1" fmla="*/ 296 h 296"/>
                    <a:gd name="T2" fmla="*/ 0 w 303"/>
                    <a:gd name="T3" fmla="*/ 143 h 296"/>
                    <a:gd name="T4" fmla="*/ 93 w 303"/>
                    <a:gd name="T5" fmla="*/ 3 h 296"/>
                    <a:gd name="T6" fmla="*/ 110 w 303"/>
                    <a:gd name="T7" fmla="*/ 9 h 296"/>
                    <a:gd name="T8" fmla="*/ 103 w 303"/>
                    <a:gd name="T9" fmla="*/ 26 h 296"/>
                    <a:gd name="T10" fmla="*/ 25 w 303"/>
                    <a:gd name="T11" fmla="*/ 143 h 296"/>
                    <a:gd name="T12" fmla="*/ 151 w 303"/>
                    <a:gd name="T13" fmla="*/ 270 h 296"/>
                    <a:gd name="T14" fmla="*/ 277 w 303"/>
                    <a:gd name="T15" fmla="*/ 143 h 296"/>
                    <a:gd name="T16" fmla="*/ 200 w 303"/>
                    <a:gd name="T17" fmla="*/ 26 h 296"/>
                    <a:gd name="T18" fmla="*/ 193 w 303"/>
                    <a:gd name="T19" fmla="*/ 9 h 296"/>
                    <a:gd name="T20" fmla="*/ 210 w 303"/>
                    <a:gd name="T21" fmla="*/ 3 h 296"/>
                    <a:gd name="T22" fmla="*/ 303 w 303"/>
                    <a:gd name="T23" fmla="*/ 143 h 296"/>
                    <a:gd name="T24" fmla="*/ 151 w 303"/>
                    <a:gd name="T25" fmla="*/ 296 h 2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03" h="296">
                      <a:moveTo>
                        <a:pt x="151" y="296"/>
                      </a:moveTo>
                      <a:cubicBezTo>
                        <a:pt x="68" y="296"/>
                        <a:pt x="0" y="227"/>
                        <a:pt x="0" y="143"/>
                      </a:cubicBezTo>
                      <a:cubicBezTo>
                        <a:pt x="0" y="82"/>
                        <a:pt x="36" y="27"/>
                        <a:pt x="93" y="3"/>
                      </a:cubicBezTo>
                      <a:cubicBezTo>
                        <a:pt x="99" y="0"/>
                        <a:pt x="107" y="3"/>
                        <a:pt x="110" y="9"/>
                      </a:cubicBezTo>
                      <a:cubicBezTo>
                        <a:pt x="112" y="16"/>
                        <a:pt x="109" y="24"/>
                        <a:pt x="103" y="26"/>
                      </a:cubicBezTo>
                      <a:cubicBezTo>
                        <a:pt x="56" y="46"/>
                        <a:pt x="25" y="92"/>
                        <a:pt x="25" y="143"/>
                      </a:cubicBezTo>
                      <a:cubicBezTo>
                        <a:pt x="25" y="213"/>
                        <a:pt x="82" y="270"/>
                        <a:pt x="151" y="270"/>
                      </a:cubicBezTo>
                      <a:cubicBezTo>
                        <a:pt x="221" y="270"/>
                        <a:pt x="277" y="213"/>
                        <a:pt x="277" y="143"/>
                      </a:cubicBezTo>
                      <a:cubicBezTo>
                        <a:pt x="277" y="92"/>
                        <a:pt x="247" y="46"/>
                        <a:pt x="200" y="26"/>
                      </a:cubicBezTo>
                      <a:cubicBezTo>
                        <a:pt x="194" y="24"/>
                        <a:pt x="191" y="16"/>
                        <a:pt x="193" y="9"/>
                      </a:cubicBezTo>
                      <a:cubicBezTo>
                        <a:pt x="196" y="3"/>
                        <a:pt x="204" y="0"/>
                        <a:pt x="210" y="3"/>
                      </a:cubicBezTo>
                      <a:cubicBezTo>
                        <a:pt x="267" y="27"/>
                        <a:pt x="303" y="82"/>
                        <a:pt x="303" y="143"/>
                      </a:cubicBezTo>
                      <a:cubicBezTo>
                        <a:pt x="303" y="227"/>
                        <a:pt x="235" y="296"/>
                        <a:pt x="151" y="2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</p:grp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8B44FB7-A690-4059-9DAA-09D03B8DA424}"/>
                </a:ext>
              </a:extLst>
            </p:cNvPr>
            <p:cNvSpPr txBox="1"/>
            <p:nvPr/>
          </p:nvSpPr>
          <p:spPr>
            <a:xfrm>
              <a:off x="9434086" y="4482586"/>
              <a:ext cx="1238698" cy="1938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ANY SERVICE</a:t>
              </a:r>
            </a:p>
          </p:txBody>
        </p:sp>
      </p:grpSp>
      <p:sp>
        <p:nvSpPr>
          <p:cNvPr id="52" name="Arc 51">
            <a:extLst>
              <a:ext uri="{FF2B5EF4-FFF2-40B4-BE49-F238E27FC236}">
                <a16:creationId xmlns:a16="http://schemas.microsoft.com/office/drawing/2014/main" id="{2EC356E7-F6A4-46DB-8C7C-AC164742BB94}"/>
              </a:ext>
            </a:extLst>
          </p:cNvPr>
          <p:cNvSpPr/>
          <p:nvPr/>
        </p:nvSpPr>
        <p:spPr>
          <a:xfrm>
            <a:off x="3705914" y="1600200"/>
            <a:ext cx="4720589" cy="4692052"/>
          </a:xfrm>
          <a:prstGeom prst="arc">
            <a:avLst>
              <a:gd name="adj1" fmla="val 3351052"/>
              <a:gd name="adj2" fmla="val 7379265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6E6F6796-AECF-41C5-B3B9-E49E592E28F4}"/>
              </a:ext>
            </a:extLst>
          </p:cNvPr>
          <p:cNvSpPr/>
          <p:nvPr/>
        </p:nvSpPr>
        <p:spPr>
          <a:xfrm>
            <a:off x="3747716" y="1626326"/>
            <a:ext cx="4720589" cy="4692052"/>
          </a:xfrm>
          <a:prstGeom prst="arc">
            <a:avLst>
              <a:gd name="adj1" fmla="val 9798553"/>
              <a:gd name="adj2" fmla="val 11903904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38A389D-A71A-429A-9F17-374AB8551538}"/>
              </a:ext>
            </a:extLst>
          </p:cNvPr>
          <p:cNvGrpSpPr/>
          <p:nvPr/>
        </p:nvGrpSpPr>
        <p:grpSpPr>
          <a:xfrm>
            <a:off x="7111569" y="1729839"/>
            <a:ext cx="1484079" cy="1484079"/>
            <a:chOff x="1047410" y="1596940"/>
            <a:chExt cx="1557885" cy="1557885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E90F07A-420B-4951-B602-B72FD41D23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7410" y="1596940"/>
              <a:ext cx="1557885" cy="1557885"/>
            </a:xfrm>
            <a:prstGeom prst="ellipse">
              <a:avLst/>
            </a:prstGeom>
            <a:solidFill>
              <a:schemeClr val="accent3"/>
            </a:solidFill>
            <a:ln w="76200" cmpd="sng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34C6C9B6-9081-4D0B-80B5-8B8E17ACDEE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23432" y="1681626"/>
              <a:ext cx="1005840" cy="1005840"/>
              <a:chOff x="3639600" y="1484784"/>
              <a:chExt cx="685800" cy="6858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986ECBA-B8B7-439D-AA62-40CE6B7806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39600" y="1484784"/>
                <a:ext cx="685800" cy="685800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tx1"/>
                    </a:solidFill>
                    <a:prstDash val="solid"/>
                  </a14:hiddenLine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6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483536B5-67E4-47A9-980A-1F7447B7E743}"/>
                  </a:ext>
                </a:extLst>
              </p:cNvPr>
              <p:cNvGrpSpPr/>
              <p:nvPr/>
            </p:nvGrpSpPr>
            <p:grpSpPr>
              <a:xfrm>
                <a:off x="3698792" y="1621339"/>
                <a:ext cx="567417" cy="399042"/>
                <a:chOff x="11380788" y="5340350"/>
                <a:chExt cx="4302125" cy="3027362"/>
              </a:xfrm>
            </p:grpSpPr>
            <p:sp>
              <p:nvSpPr>
                <p:cNvPr id="60" name="Freeform 1266">
                  <a:extLst>
                    <a:ext uri="{FF2B5EF4-FFF2-40B4-BE49-F238E27FC236}">
                      <a16:creationId xmlns:a16="http://schemas.microsoft.com/office/drawing/2014/main" id="{EDD54A20-A117-4401-8214-5D0958B73C1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380788" y="5340350"/>
                  <a:ext cx="4302125" cy="3027362"/>
                </a:xfrm>
                <a:custGeom>
                  <a:avLst/>
                  <a:gdLst>
                    <a:gd name="T0" fmla="*/ 529 w 655"/>
                    <a:gd name="T1" fmla="*/ 103 h 461"/>
                    <a:gd name="T2" fmla="*/ 529 w 655"/>
                    <a:gd name="T3" fmla="*/ 152 h 461"/>
                    <a:gd name="T4" fmla="*/ 503 w 655"/>
                    <a:gd name="T5" fmla="*/ 209 h 461"/>
                    <a:gd name="T6" fmla="*/ 596 w 655"/>
                    <a:gd name="T7" fmla="*/ 278 h 461"/>
                    <a:gd name="T8" fmla="*/ 630 w 655"/>
                    <a:gd name="T9" fmla="*/ 363 h 461"/>
                    <a:gd name="T10" fmla="*/ 470 w 655"/>
                    <a:gd name="T11" fmla="*/ 363 h 461"/>
                    <a:gd name="T12" fmla="*/ 504 w 655"/>
                    <a:gd name="T13" fmla="*/ 448 h 461"/>
                    <a:gd name="T14" fmla="*/ 143 w 655"/>
                    <a:gd name="T15" fmla="*/ 416 h 461"/>
                    <a:gd name="T16" fmla="*/ 187 w 655"/>
                    <a:gd name="T17" fmla="*/ 363 h 461"/>
                    <a:gd name="T18" fmla="*/ 17 w 655"/>
                    <a:gd name="T19" fmla="*/ 331 h 461"/>
                    <a:gd name="T20" fmla="*/ 149 w 655"/>
                    <a:gd name="T21" fmla="*/ 233 h 461"/>
                    <a:gd name="T22" fmla="*/ 134 w 655"/>
                    <a:gd name="T23" fmla="*/ 163 h 461"/>
                    <a:gd name="T24" fmla="*/ 119 w 655"/>
                    <a:gd name="T25" fmla="*/ 116 h 461"/>
                    <a:gd name="T26" fmla="*/ 201 w 655"/>
                    <a:gd name="T27" fmla="*/ 14 h 461"/>
                    <a:gd name="T28" fmla="*/ 283 w 655"/>
                    <a:gd name="T29" fmla="*/ 110 h 461"/>
                    <a:gd name="T30" fmla="*/ 372 w 655"/>
                    <a:gd name="T31" fmla="*/ 110 h 461"/>
                    <a:gd name="T32" fmla="*/ 453 w 655"/>
                    <a:gd name="T33" fmla="*/ 14 h 461"/>
                    <a:gd name="T34" fmla="*/ 364 w 655"/>
                    <a:gd name="T35" fmla="*/ 91 h 461"/>
                    <a:gd name="T36" fmla="*/ 291 w 655"/>
                    <a:gd name="T37" fmla="*/ 91 h 461"/>
                    <a:gd name="T38" fmla="*/ 112 w 655"/>
                    <a:gd name="T39" fmla="*/ 97 h 461"/>
                    <a:gd name="T40" fmla="*/ 106 w 655"/>
                    <a:gd name="T41" fmla="*/ 117 h 461"/>
                    <a:gd name="T42" fmla="*/ 112 w 655"/>
                    <a:gd name="T43" fmla="*/ 154 h 461"/>
                    <a:gd name="T44" fmla="*/ 123 w 655"/>
                    <a:gd name="T45" fmla="*/ 176 h 461"/>
                    <a:gd name="T46" fmla="*/ 136 w 655"/>
                    <a:gd name="T47" fmla="*/ 224 h 461"/>
                    <a:gd name="T48" fmla="*/ 54 w 655"/>
                    <a:gd name="T49" fmla="*/ 266 h 461"/>
                    <a:gd name="T50" fmla="*/ 12 w 655"/>
                    <a:gd name="T51" fmla="*/ 367 h 461"/>
                    <a:gd name="T52" fmla="*/ 25 w 655"/>
                    <a:gd name="T53" fmla="*/ 376 h 461"/>
                    <a:gd name="T54" fmla="*/ 130 w 655"/>
                    <a:gd name="T55" fmla="*/ 418 h 461"/>
                    <a:gd name="T56" fmla="*/ 141 w 655"/>
                    <a:gd name="T57" fmla="*/ 461 h 461"/>
                    <a:gd name="T58" fmla="*/ 504 w 655"/>
                    <a:gd name="T59" fmla="*/ 461 h 461"/>
                    <a:gd name="T60" fmla="*/ 517 w 655"/>
                    <a:gd name="T61" fmla="*/ 453 h 461"/>
                    <a:gd name="T62" fmla="*/ 513 w 655"/>
                    <a:gd name="T63" fmla="*/ 376 h 461"/>
                    <a:gd name="T64" fmla="*/ 639 w 655"/>
                    <a:gd name="T65" fmla="*/ 376 h 461"/>
                    <a:gd name="T66" fmla="*/ 651 w 655"/>
                    <a:gd name="T67" fmla="*/ 332 h 461"/>
                    <a:gd name="T68" fmla="*/ 552 w 655"/>
                    <a:gd name="T69" fmla="*/ 241 h 461"/>
                    <a:gd name="T70" fmla="*/ 517 w 655"/>
                    <a:gd name="T71" fmla="*/ 213 h 461"/>
                    <a:gd name="T72" fmla="*/ 533 w 655"/>
                    <a:gd name="T73" fmla="*/ 171 h 461"/>
                    <a:gd name="T74" fmla="*/ 549 w 655"/>
                    <a:gd name="T75" fmla="*/ 118 h 461"/>
                    <a:gd name="T76" fmla="*/ 549 w 655"/>
                    <a:gd name="T77" fmla="*/ 116 h 461"/>
                    <a:gd name="T78" fmla="*/ 453 w 655"/>
                    <a:gd name="T79" fmla="*/ 0 h 4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655" h="461">
                      <a:moveTo>
                        <a:pt x="453" y="14"/>
                      </a:moveTo>
                      <a:cubicBezTo>
                        <a:pt x="509" y="14"/>
                        <a:pt x="529" y="49"/>
                        <a:pt x="529" y="103"/>
                      </a:cubicBezTo>
                      <a:cubicBezTo>
                        <a:pt x="534" y="105"/>
                        <a:pt x="536" y="110"/>
                        <a:pt x="536" y="116"/>
                      </a:cubicBezTo>
                      <a:cubicBezTo>
                        <a:pt x="529" y="152"/>
                        <a:pt x="529" y="152"/>
                        <a:pt x="529" y="152"/>
                      </a:cubicBezTo>
                      <a:cubicBezTo>
                        <a:pt x="528" y="157"/>
                        <a:pt x="525" y="161"/>
                        <a:pt x="521" y="163"/>
                      </a:cubicBezTo>
                      <a:cubicBezTo>
                        <a:pt x="516" y="184"/>
                        <a:pt x="515" y="196"/>
                        <a:pt x="503" y="209"/>
                      </a:cubicBezTo>
                      <a:cubicBezTo>
                        <a:pt x="506" y="233"/>
                        <a:pt x="506" y="233"/>
                        <a:pt x="506" y="233"/>
                      </a:cubicBezTo>
                      <a:cubicBezTo>
                        <a:pt x="525" y="240"/>
                        <a:pt x="565" y="265"/>
                        <a:pt x="596" y="278"/>
                      </a:cubicBezTo>
                      <a:cubicBezTo>
                        <a:pt x="621" y="289"/>
                        <a:pt x="640" y="302"/>
                        <a:pt x="637" y="331"/>
                      </a:cubicBezTo>
                      <a:cubicBezTo>
                        <a:pt x="636" y="346"/>
                        <a:pt x="630" y="363"/>
                        <a:pt x="630" y="363"/>
                      </a:cubicBezTo>
                      <a:cubicBezTo>
                        <a:pt x="468" y="363"/>
                        <a:pt x="468" y="363"/>
                        <a:pt x="468" y="363"/>
                      </a:cubicBezTo>
                      <a:cubicBezTo>
                        <a:pt x="468" y="363"/>
                        <a:pt x="469" y="363"/>
                        <a:pt x="470" y="363"/>
                      </a:cubicBezTo>
                      <a:cubicBezTo>
                        <a:pt x="496" y="374"/>
                        <a:pt x="514" y="388"/>
                        <a:pt x="512" y="416"/>
                      </a:cubicBezTo>
                      <a:cubicBezTo>
                        <a:pt x="510" y="431"/>
                        <a:pt x="504" y="448"/>
                        <a:pt x="504" y="448"/>
                      </a:cubicBezTo>
                      <a:cubicBezTo>
                        <a:pt x="151" y="448"/>
                        <a:pt x="151" y="448"/>
                        <a:pt x="151" y="448"/>
                      </a:cubicBezTo>
                      <a:cubicBezTo>
                        <a:pt x="151" y="448"/>
                        <a:pt x="145" y="431"/>
                        <a:pt x="143" y="416"/>
                      </a:cubicBezTo>
                      <a:cubicBezTo>
                        <a:pt x="140" y="388"/>
                        <a:pt x="159" y="374"/>
                        <a:pt x="185" y="363"/>
                      </a:cubicBezTo>
                      <a:cubicBezTo>
                        <a:pt x="186" y="363"/>
                        <a:pt x="186" y="363"/>
                        <a:pt x="187" y="363"/>
                      </a:cubicBezTo>
                      <a:cubicBezTo>
                        <a:pt x="25" y="363"/>
                        <a:pt x="25" y="363"/>
                        <a:pt x="25" y="363"/>
                      </a:cubicBezTo>
                      <a:cubicBezTo>
                        <a:pt x="25" y="363"/>
                        <a:pt x="19" y="346"/>
                        <a:pt x="17" y="331"/>
                      </a:cubicBezTo>
                      <a:cubicBezTo>
                        <a:pt x="14" y="302"/>
                        <a:pt x="33" y="289"/>
                        <a:pt x="59" y="278"/>
                      </a:cubicBezTo>
                      <a:cubicBezTo>
                        <a:pt x="89" y="265"/>
                        <a:pt x="130" y="240"/>
                        <a:pt x="149" y="233"/>
                      </a:cubicBezTo>
                      <a:cubicBezTo>
                        <a:pt x="151" y="209"/>
                        <a:pt x="151" y="209"/>
                        <a:pt x="151" y="209"/>
                      </a:cubicBezTo>
                      <a:cubicBezTo>
                        <a:pt x="140" y="196"/>
                        <a:pt x="139" y="184"/>
                        <a:pt x="134" y="163"/>
                      </a:cubicBezTo>
                      <a:cubicBezTo>
                        <a:pt x="129" y="161"/>
                        <a:pt x="126" y="157"/>
                        <a:pt x="125" y="152"/>
                      </a:cubicBezTo>
                      <a:cubicBezTo>
                        <a:pt x="119" y="116"/>
                        <a:pt x="119" y="116"/>
                        <a:pt x="119" y="116"/>
                      </a:cubicBezTo>
                      <a:cubicBezTo>
                        <a:pt x="119" y="110"/>
                        <a:pt x="121" y="105"/>
                        <a:pt x="125" y="103"/>
                      </a:cubicBezTo>
                      <a:cubicBezTo>
                        <a:pt x="125" y="49"/>
                        <a:pt x="146" y="14"/>
                        <a:pt x="201" y="14"/>
                      </a:cubicBezTo>
                      <a:cubicBezTo>
                        <a:pt x="257" y="14"/>
                        <a:pt x="278" y="49"/>
                        <a:pt x="278" y="103"/>
                      </a:cubicBezTo>
                      <a:cubicBezTo>
                        <a:pt x="280" y="104"/>
                        <a:pt x="282" y="107"/>
                        <a:pt x="283" y="110"/>
                      </a:cubicBezTo>
                      <a:cubicBezTo>
                        <a:pt x="294" y="103"/>
                        <a:pt x="309" y="99"/>
                        <a:pt x="327" y="99"/>
                      </a:cubicBezTo>
                      <a:cubicBezTo>
                        <a:pt x="346" y="99"/>
                        <a:pt x="360" y="103"/>
                        <a:pt x="372" y="110"/>
                      </a:cubicBezTo>
                      <a:cubicBezTo>
                        <a:pt x="373" y="107"/>
                        <a:pt x="374" y="104"/>
                        <a:pt x="377" y="103"/>
                      </a:cubicBezTo>
                      <a:cubicBezTo>
                        <a:pt x="377" y="49"/>
                        <a:pt x="397" y="14"/>
                        <a:pt x="453" y="14"/>
                      </a:cubicBezTo>
                      <a:moveTo>
                        <a:pt x="453" y="0"/>
                      </a:moveTo>
                      <a:cubicBezTo>
                        <a:pt x="414" y="0"/>
                        <a:pt x="368" y="16"/>
                        <a:pt x="364" y="91"/>
                      </a:cubicBezTo>
                      <a:cubicBezTo>
                        <a:pt x="353" y="88"/>
                        <a:pt x="341" y="86"/>
                        <a:pt x="327" y="86"/>
                      </a:cubicBezTo>
                      <a:cubicBezTo>
                        <a:pt x="314" y="86"/>
                        <a:pt x="302" y="88"/>
                        <a:pt x="291" y="91"/>
                      </a:cubicBezTo>
                      <a:cubicBezTo>
                        <a:pt x="287" y="16"/>
                        <a:pt x="240" y="0"/>
                        <a:pt x="201" y="0"/>
                      </a:cubicBezTo>
                      <a:cubicBezTo>
                        <a:pt x="162" y="0"/>
                        <a:pt x="114" y="17"/>
                        <a:pt x="112" y="97"/>
                      </a:cubicBezTo>
                      <a:cubicBezTo>
                        <a:pt x="107" y="102"/>
                        <a:pt x="105" y="109"/>
                        <a:pt x="105" y="116"/>
                      </a:cubicBezTo>
                      <a:cubicBezTo>
                        <a:pt x="106" y="117"/>
                        <a:pt x="106" y="117"/>
                        <a:pt x="106" y="117"/>
                      </a:cubicBezTo>
                      <a:cubicBezTo>
                        <a:pt x="106" y="118"/>
                        <a:pt x="106" y="118"/>
                        <a:pt x="106" y="118"/>
                      </a:cubicBezTo>
                      <a:cubicBezTo>
                        <a:pt x="112" y="154"/>
                        <a:pt x="112" y="154"/>
                        <a:pt x="112" y="154"/>
                      </a:cubicBezTo>
                      <a:cubicBezTo>
                        <a:pt x="113" y="161"/>
                        <a:pt x="117" y="167"/>
                        <a:pt x="122" y="171"/>
                      </a:cubicBezTo>
                      <a:cubicBezTo>
                        <a:pt x="122" y="173"/>
                        <a:pt x="123" y="175"/>
                        <a:pt x="123" y="176"/>
                      </a:cubicBezTo>
                      <a:cubicBezTo>
                        <a:pt x="126" y="190"/>
                        <a:pt x="129" y="201"/>
                        <a:pt x="137" y="213"/>
                      </a:cubicBezTo>
                      <a:cubicBezTo>
                        <a:pt x="136" y="224"/>
                        <a:pt x="136" y="224"/>
                        <a:pt x="136" y="224"/>
                      </a:cubicBezTo>
                      <a:cubicBezTo>
                        <a:pt x="127" y="228"/>
                        <a:pt x="116" y="234"/>
                        <a:pt x="103" y="241"/>
                      </a:cubicBezTo>
                      <a:cubicBezTo>
                        <a:pt x="87" y="250"/>
                        <a:pt x="69" y="259"/>
                        <a:pt x="54" y="266"/>
                      </a:cubicBezTo>
                      <a:cubicBezTo>
                        <a:pt x="38" y="273"/>
                        <a:pt x="0" y="289"/>
                        <a:pt x="4" y="332"/>
                      </a:cubicBezTo>
                      <a:cubicBezTo>
                        <a:pt x="6" y="349"/>
                        <a:pt x="12" y="366"/>
                        <a:pt x="12" y="367"/>
                      </a:cubicBezTo>
                      <a:cubicBezTo>
                        <a:pt x="15" y="376"/>
                        <a:pt x="15" y="376"/>
                        <a:pt x="15" y="376"/>
                      </a:cubicBezTo>
                      <a:cubicBezTo>
                        <a:pt x="25" y="376"/>
                        <a:pt x="25" y="376"/>
                        <a:pt x="25" y="376"/>
                      </a:cubicBezTo>
                      <a:cubicBezTo>
                        <a:pt x="142" y="376"/>
                        <a:pt x="142" y="376"/>
                        <a:pt x="142" y="376"/>
                      </a:cubicBezTo>
                      <a:cubicBezTo>
                        <a:pt x="134" y="386"/>
                        <a:pt x="128" y="399"/>
                        <a:pt x="130" y="418"/>
                      </a:cubicBezTo>
                      <a:cubicBezTo>
                        <a:pt x="132" y="434"/>
                        <a:pt x="138" y="452"/>
                        <a:pt x="138" y="453"/>
                      </a:cubicBezTo>
                      <a:cubicBezTo>
                        <a:pt x="141" y="461"/>
                        <a:pt x="141" y="461"/>
                        <a:pt x="141" y="461"/>
                      </a:cubicBezTo>
                      <a:cubicBezTo>
                        <a:pt x="151" y="461"/>
                        <a:pt x="151" y="461"/>
                        <a:pt x="151" y="461"/>
                      </a:cubicBezTo>
                      <a:cubicBezTo>
                        <a:pt x="504" y="461"/>
                        <a:pt x="504" y="461"/>
                        <a:pt x="504" y="461"/>
                      </a:cubicBezTo>
                      <a:cubicBezTo>
                        <a:pt x="513" y="461"/>
                        <a:pt x="513" y="461"/>
                        <a:pt x="513" y="461"/>
                      </a:cubicBezTo>
                      <a:cubicBezTo>
                        <a:pt x="517" y="453"/>
                        <a:pt x="517" y="453"/>
                        <a:pt x="517" y="453"/>
                      </a:cubicBezTo>
                      <a:cubicBezTo>
                        <a:pt x="517" y="452"/>
                        <a:pt x="523" y="434"/>
                        <a:pt x="525" y="418"/>
                      </a:cubicBezTo>
                      <a:cubicBezTo>
                        <a:pt x="527" y="399"/>
                        <a:pt x="521" y="386"/>
                        <a:pt x="513" y="376"/>
                      </a:cubicBezTo>
                      <a:cubicBezTo>
                        <a:pt x="630" y="376"/>
                        <a:pt x="630" y="376"/>
                        <a:pt x="630" y="376"/>
                      </a:cubicBezTo>
                      <a:cubicBezTo>
                        <a:pt x="639" y="376"/>
                        <a:pt x="639" y="376"/>
                        <a:pt x="639" y="376"/>
                      </a:cubicBezTo>
                      <a:cubicBezTo>
                        <a:pt x="642" y="367"/>
                        <a:pt x="642" y="367"/>
                        <a:pt x="642" y="367"/>
                      </a:cubicBezTo>
                      <a:cubicBezTo>
                        <a:pt x="643" y="366"/>
                        <a:pt x="649" y="349"/>
                        <a:pt x="651" y="332"/>
                      </a:cubicBezTo>
                      <a:cubicBezTo>
                        <a:pt x="655" y="289"/>
                        <a:pt x="617" y="273"/>
                        <a:pt x="601" y="266"/>
                      </a:cubicBezTo>
                      <a:cubicBezTo>
                        <a:pt x="586" y="259"/>
                        <a:pt x="568" y="250"/>
                        <a:pt x="552" y="241"/>
                      </a:cubicBezTo>
                      <a:cubicBezTo>
                        <a:pt x="539" y="234"/>
                        <a:pt x="528" y="228"/>
                        <a:pt x="518" y="224"/>
                      </a:cubicBezTo>
                      <a:cubicBezTo>
                        <a:pt x="517" y="213"/>
                        <a:pt x="517" y="213"/>
                        <a:pt x="517" y="213"/>
                      </a:cubicBezTo>
                      <a:cubicBezTo>
                        <a:pt x="525" y="201"/>
                        <a:pt x="528" y="190"/>
                        <a:pt x="532" y="177"/>
                      </a:cubicBezTo>
                      <a:cubicBezTo>
                        <a:pt x="532" y="175"/>
                        <a:pt x="532" y="173"/>
                        <a:pt x="533" y="171"/>
                      </a:cubicBezTo>
                      <a:cubicBezTo>
                        <a:pt x="538" y="167"/>
                        <a:pt x="541" y="161"/>
                        <a:pt x="543" y="154"/>
                      </a:cubicBezTo>
                      <a:cubicBezTo>
                        <a:pt x="549" y="118"/>
                        <a:pt x="549" y="118"/>
                        <a:pt x="549" y="118"/>
                      </a:cubicBezTo>
                      <a:cubicBezTo>
                        <a:pt x="549" y="117"/>
                        <a:pt x="549" y="117"/>
                        <a:pt x="549" y="117"/>
                      </a:cubicBezTo>
                      <a:cubicBezTo>
                        <a:pt x="549" y="116"/>
                        <a:pt x="549" y="116"/>
                        <a:pt x="549" y="116"/>
                      </a:cubicBezTo>
                      <a:cubicBezTo>
                        <a:pt x="550" y="109"/>
                        <a:pt x="547" y="102"/>
                        <a:pt x="543" y="97"/>
                      </a:cubicBezTo>
                      <a:cubicBezTo>
                        <a:pt x="541" y="17"/>
                        <a:pt x="493" y="0"/>
                        <a:pt x="45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  <p:sp>
              <p:nvSpPr>
                <p:cNvPr id="61" name="Freeform 1267">
                  <a:extLst>
                    <a:ext uri="{FF2B5EF4-FFF2-40B4-BE49-F238E27FC236}">
                      <a16:creationId xmlns:a16="http://schemas.microsoft.com/office/drawing/2014/main" id="{C3FD1EAE-0F32-435B-9E9F-BA5DD60DE7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98375" y="5930900"/>
                  <a:ext cx="2332038" cy="1931987"/>
                </a:xfrm>
                <a:custGeom>
                  <a:avLst/>
                  <a:gdLst>
                    <a:gd name="T0" fmla="*/ 348 w 355"/>
                    <a:gd name="T1" fmla="*/ 294 h 294"/>
                    <a:gd name="T2" fmla="*/ 313 w 355"/>
                    <a:gd name="T3" fmla="*/ 273 h 294"/>
                    <a:gd name="T4" fmla="*/ 262 w 355"/>
                    <a:gd name="T5" fmla="*/ 247 h 294"/>
                    <a:gd name="T6" fmla="*/ 224 w 355"/>
                    <a:gd name="T7" fmla="*/ 227 h 294"/>
                    <a:gd name="T8" fmla="*/ 221 w 355"/>
                    <a:gd name="T9" fmla="*/ 227 h 294"/>
                    <a:gd name="T10" fmla="*/ 218 w 355"/>
                    <a:gd name="T11" fmla="*/ 199 h 294"/>
                    <a:gd name="T12" fmla="*/ 219 w 355"/>
                    <a:gd name="T13" fmla="*/ 198 h 294"/>
                    <a:gd name="T14" fmla="*/ 234 w 355"/>
                    <a:gd name="T15" fmla="*/ 163 h 294"/>
                    <a:gd name="T16" fmla="*/ 236 w 355"/>
                    <a:gd name="T17" fmla="*/ 153 h 294"/>
                    <a:gd name="T18" fmla="*/ 237 w 355"/>
                    <a:gd name="T19" fmla="*/ 151 h 294"/>
                    <a:gd name="T20" fmla="*/ 238 w 355"/>
                    <a:gd name="T21" fmla="*/ 150 h 294"/>
                    <a:gd name="T22" fmla="*/ 244 w 355"/>
                    <a:gd name="T23" fmla="*/ 142 h 294"/>
                    <a:gd name="T24" fmla="*/ 251 w 355"/>
                    <a:gd name="T25" fmla="*/ 106 h 294"/>
                    <a:gd name="T26" fmla="*/ 246 w 355"/>
                    <a:gd name="T27" fmla="*/ 97 h 294"/>
                    <a:gd name="T28" fmla="*/ 244 w 355"/>
                    <a:gd name="T29" fmla="*/ 96 h 294"/>
                    <a:gd name="T30" fmla="*/ 244 w 355"/>
                    <a:gd name="T31" fmla="*/ 94 h 294"/>
                    <a:gd name="T32" fmla="*/ 172 w 355"/>
                    <a:gd name="T33" fmla="*/ 9 h 294"/>
                    <a:gd name="T34" fmla="*/ 100 w 355"/>
                    <a:gd name="T35" fmla="*/ 94 h 294"/>
                    <a:gd name="T36" fmla="*/ 100 w 355"/>
                    <a:gd name="T37" fmla="*/ 96 h 294"/>
                    <a:gd name="T38" fmla="*/ 98 w 355"/>
                    <a:gd name="T39" fmla="*/ 97 h 294"/>
                    <a:gd name="T40" fmla="*/ 94 w 355"/>
                    <a:gd name="T41" fmla="*/ 106 h 294"/>
                    <a:gd name="T42" fmla="*/ 100 w 355"/>
                    <a:gd name="T43" fmla="*/ 142 h 294"/>
                    <a:gd name="T44" fmla="*/ 107 w 355"/>
                    <a:gd name="T45" fmla="*/ 150 h 294"/>
                    <a:gd name="T46" fmla="*/ 108 w 355"/>
                    <a:gd name="T47" fmla="*/ 151 h 294"/>
                    <a:gd name="T48" fmla="*/ 109 w 355"/>
                    <a:gd name="T49" fmla="*/ 153 h 294"/>
                    <a:gd name="T50" fmla="*/ 111 w 355"/>
                    <a:gd name="T51" fmla="*/ 163 h 294"/>
                    <a:gd name="T52" fmla="*/ 126 w 355"/>
                    <a:gd name="T53" fmla="*/ 198 h 294"/>
                    <a:gd name="T54" fmla="*/ 127 w 355"/>
                    <a:gd name="T55" fmla="*/ 199 h 294"/>
                    <a:gd name="T56" fmla="*/ 123 w 355"/>
                    <a:gd name="T57" fmla="*/ 227 h 294"/>
                    <a:gd name="T58" fmla="*/ 121 w 355"/>
                    <a:gd name="T59" fmla="*/ 227 h 294"/>
                    <a:gd name="T60" fmla="*/ 82 w 355"/>
                    <a:gd name="T61" fmla="*/ 247 h 294"/>
                    <a:gd name="T62" fmla="*/ 32 w 355"/>
                    <a:gd name="T63" fmla="*/ 273 h 294"/>
                    <a:gd name="T64" fmla="*/ 5 w 355"/>
                    <a:gd name="T65" fmla="*/ 287 h 294"/>
                    <a:gd name="T66" fmla="*/ 0 w 355"/>
                    <a:gd name="T67" fmla="*/ 280 h 294"/>
                    <a:gd name="T68" fmla="*/ 28 w 355"/>
                    <a:gd name="T69" fmla="*/ 265 h 294"/>
                    <a:gd name="T70" fmla="*/ 78 w 355"/>
                    <a:gd name="T71" fmla="*/ 240 h 294"/>
                    <a:gd name="T72" fmla="*/ 116 w 355"/>
                    <a:gd name="T73" fmla="*/ 221 h 294"/>
                    <a:gd name="T74" fmla="*/ 118 w 355"/>
                    <a:gd name="T75" fmla="*/ 201 h 294"/>
                    <a:gd name="T76" fmla="*/ 103 w 355"/>
                    <a:gd name="T77" fmla="*/ 165 h 294"/>
                    <a:gd name="T78" fmla="*/ 101 w 355"/>
                    <a:gd name="T79" fmla="*/ 157 h 294"/>
                    <a:gd name="T80" fmla="*/ 92 w 355"/>
                    <a:gd name="T81" fmla="*/ 143 h 294"/>
                    <a:gd name="T82" fmla="*/ 86 w 355"/>
                    <a:gd name="T83" fmla="*/ 107 h 294"/>
                    <a:gd name="T84" fmla="*/ 92 w 355"/>
                    <a:gd name="T85" fmla="*/ 92 h 294"/>
                    <a:gd name="T86" fmla="*/ 172 w 355"/>
                    <a:gd name="T87" fmla="*/ 0 h 294"/>
                    <a:gd name="T88" fmla="*/ 253 w 355"/>
                    <a:gd name="T89" fmla="*/ 92 h 294"/>
                    <a:gd name="T90" fmla="*/ 259 w 355"/>
                    <a:gd name="T91" fmla="*/ 107 h 294"/>
                    <a:gd name="T92" fmla="*/ 253 w 355"/>
                    <a:gd name="T93" fmla="*/ 143 h 294"/>
                    <a:gd name="T94" fmla="*/ 244 w 355"/>
                    <a:gd name="T95" fmla="*/ 157 h 294"/>
                    <a:gd name="T96" fmla="*/ 242 w 355"/>
                    <a:gd name="T97" fmla="*/ 165 h 294"/>
                    <a:gd name="T98" fmla="*/ 227 w 355"/>
                    <a:gd name="T99" fmla="*/ 201 h 294"/>
                    <a:gd name="T100" fmla="*/ 229 w 355"/>
                    <a:gd name="T101" fmla="*/ 221 h 294"/>
                    <a:gd name="T102" fmla="*/ 266 w 355"/>
                    <a:gd name="T103" fmla="*/ 240 h 294"/>
                    <a:gd name="T104" fmla="*/ 316 w 355"/>
                    <a:gd name="T105" fmla="*/ 265 h 294"/>
                    <a:gd name="T106" fmla="*/ 355 w 355"/>
                    <a:gd name="T107" fmla="*/ 289 h 294"/>
                    <a:gd name="T108" fmla="*/ 348 w 355"/>
                    <a:gd name="T109" fmla="*/ 294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55" h="294">
                      <a:moveTo>
                        <a:pt x="348" y="294"/>
                      </a:moveTo>
                      <a:cubicBezTo>
                        <a:pt x="341" y="285"/>
                        <a:pt x="329" y="279"/>
                        <a:pt x="313" y="273"/>
                      </a:cubicBezTo>
                      <a:cubicBezTo>
                        <a:pt x="297" y="266"/>
                        <a:pt x="279" y="256"/>
                        <a:pt x="262" y="247"/>
                      </a:cubicBezTo>
                      <a:cubicBezTo>
                        <a:pt x="247" y="239"/>
                        <a:pt x="233" y="231"/>
                        <a:pt x="224" y="227"/>
                      </a:cubicBezTo>
                      <a:cubicBezTo>
                        <a:pt x="221" y="227"/>
                        <a:pt x="221" y="227"/>
                        <a:pt x="221" y="227"/>
                      </a:cubicBezTo>
                      <a:cubicBezTo>
                        <a:pt x="218" y="199"/>
                        <a:pt x="218" y="199"/>
                        <a:pt x="218" y="199"/>
                      </a:cubicBezTo>
                      <a:cubicBezTo>
                        <a:pt x="219" y="198"/>
                        <a:pt x="219" y="198"/>
                        <a:pt x="219" y="198"/>
                      </a:cubicBezTo>
                      <a:cubicBezTo>
                        <a:pt x="228" y="187"/>
                        <a:pt x="230" y="177"/>
                        <a:pt x="234" y="163"/>
                      </a:cubicBezTo>
                      <a:cubicBezTo>
                        <a:pt x="234" y="160"/>
                        <a:pt x="235" y="157"/>
                        <a:pt x="236" y="153"/>
                      </a:cubicBezTo>
                      <a:cubicBezTo>
                        <a:pt x="237" y="151"/>
                        <a:pt x="237" y="151"/>
                        <a:pt x="237" y="151"/>
                      </a:cubicBezTo>
                      <a:cubicBezTo>
                        <a:pt x="238" y="150"/>
                        <a:pt x="238" y="150"/>
                        <a:pt x="238" y="150"/>
                      </a:cubicBezTo>
                      <a:cubicBezTo>
                        <a:pt x="241" y="149"/>
                        <a:pt x="244" y="145"/>
                        <a:pt x="244" y="142"/>
                      </a:cubicBezTo>
                      <a:cubicBezTo>
                        <a:pt x="251" y="106"/>
                        <a:pt x="251" y="106"/>
                        <a:pt x="251" y="106"/>
                      </a:cubicBezTo>
                      <a:cubicBezTo>
                        <a:pt x="251" y="102"/>
                        <a:pt x="249" y="99"/>
                        <a:pt x="246" y="97"/>
                      </a:cubicBezTo>
                      <a:cubicBezTo>
                        <a:pt x="244" y="96"/>
                        <a:pt x="244" y="96"/>
                        <a:pt x="244" y="96"/>
                      </a:cubicBezTo>
                      <a:cubicBezTo>
                        <a:pt x="244" y="94"/>
                        <a:pt x="244" y="94"/>
                        <a:pt x="244" y="94"/>
                      </a:cubicBezTo>
                      <a:cubicBezTo>
                        <a:pt x="244" y="36"/>
                        <a:pt x="222" y="9"/>
                        <a:pt x="172" y="9"/>
                      </a:cubicBezTo>
                      <a:cubicBezTo>
                        <a:pt x="123" y="9"/>
                        <a:pt x="100" y="36"/>
                        <a:pt x="100" y="94"/>
                      </a:cubicBezTo>
                      <a:cubicBezTo>
                        <a:pt x="100" y="96"/>
                        <a:pt x="100" y="96"/>
                        <a:pt x="100" y="96"/>
                      </a:cubicBezTo>
                      <a:cubicBezTo>
                        <a:pt x="98" y="97"/>
                        <a:pt x="98" y="97"/>
                        <a:pt x="98" y="97"/>
                      </a:cubicBezTo>
                      <a:cubicBezTo>
                        <a:pt x="95" y="99"/>
                        <a:pt x="94" y="102"/>
                        <a:pt x="94" y="106"/>
                      </a:cubicBezTo>
                      <a:cubicBezTo>
                        <a:pt x="100" y="142"/>
                        <a:pt x="100" y="142"/>
                        <a:pt x="100" y="142"/>
                      </a:cubicBezTo>
                      <a:cubicBezTo>
                        <a:pt x="101" y="145"/>
                        <a:pt x="103" y="149"/>
                        <a:pt x="107" y="150"/>
                      </a:cubicBezTo>
                      <a:cubicBezTo>
                        <a:pt x="108" y="151"/>
                        <a:pt x="108" y="151"/>
                        <a:pt x="108" y="151"/>
                      </a:cubicBezTo>
                      <a:cubicBezTo>
                        <a:pt x="109" y="153"/>
                        <a:pt x="109" y="153"/>
                        <a:pt x="109" y="153"/>
                      </a:cubicBezTo>
                      <a:cubicBezTo>
                        <a:pt x="109" y="157"/>
                        <a:pt x="110" y="160"/>
                        <a:pt x="111" y="163"/>
                      </a:cubicBezTo>
                      <a:cubicBezTo>
                        <a:pt x="115" y="177"/>
                        <a:pt x="117" y="187"/>
                        <a:pt x="126" y="198"/>
                      </a:cubicBezTo>
                      <a:cubicBezTo>
                        <a:pt x="127" y="199"/>
                        <a:pt x="127" y="199"/>
                        <a:pt x="127" y="199"/>
                      </a:cubicBezTo>
                      <a:cubicBezTo>
                        <a:pt x="123" y="227"/>
                        <a:pt x="123" y="227"/>
                        <a:pt x="123" y="227"/>
                      </a:cubicBezTo>
                      <a:cubicBezTo>
                        <a:pt x="121" y="227"/>
                        <a:pt x="121" y="227"/>
                        <a:pt x="121" y="227"/>
                      </a:cubicBezTo>
                      <a:cubicBezTo>
                        <a:pt x="112" y="231"/>
                        <a:pt x="98" y="239"/>
                        <a:pt x="82" y="247"/>
                      </a:cubicBezTo>
                      <a:cubicBezTo>
                        <a:pt x="66" y="256"/>
                        <a:pt x="47" y="266"/>
                        <a:pt x="32" y="273"/>
                      </a:cubicBezTo>
                      <a:cubicBezTo>
                        <a:pt x="21" y="277"/>
                        <a:pt x="12" y="281"/>
                        <a:pt x="5" y="287"/>
                      </a:cubicBezTo>
                      <a:cubicBezTo>
                        <a:pt x="0" y="280"/>
                        <a:pt x="0" y="280"/>
                        <a:pt x="0" y="280"/>
                      </a:cubicBezTo>
                      <a:cubicBezTo>
                        <a:pt x="7" y="274"/>
                        <a:pt x="17" y="270"/>
                        <a:pt x="28" y="265"/>
                      </a:cubicBezTo>
                      <a:cubicBezTo>
                        <a:pt x="44" y="258"/>
                        <a:pt x="62" y="248"/>
                        <a:pt x="78" y="240"/>
                      </a:cubicBezTo>
                      <a:cubicBezTo>
                        <a:pt x="93" y="232"/>
                        <a:pt x="106" y="224"/>
                        <a:pt x="116" y="221"/>
                      </a:cubicBezTo>
                      <a:cubicBezTo>
                        <a:pt x="118" y="201"/>
                        <a:pt x="118" y="201"/>
                        <a:pt x="118" y="201"/>
                      </a:cubicBezTo>
                      <a:cubicBezTo>
                        <a:pt x="109" y="190"/>
                        <a:pt x="106" y="179"/>
                        <a:pt x="103" y="165"/>
                      </a:cubicBezTo>
                      <a:cubicBezTo>
                        <a:pt x="102" y="162"/>
                        <a:pt x="102" y="160"/>
                        <a:pt x="101" y="157"/>
                      </a:cubicBezTo>
                      <a:cubicBezTo>
                        <a:pt x="96" y="154"/>
                        <a:pt x="93" y="149"/>
                        <a:pt x="92" y="143"/>
                      </a:cubicBezTo>
                      <a:cubicBezTo>
                        <a:pt x="86" y="107"/>
                        <a:pt x="86" y="107"/>
                        <a:pt x="86" y="107"/>
                      </a:cubicBezTo>
                      <a:cubicBezTo>
                        <a:pt x="85" y="101"/>
                        <a:pt x="88" y="95"/>
                        <a:pt x="92" y="92"/>
                      </a:cubicBezTo>
                      <a:cubicBezTo>
                        <a:pt x="93" y="31"/>
                        <a:pt x="120" y="0"/>
                        <a:pt x="172" y="0"/>
                      </a:cubicBezTo>
                      <a:cubicBezTo>
                        <a:pt x="225" y="0"/>
                        <a:pt x="252" y="31"/>
                        <a:pt x="253" y="92"/>
                      </a:cubicBezTo>
                      <a:cubicBezTo>
                        <a:pt x="257" y="95"/>
                        <a:pt x="259" y="101"/>
                        <a:pt x="259" y="107"/>
                      </a:cubicBezTo>
                      <a:cubicBezTo>
                        <a:pt x="253" y="143"/>
                        <a:pt x="253" y="143"/>
                        <a:pt x="253" y="143"/>
                      </a:cubicBezTo>
                      <a:cubicBezTo>
                        <a:pt x="252" y="149"/>
                        <a:pt x="248" y="154"/>
                        <a:pt x="244" y="157"/>
                      </a:cubicBezTo>
                      <a:cubicBezTo>
                        <a:pt x="243" y="160"/>
                        <a:pt x="242" y="162"/>
                        <a:pt x="242" y="165"/>
                      </a:cubicBezTo>
                      <a:cubicBezTo>
                        <a:pt x="238" y="179"/>
                        <a:pt x="236" y="190"/>
                        <a:pt x="227" y="201"/>
                      </a:cubicBezTo>
                      <a:cubicBezTo>
                        <a:pt x="229" y="221"/>
                        <a:pt x="229" y="221"/>
                        <a:pt x="229" y="221"/>
                      </a:cubicBezTo>
                      <a:cubicBezTo>
                        <a:pt x="238" y="224"/>
                        <a:pt x="252" y="232"/>
                        <a:pt x="266" y="240"/>
                      </a:cubicBezTo>
                      <a:cubicBezTo>
                        <a:pt x="283" y="248"/>
                        <a:pt x="301" y="258"/>
                        <a:pt x="316" y="265"/>
                      </a:cubicBezTo>
                      <a:cubicBezTo>
                        <a:pt x="333" y="272"/>
                        <a:pt x="347" y="278"/>
                        <a:pt x="355" y="289"/>
                      </a:cubicBezTo>
                      <a:lnTo>
                        <a:pt x="348" y="29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 dirty="0"/>
                </a:p>
              </p:txBody>
            </p:sp>
          </p:grp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F267D16-9925-40B7-8FBA-A8FD42252AC9}"/>
                </a:ext>
              </a:extLst>
            </p:cNvPr>
            <p:cNvSpPr txBox="1"/>
            <p:nvPr/>
          </p:nvSpPr>
          <p:spPr>
            <a:xfrm>
              <a:off x="1207003" y="2594154"/>
              <a:ext cx="1238698" cy="1938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ANY VENDOR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991605E-71C5-4347-B550-F02C9E7854B0}"/>
              </a:ext>
            </a:extLst>
          </p:cNvPr>
          <p:cNvGrpSpPr/>
          <p:nvPr/>
        </p:nvGrpSpPr>
        <p:grpSpPr>
          <a:xfrm>
            <a:off x="3464078" y="4616071"/>
            <a:ext cx="1484079" cy="1484079"/>
            <a:chOff x="480587" y="3485372"/>
            <a:chExt cx="1557885" cy="1557885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3185FA6-1283-4094-8E55-1B7BF0B95D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0587" y="3485372"/>
              <a:ext cx="1557885" cy="1557885"/>
            </a:xfrm>
            <a:prstGeom prst="ellipse">
              <a:avLst/>
            </a:prstGeom>
            <a:solidFill>
              <a:schemeClr val="accent4"/>
            </a:solidFill>
            <a:ln w="76200" cmpd="sng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F777BBE3-4669-4E70-9D55-EFEEB3B16A9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10932" y="3538707"/>
              <a:ext cx="1097194" cy="1097194"/>
              <a:chOff x="10162800" y="1484784"/>
              <a:chExt cx="685800" cy="685800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58A78AD7-32D6-479A-8E2E-34282D49EC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162800" y="1484784"/>
                <a:ext cx="685800" cy="685800"/>
              </a:xfrm>
              <a:prstGeom prst="ellipse">
                <a:avLst/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tx1"/>
                    </a:solidFill>
                    <a:prstDash val="solid"/>
                  </a14:hiddenLine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Freeform 1292">
                <a:extLst>
                  <a:ext uri="{FF2B5EF4-FFF2-40B4-BE49-F238E27FC236}">
                    <a16:creationId xmlns:a16="http://schemas.microsoft.com/office/drawing/2014/main" id="{4EDF6A40-68BB-4EF9-BE5B-B473605D01C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270987" y="1636919"/>
                <a:ext cx="469427" cy="341289"/>
              </a:xfrm>
              <a:custGeom>
                <a:avLst/>
                <a:gdLst>
                  <a:gd name="T0" fmla="*/ 344 w 542"/>
                  <a:gd name="T1" fmla="*/ 17 h 394"/>
                  <a:gd name="T2" fmla="*/ 452 w 542"/>
                  <a:gd name="T3" fmla="*/ 125 h 394"/>
                  <a:gd name="T4" fmla="*/ 445 w 542"/>
                  <a:gd name="T5" fmla="*/ 165 h 394"/>
                  <a:gd name="T6" fmla="*/ 526 w 542"/>
                  <a:gd name="T7" fmla="*/ 269 h 394"/>
                  <a:gd name="T8" fmla="*/ 417 w 542"/>
                  <a:gd name="T9" fmla="*/ 377 h 394"/>
                  <a:gd name="T10" fmla="*/ 106 w 542"/>
                  <a:gd name="T11" fmla="*/ 377 h 394"/>
                  <a:gd name="T12" fmla="*/ 17 w 542"/>
                  <a:gd name="T13" fmla="*/ 288 h 394"/>
                  <a:gd name="T14" fmla="*/ 106 w 542"/>
                  <a:gd name="T15" fmla="*/ 198 h 394"/>
                  <a:gd name="T16" fmla="*/ 117 w 542"/>
                  <a:gd name="T17" fmla="*/ 199 h 394"/>
                  <a:gd name="T18" fmla="*/ 108 w 542"/>
                  <a:gd name="T19" fmla="*/ 159 h 394"/>
                  <a:gd name="T20" fmla="*/ 197 w 542"/>
                  <a:gd name="T21" fmla="*/ 69 h 394"/>
                  <a:gd name="T22" fmla="*/ 245 w 542"/>
                  <a:gd name="T23" fmla="*/ 82 h 394"/>
                  <a:gd name="T24" fmla="*/ 344 w 542"/>
                  <a:gd name="T25" fmla="*/ 17 h 394"/>
                  <a:gd name="T26" fmla="*/ 344 w 542"/>
                  <a:gd name="T27" fmla="*/ 0 h 394"/>
                  <a:gd name="T28" fmla="*/ 237 w 542"/>
                  <a:gd name="T29" fmla="*/ 60 h 394"/>
                  <a:gd name="T30" fmla="*/ 197 w 542"/>
                  <a:gd name="T31" fmla="*/ 52 h 394"/>
                  <a:gd name="T32" fmla="*/ 91 w 542"/>
                  <a:gd name="T33" fmla="*/ 159 h 394"/>
                  <a:gd name="T34" fmla="*/ 94 w 542"/>
                  <a:gd name="T35" fmla="*/ 182 h 394"/>
                  <a:gd name="T36" fmla="*/ 0 w 542"/>
                  <a:gd name="T37" fmla="*/ 288 h 394"/>
                  <a:gd name="T38" fmla="*/ 106 w 542"/>
                  <a:gd name="T39" fmla="*/ 394 h 394"/>
                  <a:gd name="T40" fmla="*/ 257 w 542"/>
                  <a:gd name="T41" fmla="*/ 394 h 394"/>
                  <a:gd name="T42" fmla="*/ 417 w 542"/>
                  <a:gd name="T43" fmla="*/ 394 h 394"/>
                  <a:gd name="T44" fmla="*/ 542 w 542"/>
                  <a:gd name="T45" fmla="*/ 269 h 394"/>
                  <a:gd name="T46" fmla="*/ 465 w 542"/>
                  <a:gd name="T47" fmla="*/ 154 h 394"/>
                  <a:gd name="T48" fmla="*/ 469 w 542"/>
                  <a:gd name="T49" fmla="*/ 125 h 394"/>
                  <a:gd name="T50" fmla="*/ 344 w 542"/>
                  <a:gd name="T51" fmla="*/ 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2" h="394">
                    <a:moveTo>
                      <a:pt x="344" y="17"/>
                    </a:moveTo>
                    <a:cubicBezTo>
                      <a:pt x="404" y="17"/>
                      <a:pt x="452" y="65"/>
                      <a:pt x="452" y="125"/>
                    </a:cubicBezTo>
                    <a:cubicBezTo>
                      <a:pt x="452" y="139"/>
                      <a:pt x="450" y="152"/>
                      <a:pt x="445" y="165"/>
                    </a:cubicBezTo>
                    <a:cubicBezTo>
                      <a:pt x="491" y="177"/>
                      <a:pt x="526" y="219"/>
                      <a:pt x="526" y="269"/>
                    </a:cubicBezTo>
                    <a:cubicBezTo>
                      <a:pt x="526" y="329"/>
                      <a:pt x="477" y="377"/>
                      <a:pt x="417" y="377"/>
                    </a:cubicBezTo>
                    <a:cubicBezTo>
                      <a:pt x="364" y="377"/>
                      <a:pt x="156" y="377"/>
                      <a:pt x="106" y="377"/>
                    </a:cubicBezTo>
                    <a:cubicBezTo>
                      <a:pt x="57" y="377"/>
                      <a:pt x="17" y="337"/>
                      <a:pt x="17" y="288"/>
                    </a:cubicBezTo>
                    <a:cubicBezTo>
                      <a:pt x="17" y="238"/>
                      <a:pt x="57" y="198"/>
                      <a:pt x="106" y="198"/>
                    </a:cubicBezTo>
                    <a:cubicBezTo>
                      <a:pt x="110" y="198"/>
                      <a:pt x="114" y="198"/>
                      <a:pt x="117" y="199"/>
                    </a:cubicBezTo>
                    <a:cubicBezTo>
                      <a:pt x="111" y="187"/>
                      <a:pt x="108" y="173"/>
                      <a:pt x="108" y="159"/>
                    </a:cubicBezTo>
                    <a:cubicBezTo>
                      <a:pt x="108" y="109"/>
                      <a:pt x="148" y="69"/>
                      <a:pt x="197" y="69"/>
                    </a:cubicBezTo>
                    <a:cubicBezTo>
                      <a:pt x="215" y="69"/>
                      <a:pt x="231" y="74"/>
                      <a:pt x="245" y="82"/>
                    </a:cubicBezTo>
                    <a:cubicBezTo>
                      <a:pt x="261" y="44"/>
                      <a:pt x="299" y="17"/>
                      <a:pt x="344" y="17"/>
                    </a:cubicBezTo>
                    <a:moveTo>
                      <a:pt x="344" y="0"/>
                    </a:moveTo>
                    <a:cubicBezTo>
                      <a:pt x="300" y="0"/>
                      <a:pt x="260" y="23"/>
                      <a:pt x="237" y="60"/>
                    </a:cubicBezTo>
                    <a:cubicBezTo>
                      <a:pt x="225" y="55"/>
                      <a:pt x="211" y="52"/>
                      <a:pt x="197" y="52"/>
                    </a:cubicBezTo>
                    <a:cubicBezTo>
                      <a:pt x="139" y="52"/>
                      <a:pt x="91" y="100"/>
                      <a:pt x="91" y="159"/>
                    </a:cubicBezTo>
                    <a:cubicBezTo>
                      <a:pt x="91" y="167"/>
                      <a:pt x="92" y="174"/>
                      <a:pt x="94" y="182"/>
                    </a:cubicBezTo>
                    <a:cubicBezTo>
                      <a:pt x="41" y="188"/>
                      <a:pt x="0" y="233"/>
                      <a:pt x="0" y="288"/>
                    </a:cubicBezTo>
                    <a:cubicBezTo>
                      <a:pt x="0" y="346"/>
                      <a:pt x="48" y="394"/>
                      <a:pt x="106" y="394"/>
                    </a:cubicBezTo>
                    <a:cubicBezTo>
                      <a:pt x="257" y="394"/>
                      <a:pt x="257" y="394"/>
                      <a:pt x="257" y="394"/>
                    </a:cubicBezTo>
                    <a:cubicBezTo>
                      <a:pt x="417" y="394"/>
                      <a:pt x="417" y="394"/>
                      <a:pt x="417" y="394"/>
                    </a:cubicBezTo>
                    <a:cubicBezTo>
                      <a:pt x="486" y="394"/>
                      <a:pt x="542" y="338"/>
                      <a:pt x="542" y="269"/>
                    </a:cubicBezTo>
                    <a:cubicBezTo>
                      <a:pt x="542" y="218"/>
                      <a:pt x="511" y="173"/>
                      <a:pt x="465" y="154"/>
                    </a:cubicBezTo>
                    <a:cubicBezTo>
                      <a:pt x="468" y="145"/>
                      <a:pt x="469" y="135"/>
                      <a:pt x="469" y="125"/>
                    </a:cubicBezTo>
                    <a:cubicBezTo>
                      <a:pt x="469" y="56"/>
                      <a:pt x="413" y="0"/>
                      <a:pt x="3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C9371A1-4B47-48E9-B122-0B7EE9D17C5C}"/>
                </a:ext>
              </a:extLst>
            </p:cNvPr>
            <p:cNvSpPr txBox="1"/>
            <p:nvPr/>
          </p:nvSpPr>
          <p:spPr>
            <a:xfrm>
              <a:off x="640180" y="4482586"/>
              <a:ext cx="1238698" cy="1938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ANY CLOUD</a:t>
              </a:r>
            </a:p>
          </p:txBody>
        </p:sp>
      </p:grpSp>
      <p:sp>
        <p:nvSpPr>
          <p:cNvPr id="86" name="Arc 85">
            <a:extLst>
              <a:ext uri="{FF2B5EF4-FFF2-40B4-BE49-F238E27FC236}">
                <a16:creationId xmlns:a16="http://schemas.microsoft.com/office/drawing/2014/main" id="{07B5F5EB-93A7-462B-AF3B-6AE8C8740566}"/>
              </a:ext>
            </a:extLst>
          </p:cNvPr>
          <p:cNvSpPr/>
          <p:nvPr/>
        </p:nvSpPr>
        <p:spPr>
          <a:xfrm rot="18900000">
            <a:off x="4865186" y="1640847"/>
            <a:ext cx="2476327" cy="4660196"/>
          </a:xfrm>
          <a:prstGeom prst="arc">
            <a:avLst>
              <a:gd name="adj1" fmla="val 16861911"/>
              <a:gd name="adj2" fmla="val 3858744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Arc 86">
            <a:extLst>
              <a:ext uri="{FF2B5EF4-FFF2-40B4-BE49-F238E27FC236}">
                <a16:creationId xmlns:a16="http://schemas.microsoft.com/office/drawing/2014/main" id="{4B0E0453-39FE-4598-8FEF-64729DB8C4A8}"/>
              </a:ext>
            </a:extLst>
          </p:cNvPr>
          <p:cNvSpPr/>
          <p:nvPr/>
        </p:nvSpPr>
        <p:spPr>
          <a:xfrm rot="18900000" flipH="1" flipV="1">
            <a:off x="4865186" y="1640847"/>
            <a:ext cx="2476327" cy="4660196"/>
          </a:xfrm>
          <a:prstGeom prst="arc">
            <a:avLst>
              <a:gd name="adj1" fmla="val 16991088"/>
              <a:gd name="adj2" fmla="val 3858744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076E3748-A706-444B-888B-021C0800D5A4}"/>
              </a:ext>
            </a:extLst>
          </p:cNvPr>
          <p:cNvSpPr/>
          <p:nvPr/>
        </p:nvSpPr>
        <p:spPr>
          <a:xfrm rot="2700000" flipH="1">
            <a:off x="4830747" y="1640844"/>
            <a:ext cx="2476327" cy="4660196"/>
          </a:xfrm>
          <a:prstGeom prst="arc">
            <a:avLst>
              <a:gd name="adj1" fmla="val 16919877"/>
              <a:gd name="adj2" fmla="val 3858744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Arc 90">
            <a:extLst>
              <a:ext uri="{FF2B5EF4-FFF2-40B4-BE49-F238E27FC236}">
                <a16:creationId xmlns:a16="http://schemas.microsoft.com/office/drawing/2014/main" id="{3A26CF26-61A7-41F5-BDEB-B65EC5C8E758}"/>
              </a:ext>
            </a:extLst>
          </p:cNvPr>
          <p:cNvSpPr/>
          <p:nvPr/>
        </p:nvSpPr>
        <p:spPr>
          <a:xfrm rot="2700000" flipV="1">
            <a:off x="4830747" y="1640844"/>
            <a:ext cx="2476327" cy="4660196"/>
          </a:xfrm>
          <a:prstGeom prst="arc">
            <a:avLst>
              <a:gd name="adj1" fmla="val 16991088"/>
              <a:gd name="adj2" fmla="val 3858744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682943D-E1DC-4F30-8822-EC46F28B4B1A}"/>
              </a:ext>
            </a:extLst>
          </p:cNvPr>
          <p:cNvGrpSpPr/>
          <p:nvPr/>
        </p:nvGrpSpPr>
        <p:grpSpPr>
          <a:xfrm>
            <a:off x="5367889" y="3238100"/>
            <a:ext cx="1394231" cy="1394231"/>
            <a:chOff x="5374339" y="3238099"/>
            <a:chExt cx="1394231" cy="1394231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D3488E05-5CD5-43B9-B35E-93E181B727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74339" y="3238099"/>
              <a:ext cx="1394231" cy="1394231"/>
            </a:xfrm>
            <a:prstGeom prst="ellipse">
              <a:avLst/>
            </a:prstGeom>
            <a:solidFill>
              <a:schemeClr val="bg1"/>
            </a:solidFill>
            <a:ln w="76200" cmpd="sng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A9A3A7F3-D659-4F0D-8293-EC70AD30BB8C}"/>
                </a:ext>
              </a:extLst>
            </p:cNvPr>
            <p:cNvGrpSpPr/>
            <p:nvPr/>
          </p:nvGrpSpPr>
          <p:grpSpPr>
            <a:xfrm>
              <a:off x="5481007" y="3357593"/>
              <a:ext cx="1142794" cy="1155243"/>
              <a:chOff x="4279901" y="1670050"/>
              <a:chExt cx="3497262" cy="3535363"/>
            </a:xfrm>
            <a:solidFill>
              <a:schemeClr val="accent1"/>
            </a:solidFill>
          </p:grpSpPr>
          <p:sp>
            <p:nvSpPr>
              <p:cNvPr id="105" name="Freeform 7">
                <a:extLst>
                  <a:ext uri="{FF2B5EF4-FFF2-40B4-BE49-F238E27FC236}">
                    <a16:creationId xmlns:a16="http://schemas.microsoft.com/office/drawing/2014/main" id="{7D9B1FF4-FD56-4643-A30B-6B18794F51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7051" y="2390775"/>
                <a:ext cx="1608138" cy="1519238"/>
              </a:xfrm>
              <a:custGeom>
                <a:avLst/>
                <a:gdLst>
                  <a:gd name="T0" fmla="*/ 168 w 556"/>
                  <a:gd name="T1" fmla="*/ 24 h 525"/>
                  <a:gd name="T2" fmla="*/ 405 w 556"/>
                  <a:gd name="T3" fmla="*/ 122 h 525"/>
                  <a:gd name="T4" fmla="*/ 470 w 556"/>
                  <a:gd name="T5" fmla="*/ 502 h 525"/>
                  <a:gd name="T6" fmla="*/ 485 w 556"/>
                  <a:gd name="T7" fmla="*/ 525 h 525"/>
                  <a:gd name="T8" fmla="*/ 422 w 556"/>
                  <a:gd name="T9" fmla="*/ 105 h 525"/>
                  <a:gd name="T10" fmla="*/ 168 w 556"/>
                  <a:gd name="T11" fmla="*/ 0 h 525"/>
                  <a:gd name="T12" fmla="*/ 0 w 556"/>
                  <a:gd name="T13" fmla="*/ 42 h 525"/>
                  <a:gd name="T14" fmla="*/ 24 w 556"/>
                  <a:gd name="T15" fmla="*/ 57 h 525"/>
                  <a:gd name="T16" fmla="*/ 168 w 556"/>
                  <a:gd name="T17" fmla="*/ 24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6" h="525">
                    <a:moveTo>
                      <a:pt x="168" y="24"/>
                    </a:moveTo>
                    <a:cubicBezTo>
                      <a:pt x="258" y="24"/>
                      <a:pt x="342" y="59"/>
                      <a:pt x="405" y="122"/>
                    </a:cubicBezTo>
                    <a:cubicBezTo>
                      <a:pt x="507" y="225"/>
                      <a:pt x="529" y="378"/>
                      <a:pt x="470" y="502"/>
                    </a:cubicBezTo>
                    <a:cubicBezTo>
                      <a:pt x="485" y="525"/>
                      <a:pt x="485" y="525"/>
                      <a:pt x="485" y="525"/>
                    </a:cubicBezTo>
                    <a:cubicBezTo>
                      <a:pt x="556" y="390"/>
                      <a:pt x="535" y="219"/>
                      <a:pt x="422" y="105"/>
                    </a:cubicBezTo>
                    <a:cubicBezTo>
                      <a:pt x="352" y="35"/>
                      <a:pt x="260" y="0"/>
                      <a:pt x="168" y="0"/>
                    </a:cubicBezTo>
                    <a:cubicBezTo>
                      <a:pt x="111" y="0"/>
                      <a:pt x="53" y="14"/>
                      <a:pt x="0" y="42"/>
                    </a:cubicBezTo>
                    <a:cubicBezTo>
                      <a:pt x="24" y="57"/>
                      <a:pt x="24" y="57"/>
                      <a:pt x="24" y="57"/>
                    </a:cubicBezTo>
                    <a:cubicBezTo>
                      <a:pt x="68" y="36"/>
                      <a:pt x="117" y="24"/>
                      <a:pt x="168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" name="Freeform 8">
                <a:extLst>
                  <a:ext uri="{FF2B5EF4-FFF2-40B4-BE49-F238E27FC236}">
                    <a16:creationId xmlns:a16="http://schemas.microsoft.com/office/drawing/2014/main" id="{77EDC7E6-927E-4CAB-B0BD-C178F2487A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0463" y="2925763"/>
                <a:ext cx="1622425" cy="1536700"/>
              </a:xfrm>
              <a:custGeom>
                <a:avLst/>
                <a:gdLst>
                  <a:gd name="T0" fmla="*/ 388 w 561"/>
                  <a:gd name="T1" fmla="*/ 508 h 531"/>
                  <a:gd name="T2" fmla="*/ 152 w 561"/>
                  <a:gd name="T3" fmla="*/ 410 h 531"/>
                  <a:gd name="T4" fmla="*/ 90 w 561"/>
                  <a:gd name="T5" fmla="*/ 22 h 531"/>
                  <a:gd name="T6" fmla="*/ 75 w 561"/>
                  <a:gd name="T7" fmla="*/ 0 h 531"/>
                  <a:gd name="T8" fmla="*/ 135 w 561"/>
                  <a:gd name="T9" fmla="*/ 427 h 531"/>
                  <a:gd name="T10" fmla="*/ 388 w 561"/>
                  <a:gd name="T11" fmla="*/ 531 h 531"/>
                  <a:gd name="T12" fmla="*/ 561 w 561"/>
                  <a:gd name="T13" fmla="*/ 487 h 531"/>
                  <a:gd name="T14" fmla="*/ 538 w 561"/>
                  <a:gd name="T15" fmla="*/ 472 h 531"/>
                  <a:gd name="T16" fmla="*/ 388 w 561"/>
                  <a:gd name="T17" fmla="*/ 508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1" h="531">
                    <a:moveTo>
                      <a:pt x="388" y="508"/>
                    </a:moveTo>
                    <a:cubicBezTo>
                      <a:pt x="299" y="508"/>
                      <a:pt x="215" y="473"/>
                      <a:pt x="152" y="410"/>
                    </a:cubicBezTo>
                    <a:cubicBezTo>
                      <a:pt x="47" y="305"/>
                      <a:pt x="27" y="148"/>
                      <a:pt x="90" y="22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0" y="136"/>
                      <a:pt x="20" y="311"/>
                      <a:pt x="135" y="427"/>
                    </a:cubicBezTo>
                    <a:cubicBezTo>
                      <a:pt x="205" y="497"/>
                      <a:pt x="297" y="531"/>
                      <a:pt x="388" y="531"/>
                    </a:cubicBezTo>
                    <a:cubicBezTo>
                      <a:pt x="448" y="531"/>
                      <a:pt x="508" y="516"/>
                      <a:pt x="561" y="487"/>
                    </a:cubicBezTo>
                    <a:cubicBezTo>
                      <a:pt x="538" y="472"/>
                      <a:pt x="538" y="472"/>
                      <a:pt x="538" y="472"/>
                    </a:cubicBezTo>
                    <a:cubicBezTo>
                      <a:pt x="492" y="495"/>
                      <a:pt x="441" y="508"/>
                      <a:pt x="388" y="5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" name="Freeform 9">
                <a:extLst>
                  <a:ext uri="{FF2B5EF4-FFF2-40B4-BE49-F238E27FC236}">
                    <a16:creationId xmlns:a16="http://schemas.microsoft.com/office/drawing/2014/main" id="{797F4CE1-9EE9-431B-904A-14D6E8076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0601" y="2117725"/>
                <a:ext cx="1555750" cy="1560513"/>
              </a:xfrm>
              <a:custGeom>
                <a:avLst/>
                <a:gdLst>
                  <a:gd name="T0" fmla="*/ 395 w 538"/>
                  <a:gd name="T1" fmla="*/ 490 h 539"/>
                  <a:gd name="T2" fmla="*/ 403 w 538"/>
                  <a:gd name="T3" fmla="*/ 398 h 539"/>
                  <a:gd name="T4" fmla="*/ 495 w 538"/>
                  <a:gd name="T5" fmla="*/ 390 h 539"/>
                  <a:gd name="T6" fmla="*/ 538 w 538"/>
                  <a:gd name="T7" fmla="*/ 347 h 539"/>
                  <a:gd name="T8" fmla="*/ 0 w 538"/>
                  <a:gd name="T9" fmla="*/ 0 h 539"/>
                  <a:gd name="T10" fmla="*/ 346 w 538"/>
                  <a:gd name="T11" fmla="*/ 539 h 539"/>
                  <a:gd name="T12" fmla="*/ 395 w 538"/>
                  <a:gd name="T13" fmla="*/ 490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8" h="539">
                    <a:moveTo>
                      <a:pt x="395" y="490"/>
                    </a:moveTo>
                    <a:cubicBezTo>
                      <a:pt x="375" y="462"/>
                      <a:pt x="378" y="423"/>
                      <a:pt x="403" y="398"/>
                    </a:cubicBezTo>
                    <a:cubicBezTo>
                      <a:pt x="428" y="373"/>
                      <a:pt x="467" y="370"/>
                      <a:pt x="495" y="390"/>
                    </a:cubicBezTo>
                    <a:cubicBezTo>
                      <a:pt x="538" y="347"/>
                      <a:pt x="538" y="347"/>
                      <a:pt x="538" y="34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46" y="539"/>
                      <a:pt x="346" y="539"/>
                      <a:pt x="346" y="539"/>
                    </a:cubicBezTo>
                    <a:lnTo>
                      <a:pt x="395" y="4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" name="Freeform 10">
                <a:extLst>
                  <a:ext uri="{FF2B5EF4-FFF2-40B4-BE49-F238E27FC236}">
                    <a16:creationId xmlns:a16="http://schemas.microsoft.com/office/drawing/2014/main" id="{FDFA9B02-F14D-40B0-9828-FE97A7503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3113" y="3175000"/>
                <a:ext cx="1558925" cy="1555750"/>
              </a:xfrm>
              <a:custGeom>
                <a:avLst/>
                <a:gdLst>
                  <a:gd name="T0" fmla="*/ 149 w 539"/>
                  <a:gd name="T1" fmla="*/ 43 h 538"/>
                  <a:gd name="T2" fmla="*/ 141 w 539"/>
                  <a:gd name="T3" fmla="*/ 135 h 538"/>
                  <a:gd name="T4" fmla="*/ 49 w 539"/>
                  <a:gd name="T5" fmla="*/ 143 h 538"/>
                  <a:gd name="T6" fmla="*/ 0 w 539"/>
                  <a:gd name="T7" fmla="*/ 192 h 538"/>
                  <a:gd name="T8" fmla="*/ 539 w 539"/>
                  <a:gd name="T9" fmla="*/ 538 h 538"/>
                  <a:gd name="T10" fmla="*/ 192 w 539"/>
                  <a:gd name="T11" fmla="*/ 0 h 538"/>
                  <a:gd name="T12" fmla="*/ 149 w 539"/>
                  <a:gd name="T13" fmla="*/ 43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9" h="538">
                    <a:moveTo>
                      <a:pt x="149" y="43"/>
                    </a:moveTo>
                    <a:cubicBezTo>
                      <a:pt x="169" y="71"/>
                      <a:pt x="166" y="110"/>
                      <a:pt x="141" y="135"/>
                    </a:cubicBezTo>
                    <a:cubicBezTo>
                      <a:pt x="116" y="161"/>
                      <a:pt x="77" y="163"/>
                      <a:pt x="49" y="143"/>
                    </a:cubicBezTo>
                    <a:cubicBezTo>
                      <a:pt x="0" y="192"/>
                      <a:pt x="0" y="192"/>
                      <a:pt x="0" y="192"/>
                    </a:cubicBezTo>
                    <a:cubicBezTo>
                      <a:pt x="539" y="538"/>
                      <a:pt x="539" y="538"/>
                      <a:pt x="539" y="538"/>
                    </a:cubicBezTo>
                    <a:cubicBezTo>
                      <a:pt x="192" y="0"/>
                      <a:pt x="192" y="0"/>
                      <a:pt x="192" y="0"/>
                    </a:cubicBezTo>
                    <a:lnTo>
                      <a:pt x="149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" name="Freeform 11">
                <a:extLst>
                  <a:ext uri="{FF2B5EF4-FFF2-40B4-BE49-F238E27FC236}">
                    <a16:creationId xmlns:a16="http://schemas.microsoft.com/office/drawing/2014/main" id="{71FD76EA-54F9-42DA-A375-72F2F8BA47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476" y="3263900"/>
                <a:ext cx="306388" cy="306388"/>
              </a:xfrm>
              <a:custGeom>
                <a:avLst/>
                <a:gdLst>
                  <a:gd name="T0" fmla="*/ 19 w 106"/>
                  <a:gd name="T1" fmla="*/ 19 h 106"/>
                  <a:gd name="T2" fmla="*/ 19 w 106"/>
                  <a:gd name="T3" fmla="*/ 87 h 106"/>
                  <a:gd name="T4" fmla="*/ 87 w 106"/>
                  <a:gd name="T5" fmla="*/ 87 h 106"/>
                  <a:gd name="T6" fmla="*/ 87 w 106"/>
                  <a:gd name="T7" fmla="*/ 19 h 106"/>
                  <a:gd name="T8" fmla="*/ 19 w 106"/>
                  <a:gd name="T9" fmla="*/ 1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06">
                    <a:moveTo>
                      <a:pt x="19" y="19"/>
                    </a:moveTo>
                    <a:cubicBezTo>
                      <a:pt x="0" y="38"/>
                      <a:pt x="0" y="69"/>
                      <a:pt x="19" y="87"/>
                    </a:cubicBezTo>
                    <a:cubicBezTo>
                      <a:pt x="38" y="106"/>
                      <a:pt x="68" y="106"/>
                      <a:pt x="87" y="87"/>
                    </a:cubicBezTo>
                    <a:cubicBezTo>
                      <a:pt x="106" y="69"/>
                      <a:pt x="106" y="38"/>
                      <a:pt x="87" y="19"/>
                    </a:cubicBezTo>
                    <a:cubicBezTo>
                      <a:pt x="68" y="0"/>
                      <a:pt x="38" y="0"/>
                      <a:pt x="1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" name="Freeform 12">
                <a:extLst>
                  <a:ext uri="{FF2B5EF4-FFF2-40B4-BE49-F238E27FC236}">
                    <a16:creationId xmlns:a16="http://schemas.microsoft.com/office/drawing/2014/main" id="{D2010FDC-F968-4758-B644-CBF275C2B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0263" y="1670050"/>
                <a:ext cx="420688" cy="474663"/>
              </a:xfrm>
              <a:custGeom>
                <a:avLst/>
                <a:gdLst>
                  <a:gd name="T0" fmla="*/ 31 w 145"/>
                  <a:gd name="T1" fmla="*/ 87 h 164"/>
                  <a:gd name="T2" fmla="*/ 29 w 145"/>
                  <a:gd name="T3" fmla="*/ 40 h 164"/>
                  <a:gd name="T4" fmla="*/ 30 w 145"/>
                  <a:gd name="T5" fmla="*/ 40 h 164"/>
                  <a:gd name="T6" fmla="*/ 101 w 145"/>
                  <a:gd name="T7" fmla="*/ 164 h 164"/>
                  <a:gd name="T8" fmla="*/ 145 w 145"/>
                  <a:gd name="T9" fmla="*/ 164 h 164"/>
                  <a:gd name="T10" fmla="*/ 145 w 145"/>
                  <a:gd name="T11" fmla="*/ 0 h 164"/>
                  <a:gd name="T12" fmla="*/ 114 w 145"/>
                  <a:gd name="T13" fmla="*/ 0 h 164"/>
                  <a:gd name="T14" fmla="*/ 114 w 145"/>
                  <a:gd name="T15" fmla="*/ 78 h 164"/>
                  <a:gd name="T16" fmla="*/ 116 w 145"/>
                  <a:gd name="T17" fmla="*/ 123 h 164"/>
                  <a:gd name="T18" fmla="*/ 115 w 145"/>
                  <a:gd name="T19" fmla="*/ 123 h 164"/>
                  <a:gd name="T20" fmla="*/ 44 w 145"/>
                  <a:gd name="T21" fmla="*/ 0 h 164"/>
                  <a:gd name="T22" fmla="*/ 0 w 145"/>
                  <a:gd name="T23" fmla="*/ 0 h 164"/>
                  <a:gd name="T24" fmla="*/ 0 w 145"/>
                  <a:gd name="T25" fmla="*/ 164 h 164"/>
                  <a:gd name="T26" fmla="*/ 31 w 145"/>
                  <a:gd name="T27" fmla="*/ 164 h 164"/>
                  <a:gd name="T28" fmla="*/ 31 w 145"/>
                  <a:gd name="T29" fmla="*/ 87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5" h="164">
                    <a:moveTo>
                      <a:pt x="31" y="87"/>
                    </a:moveTo>
                    <a:cubicBezTo>
                      <a:pt x="31" y="78"/>
                      <a:pt x="30" y="62"/>
                      <a:pt x="29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101" y="164"/>
                      <a:pt x="101" y="164"/>
                      <a:pt x="101" y="164"/>
                    </a:cubicBezTo>
                    <a:cubicBezTo>
                      <a:pt x="145" y="164"/>
                      <a:pt x="145" y="164"/>
                      <a:pt x="145" y="164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114" y="78"/>
                      <a:pt x="114" y="78"/>
                      <a:pt x="114" y="78"/>
                    </a:cubicBezTo>
                    <a:cubicBezTo>
                      <a:pt x="114" y="87"/>
                      <a:pt x="114" y="102"/>
                      <a:pt x="116" y="123"/>
                    </a:cubicBezTo>
                    <a:cubicBezTo>
                      <a:pt x="115" y="123"/>
                      <a:pt x="115" y="123"/>
                      <a:pt x="115" y="123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31" y="164"/>
                      <a:pt x="31" y="164"/>
                      <a:pt x="31" y="164"/>
                    </a:cubicBezTo>
                    <a:lnTo>
                      <a:pt x="31" y="8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" name="Freeform 13">
                <a:extLst>
                  <a:ext uri="{FF2B5EF4-FFF2-40B4-BE49-F238E27FC236}">
                    <a16:creationId xmlns:a16="http://schemas.microsoft.com/office/drawing/2014/main" id="{70C009F1-EE52-41BD-A498-F53E326510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9001" y="4716463"/>
                <a:ext cx="309563" cy="488950"/>
              </a:xfrm>
              <a:custGeom>
                <a:avLst/>
                <a:gdLst>
                  <a:gd name="T0" fmla="*/ 67 w 107"/>
                  <a:gd name="T1" fmla="*/ 72 h 169"/>
                  <a:gd name="T2" fmla="*/ 44 w 107"/>
                  <a:gd name="T3" fmla="*/ 60 h 169"/>
                  <a:gd name="T4" fmla="*/ 38 w 107"/>
                  <a:gd name="T5" fmla="*/ 54 h 169"/>
                  <a:gd name="T6" fmla="*/ 36 w 107"/>
                  <a:gd name="T7" fmla="*/ 46 h 169"/>
                  <a:gd name="T8" fmla="*/ 41 w 107"/>
                  <a:gd name="T9" fmla="*/ 34 h 169"/>
                  <a:gd name="T10" fmla="*/ 56 w 107"/>
                  <a:gd name="T11" fmla="*/ 29 h 169"/>
                  <a:gd name="T12" fmla="*/ 73 w 107"/>
                  <a:gd name="T13" fmla="*/ 31 h 169"/>
                  <a:gd name="T14" fmla="*/ 95 w 107"/>
                  <a:gd name="T15" fmla="*/ 39 h 169"/>
                  <a:gd name="T16" fmla="*/ 106 w 107"/>
                  <a:gd name="T17" fmla="*/ 12 h 169"/>
                  <a:gd name="T18" fmla="*/ 81 w 107"/>
                  <a:gd name="T19" fmla="*/ 3 h 169"/>
                  <a:gd name="T20" fmla="*/ 57 w 107"/>
                  <a:gd name="T21" fmla="*/ 0 h 169"/>
                  <a:gd name="T22" fmla="*/ 16 w 107"/>
                  <a:gd name="T23" fmla="*/ 13 h 169"/>
                  <a:gd name="T24" fmla="*/ 2 w 107"/>
                  <a:gd name="T25" fmla="*/ 47 h 169"/>
                  <a:gd name="T26" fmla="*/ 6 w 107"/>
                  <a:gd name="T27" fmla="*/ 67 h 169"/>
                  <a:gd name="T28" fmla="*/ 18 w 107"/>
                  <a:gd name="T29" fmla="*/ 82 h 169"/>
                  <a:gd name="T30" fmla="*/ 41 w 107"/>
                  <a:gd name="T31" fmla="*/ 96 h 169"/>
                  <a:gd name="T32" fmla="*/ 62 w 107"/>
                  <a:gd name="T33" fmla="*/ 107 h 169"/>
                  <a:gd name="T34" fmla="*/ 70 w 107"/>
                  <a:gd name="T35" fmla="*/ 114 h 169"/>
                  <a:gd name="T36" fmla="*/ 72 w 107"/>
                  <a:gd name="T37" fmla="*/ 123 h 169"/>
                  <a:gd name="T38" fmla="*/ 66 w 107"/>
                  <a:gd name="T39" fmla="*/ 136 h 169"/>
                  <a:gd name="T40" fmla="*/ 49 w 107"/>
                  <a:gd name="T41" fmla="*/ 140 h 169"/>
                  <a:gd name="T42" fmla="*/ 28 w 107"/>
                  <a:gd name="T43" fmla="*/ 137 h 169"/>
                  <a:gd name="T44" fmla="*/ 0 w 107"/>
                  <a:gd name="T45" fmla="*/ 126 h 169"/>
                  <a:gd name="T46" fmla="*/ 0 w 107"/>
                  <a:gd name="T47" fmla="*/ 159 h 169"/>
                  <a:gd name="T48" fmla="*/ 46 w 107"/>
                  <a:gd name="T49" fmla="*/ 169 h 169"/>
                  <a:gd name="T50" fmla="*/ 91 w 107"/>
                  <a:gd name="T51" fmla="*/ 156 h 169"/>
                  <a:gd name="T52" fmla="*/ 107 w 107"/>
                  <a:gd name="T53" fmla="*/ 121 h 169"/>
                  <a:gd name="T54" fmla="*/ 98 w 107"/>
                  <a:gd name="T55" fmla="*/ 94 h 169"/>
                  <a:gd name="T56" fmla="*/ 67 w 107"/>
                  <a:gd name="T57" fmla="*/ 72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7" h="169">
                    <a:moveTo>
                      <a:pt x="67" y="72"/>
                    </a:moveTo>
                    <a:cubicBezTo>
                      <a:pt x="55" y="66"/>
                      <a:pt x="48" y="62"/>
                      <a:pt x="44" y="60"/>
                    </a:cubicBezTo>
                    <a:cubicBezTo>
                      <a:pt x="41" y="58"/>
                      <a:pt x="39" y="56"/>
                      <a:pt x="38" y="54"/>
                    </a:cubicBezTo>
                    <a:cubicBezTo>
                      <a:pt x="36" y="51"/>
                      <a:pt x="36" y="49"/>
                      <a:pt x="36" y="46"/>
                    </a:cubicBezTo>
                    <a:cubicBezTo>
                      <a:pt x="36" y="41"/>
                      <a:pt x="37" y="37"/>
                      <a:pt x="41" y="34"/>
                    </a:cubicBezTo>
                    <a:cubicBezTo>
                      <a:pt x="44" y="31"/>
                      <a:pt x="49" y="29"/>
                      <a:pt x="56" y="29"/>
                    </a:cubicBezTo>
                    <a:cubicBezTo>
                      <a:pt x="61" y="29"/>
                      <a:pt x="67" y="30"/>
                      <a:pt x="73" y="31"/>
                    </a:cubicBezTo>
                    <a:cubicBezTo>
                      <a:pt x="79" y="33"/>
                      <a:pt x="86" y="35"/>
                      <a:pt x="95" y="39"/>
                    </a:cubicBezTo>
                    <a:cubicBezTo>
                      <a:pt x="106" y="12"/>
                      <a:pt x="106" y="12"/>
                      <a:pt x="106" y="12"/>
                    </a:cubicBezTo>
                    <a:cubicBezTo>
                      <a:pt x="97" y="8"/>
                      <a:pt x="89" y="5"/>
                      <a:pt x="81" y="3"/>
                    </a:cubicBezTo>
                    <a:cubicBezTo>
                      <a:pt x="74" y="1"/>
                      <a:pt x="66" y="0"/>
                      <a:pt x="57" y="0"/>
                    </a:cubicBezTo>
                    <a:cubicBezTo>
                      <a:pt x="40" y="0"/>
                      <a:pt x="26" y="4"/>
                      <a:pt x="16" y="13"/>
                    </a:cubicBezTo>
                    <a:cubicBezTo>
                      <a:pt x="7" y="21"/>
                      <a:pt x="2" y="32"/>
                      <a:pt x="2" y="47"/>
                    </a:cubicBezTo>
                    <a:cubicBezTo>
                      <a:pt x="2" y="54"/>
                      <a:pt x="3" y="61"/>
                      <a:pt x="6" y="67"/>
                    </a:cubicBezTo>
                    <a:cubicBezTo>
                      <a:pt x="9" y="73"/>
                      <a:pt x="13" y="78"/>
                      <a:pt x="18" y="82"/>
                    </a:cubicBezTo>
                    <a:cubicBezTo>
                      <a:pt x="23" y="86"/>
                      <a:pt x="31" y="91"/>
                      <a:pt x="41" y="96"/>
                    </a:cubicBezTo>
                    <a:cubicBezTo>
                      <a:pt x="51" y="101"/>
                      <a:pt x="58" y="104"/>
                      <a:pt x="62" y="107"/>
                    </a:cubicBezTo>
                    <a:cubicBezTo>
                      <a:pt x="65" y="109"/>
                      <a:pt x="68" y="111"/>
                      <a:pt x="70" y="114"/>
                    </a:cubicBezTo>
                    <a:cubicBezTo>
                      <a:pt x="72" y="116"/>
                      <a:pt x="72" y="119"/>
                      <a:pt x="72" y="123"/>
                    </a:cubicBezTo>
                    <a:cubicBezTo>
                      <a:pt x="72" y="128"/>
                      <a:pt x="70" y="133"/>
                      <a:pt x="66" y="136"/>
                    </a:cubicBezTo>
                    <a:cubicBezTo>
                      <a:pt x="62" y="138"/>
                      <a:pt x="56" y="140"/>
                      <a:pt x="49" y="140"/>
                    </a:cubicBezTo>
                    <a:cubicBezTo>
                      <a:pt x="42" y="140"/>
                      <a:pt x="35" y="139"/>
                      <a:pt x="28" y="137"/>
                    </a:cubicBezTo>
                    <a:cubicBezTo>
                      <a:pt x="20" y="135"/>
                      <a:pt x="11" y="131"/>
                      <a:pt x="0" y="126"/>
                    </a:cubicBezTo>
                    <a:cubicBezTo>
                      <a:pt x="0" y="159"/>
                      <a:pt x="0" y="159"/>
                      <a:pt x="0" y="159"/>
                    </a:cubicBezTo>
                    <a:cubicBezTo>
                      <a:pt x="13" y="165"/>
                      <a:pt x="29" y="169"/>
                      <a:pt x="46" y="169"/>
                    </a:cubicBezTo>
                    <a:cubicBezTo>
                      <a:pt x="65" y="169"/>
                      <a:pt x="80" y="164"/>
                      <a:pt x="91" y="156"/>
                    </a:cubicBezTo>
                    <a:cubicBezTo>
                      <a:pt x="101" y="147"/>
                      <a:pt x="107" y="136"/>
                      <a:pt x="107" y="121"/>
                    </a:cubicBezTo>
                    <a:cubicBezTo>
                      <a:pt x="107" y="110"/>
                      <a:pt x="104" y="101"/>
                      <a:pt x="98" y="94"/>
                    </a:cubicBezTo>
                    <a:cubicBezTo>
                      <a:pt x="92" y="86"/>
                      <a:pt x="82" y="79"/>
                      <a:pt x="67" y="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" name="Freeform 14">
                <a:extLst>
                  <a:ext uri="{FF2B5EF4-FFF2-40B4-BE49-F238E27FC236}">
                    <a16:creationId xmlns:a16="http://schemas.microsoft.com/office/drawing/2014/main" id="{1B3AB3C9-45C6-49EB-9C59-C5E317D13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9901" y="3171825"/>
                <a:ext cx="598488" cy="474663"/>
              </a:xfrm>
              <a:custGeom>
                <a:avLst/>
                <a:gdLst>
                  <a:gd name="T0" fmla="*/ 155 w 207"/>
                  <a:gd name="T1" fmla="*/ 89 h 164"/>
                  <a:gd name="T2" fmla="*/ 151 w 207"/>
                  <a:gd name="T3" fmla="*/ 110 h 164"/>
                  <a:gd name="T4" fmla="*/ 148 w 207"/>
                  <a:gd name="T5" fmla="*/ 132 h 164"/>
                  <a:gd name="T6" fmla="*/ 145 w 207"/>
                  <a:gd name="T7" fmla="*/ 110 h 164"/>
                  <a:gd name="T8" fmla="*/ 141 w 207"/>
                  <a:gd name="T9" fmla="*/ 92 h 164"/>
                  <a:gd name="T10" fmla="*/ 119 w 207"/>
                  <a:gd name="T11" fmla="*/ 0 h 164"/>
                  <a:gd name="T12" fmla="*/ 88 w 207"/>
                  <a:gd name="T13" fmla="*/ 0 h 164"/>
                  <a:gd name="T14" fmla="*/ 66 w 207"/>
                  <a:gd name="T15" fmla="*/ 92 h 164"/>
                  <a:gd name="T16" fmla="*/ 62 w 207"/>
                  <a:gd name="T17" fmla="*/ 112 h 164"/>
                  <a:gd name="T18" fmla="*/ 59 w 207"/>
                  <a:gd name="T19" fmla="*/ 132 h 164"/>
                  <a:gd name="T20" fmla="*/ 51 w 207"/>
                  <a:gd name="T21" fmla="*/ 89 h 164"/>
                  <a:gd name="T22" fmla="*/ 32 w 207"/>
                  <a:gd name="T23" fmla="*/ 0 h 164"/>
                  <a:gd name="T24" fmla="*/ 0 w 207"/>
                  <a:gd name="T25" fmla="*/ 0 h 164"/>
                  <a:gd name="T26" fmla="*/ 39 w 207"/>
                  <a:gd name="T27" fmla="*/ 164 h 164"/>
                  <a:gd name="T28" fmla="*/ 76 w 207"/>
                  <a:gd name="T29" fmla="*/ 164 h 164"/>
                  <a:gd name="T30" fmla="*/ 96 w 207"/>
                  <a:gd name="T31" fmla="*/ 78 h 164"/>
                  <a:gd name="T32" fmla="*/ 100 w 207"/>
                  <a:gd name="T33" fmla="*/ 59 h 164"/>
                  <a:gd name="T34" fmla="*/ 103 w 207"/>
                  <a:gd name="T35" fmla="*/ 39 h 164"/>
                  <a:gd name="T36" fmla="*/ 106 w 207"/>
                  <a:gd name="T37" fmla="*/ 59 h 164"/>
                  <a:gd name="T38" fmla="*/ 110 w 207"/>
                  <a:gd name="T39" fmla="*/ 78 h 164"/>
                  <a:gd name="T40" fmla="*/ 131 w 207"/>
                  <a:gd name="T41" fmla="*/ 164 h 164"/>
                  <a:gd name="T42" fmla="*/ 168 w 207"/>
                  <a:gd name="T43" fmla="*/ 164 h 164"/>
                  <a:gd name="T44" fmla="*/ 207 w 207"/>
                  <a:gd name="T45" fmla="*/ 0 h 164"/>
                  <a:gd name="T46" fmla="*/ 175 w 207"/>
                  <a:gd name="T47" fmla="*/ 0 h 164"/>
                  <a:gd name="T48" fmla="*/ 155 w 207"/>
                  <a:gd name="T49" fmla="*/ 8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7" h="164">
                    <a:moveTo>
                      <a:pt x="155" y="89"/>
                    </a:moveTo>
                    <a:cubicBezTo>
                      <a:pt x="154" y="95"/>
                      <a:pt x="153" y="102"/>
                      <a:pt x="151" y="110"/>
                    </a:cubicBezTo>
                    <a:cubicBezTo>
                      <a:pt x="150" y="119"/>
                      <a:pt x="149" y="126"/>
                      <a:pt x="148" y="132"/>
                    </a:cubicBezTo>
                    <a:cubicBezTo>
                      <a:pt x="147" y="126"/>
                      <a:pt x="146" y="119"/>
                      <a:pt x="145" y="110"/>
                    </a:cubicBezTo>
                    <a:cubicBezTo>
                      <a:pt x="143" y="102"/>
                      <a:pt x="142" y="96"/>
                      <a:pt x="141" y="92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66" y="92"/>
                      <a:pt x="66" y="92"/>
                      <a:pt x="66" y="92"/>
                    </a:cubicBezTo>
                    <a:cubicBezTo>
                      <a:pt x="65" y="97"/>
                      <a:pt x="63" y="104"/>
                      <a:pt x="62" y="112"/>
                    </a:cubicBezTo>
                    <a:cubicBezTo>
                      <a:pt x="60" y="121"/>
                      <a:pt x="59" y="128"/>
                      <a:pt x="59" y="132"/>
                    </a:cubicBezTo>
                    <a:cubicBezTo>
                      <a:pt x="57" y="120"/>
                      <a:pt x="55" y="106"/>
                      <a:pt x="51" y="89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9" y="164"/>
                      <a:pt x="39" y="164"/>
                      <a:pt x="39" y="164"/>
                    </a:cubicBezTo>
                    <a:cubicBezTo>
                      <a:pt x="76" y="164"/>
                      <a:pt x="76" y="164"/>
                      <a:pt x="76" y="164"/>
                    </a:cubicBezTo>
                    <a:cubicBezTo>
                      <a:pt x="96" y="78"/>
                      <a:pt x="96" y="78"/>
                      <a:pt x="96" y="78"/>
                    </a:cubicBezTo>
                    <a:cubicBezTo>
                      <a:pt x="97" y="74"/>
                      <a:pt x="99" y="68"/>
                      <a:pt x="100" y="59"/>
                    </a:cubicBezTo>
                    <a:cubicBezTo>
                      <a:pt x="102" y="50"/>
                      <a:pt x="103" y="43"/>
                      <a:pt x="103" y="39"/>
                    </a:cubicBezTo>
                    <a:cubicBezTo>
                      <a:pt x="104" y="43"/>
                      <a:pt x="105" y="49"/>
                      <a:pt x="106" y="59"/>
                    </a:cubicBezTo>
                    <a:cubicBezTo>
                      <a:pt x="108" y="68"/>
                      <a:pt x="110" y="75"/>
                      <a:pt x="110" y="78"/>
                    </a:cubicBezTo>
                    <a:cubicBezTo>
                      <a:pt x="131" y="164"/>
                      <a:pt x="131" y="164"/>
                      <a:pt x="131" y="164"/>
                    </a:cubicBezTo>
                    <a:cubicBezTo>
                      <a:pt x="168" y="164"/>
                      <a:pt x="168" y="164"/>
                      <a:pt x="168" y="164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175" y="0"/>
                      <a:pt x="175" y="0"/>
                      <a:pt x="175" y="0"/>
                    </a:cubicBezTo>
                    <a:lnTo>
                      <a:pt x="155" y="8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" name="Freeform 15">
                <a:extLst>
                  <a:ext uri="{FF2B5EF4-FFF2-40B4-BE49-F238E27FC236}">
                    <a16:creationId xmlns:a16="http://schemas.microsoft.com/office/drawing/2014/main" id="{A2051C2C-56B2-43F3-8283-2C0171CB2D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4113" y="3171825"/>
                <a:ext cx="273050" cy="474663"/>
              </a:xfrm>
              <a:custGeom>
                <a:avLst/>
                <a:gdLst>
                  <a:gd name="T0" fmla="*/ 172 w 172"/>
                  <a:gd name="T1" fmla="*/ 51 h 299"/>
                  <a:gd name="T2" fmla="*/ 172 w 172"/>
                  <a:gd name="T3" fmla="*/ 0 h 299"/>
                  <a:gd name="T4" fmla="*/ 0 w 172"/>
                  <a:gd name="T5" fmla="*/ 0 h 299"/>
                  <a:gd name="T6" fmla="*/ 0 w 172"/>
                  <a:gd name="T7" fmla="*/ 299 h 299"/>
                  <a:gd name="T8" fmla="*/ 172 w 172"/>
                  <a:gd name="T9" fmla="*/ 299 h 299"/>
                  <a:gd name="T10" fmla="*/ 172 w 172"/>
                  <a:gd name="T11" fmla="*/ 246 h 299"/>
                  <a:gd name="T12" fmla="*/ 64 w 172"/>
                  <a:gd name="T13" fmla="*/ 246 h 299"/>
                  <a:gd name="T14" fmla="*/ 64 w 172"/>
                  <a:gd name="T15" fmla="*/ 169 h 299"/>
                  <a:gd name="T16" fmla="*/ 164 w 172"/>
                  <a:gd name="T17" fmla="*/ 169 h 299"/>
                  <a:gd name="T18" fmla="*/ 164 w 172"/>
                  <a:gd name="T19" fmla="*/ 116 h 299"/>
                  <a:gd name="T20" fmla="*/ 64 w 172"/>
                  <a:gd name="T21" fmla="*/ 116 h 299"/>
                  <a:gd name="T22" fmla="*/ 64 w 172"/>
                  <a:gd name="T23" fmla="*/ 51 h 299"/>
                  <a:gd name="T24" fmla="*/ 172 w 172"/>
                  <a:gd name="T25" fmla="*/ 51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2" h="299">
                    <a:moveTo>
                      <a:pt x="172" y="51"/>
                    </a:moveTo>
                    <a:lnTo>
                      <a:pt x="172" y="0"/>
                    </a:lnTo>
                    <a:lnTo>
                      <a:pt x="0" y="0"/>
                    </a:lnTo>
                    <a:lnTo>
                      <a:pt x="0" y="299"/>
                    </a:lnTo>
                    <a:lnTo>
                      <a:pt x="172" y="299"/>
                    </a:lnTo>
                    <a:lnTo>
                      <a:pt x="172" y="246"/>
                    </a:lnTo>
                    <a:lnTo>
                      <a:pt x="64" y="246"/>
                    </a:lnTo>
                    <a:lnTo>
                      <a:pt x="64" y="169"/>
                    </a:lnTo>
                    <a:lnTo>
                      <a:pt x="164" y="169"/>
                    </a:lnTo>
                    <a:lnTo>
                      <a:pt x="164" y="116"/>
                    </a:lnTo>
                    <a:lnTo>
                      <a:pt x="64" y="116"/>
                    </a:lnTo>
                    <a:lnTo>
                      <a:pt x="64" y="51"/>
                    </a:lnTo>
                    <a:lnTo>
                      <a:pt x="172" y="5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E0B8B419-55AA-D145-B3F5-3F1A1B366F7B}"/>
              </a:ext>
            </a:extLst>
          </p:cNvPr>
          <p:cNvSpPr/>
          <p:nvPr/>
        </p:nvSpPr>
        <p:spPr>
          <a:xfrm>
            <a:off x="685800" y="4045908"/>
            <a:ext cx="1974322" cy="2329841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txBody>
          <a:bodyPr wrap="square" tIns="180000">
            <a:noAutofit/>
          </a:bodyPr>
          <a:lstStyle/>
          <a:p>
            <a:pPr algn="ctr"/>
            <a:r>
              <a:rPr lang="en-US" b="1" cap="al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Any CLOUD</a:t>
            </a:r>
            <a:endParaRPr lang="en-US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marL="377190" indent="-285750">
              <a:buFont typeface="Wingdings" pitchFamily="2" charset="2"/>
              <a:buChar char="ü"/>
            </a:pPr>
            <a:endParaRPr lang="en-US" sz="1400" dirty="0">
              <a:solidFill>
                <a:schemeClr val="bg1"/>
              </a:solidFill>
            </a:endParaRP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Kubernetes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Edge/MEC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OpenStack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VMware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Public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...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A3A86D4-755E-FF4D-AB2A-E70E7B7019CD}"/>
              </a:ext>
            </a:extLst>
          </p:cNvPr>
          <p:cNvSpPr/>
          <p:nvPr/>
        </p:nvSpPr>
        <p:spPr>
          <a:xfrm>
            <a:off x="729387" y="1247003"/>
            <a:ext cx="1974322" cy="2601322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txBody>
          <a:bodyPr wrap="square" tIns="180000">
            <a:noAutofit/>
          </a:bodyPr>
          <a:lstStyle/>
          <a:p>
            <a:pPr algn="ctr"/>
            <a:r>
              <a:rPr lang="en-US" b="1" cap="all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Any network</a:t>
            </a:r>
            <a:endParaRPr lang="en-US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marL="91440" algn="ctr"/>
            <a:endParaRPr lang="en-US" sz="1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5G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Open RAN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3G/4G</a:t>
            </a:r>
          </a:p>
          <a:p>
            <a:pPr marL="91440" algn="ctr"/>
            <a:r>
              <a:rPr lang="en-US" sz="1400" dirty="0" err="1">
                <a:solidFill>
                  <a:schemeClr val="bg1"/>
                </a:solidFill>
              </a:rPr>
              <a:t>WiFi</a:t>
            </a:r>
            <a:endParaRPr lang="en-US" sz="1400" dirty="0">
              <a:solidFill>
                <a:schemeClr val="bg1"/>
              </a:solidFill>
            </a:endParaRP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Cable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Fixed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...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n-US" sz="17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F98B656-8741-AA44-8BA6-B97D36DE205F}"/>
              </a:ext>
            </a:extLst>
          </p:cNvPr>
          <p:cNvSpPr/>
          <p:nvPr/>
        </p:nvSpPr>
        <p:spPr>
          <a:xfrm>
            <a:off x="9067800" y="1295400"/>
            <a:ext cx="1974322" cy="2601322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txBody>
          <a:bodyPr wrap="square" tIns="180000">
            <a:noAutofit/>
          </a:bodyPr>
          <a:lstStyle/>
          <a:p>
            <a:pPr algn="ctr"/>
            <a:r>
              <a:rPr lang="en-US" b="1" cap="all" dirty="0">
                <a:solidFill>
                  <a:schemeClr val="accent3"/>
                </a:solidFill>
              </a:rPr>
              <a:t>Any Vendor</a:t>
            </a:r>
            <a:endParaRPr lang="en-US" b="1" dirty="0">
              <a:solidFill>
                <a:schemeClr val="accent3"/>
              </a:solidFill>
            </a:endParaRPr>
          </a:p>
          <a:p>
            <a:pPr algn="ctr"/>
            <a:endParaRPr lang="en-US" sz="14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Ericsson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Mavinir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Nokia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Cisco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Huawei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AltioStar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F5</a:t>
            </a:r>
          </a:p>
          <a:p>
            <a:pPr marL="91440" algn="ctr"/>
            <a:r>
              <a:rPr lang="en-US" sz="1400" dirty="0">
                <a:solidFill>
                  <a:schemeClr val="bg1"/>
                </a:solidFill>
              </a:rPr>
              <a:t>...</a:t>
            </a:r>
          </a:p>
          <a:p>
            <a:pPr algn="ctr"/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21CE4E9-8368-154C-85E3-EE862DC76290}"/>
              </a:ext>
            </a:extLst>
          </p:cNvPr>
          <p:cNvSpPr/>
          <p:nvPr/>
        </p:nvSpPr>
        <p:spPr>
          <a:xfrm>
            <a:off x="8991601" y="4114800"/>
            <a:ext cx="2286001" cy="2133600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txBody>
          <a:bodyPr wrap="square" tIns="180000">
            <a:noAutofit/>
          </a:bodyPr>
          <a:lstStyle/>
          <a:p>
            <a:pPr algn="ctr"/>
            <a:r>
              <a:rPr lang="en-US" b="1" cap="all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Any Service</a:t>
            </a:r>
            <a:endParaRPr lang="en-U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marL="89154" algn="ctr"/>
            <a:r>
              <a:rPr lang="en-US" sz="1400" dirty="0">
                <a:solidFill>
                  <a:schemeClr val="bg1"/>
                </a:solidFill>
              </a:rPr>
              <a:t>Enterprise 5G</a:t>
            </a:r>
          </a:p>
          <a:p>
            <a:pPr marL="89154" algn="ctr"/>
            <a:r>
              <a:rPr lang="en-US" sz="1400" dirty="0">
                <a:solidFill>
                  <a:schemeClr val="bg1"/>
                </a:solidFill>
              </a:rPr>
              <a:t>EPS Fallback / VoNR</a:t>
            </a:r>
          </a:p>
          <a:p>
            <a:pPr marL="89154" algn="ctr"/>
            <a:r>
              <a:rPr lang="en-US" sz="1400" dirty="0">
                <a:solidFill>
                  <a:schemeClr val="bg1"/>
                </a:solidFill>
              </a:rPr>
              <a:t>VoLTE/VoIP</a:t>
            </a:r>
          </a:p>
          <a:p>
            <a:pPr marL="89154" algn="ctr"/>
            <a:r>
              <a:rPr lang="en-US" sz="1400" dirty="0">
                <a:solidFill>
                  <a:schemeClr val="bg1"/>
                </a:solidFill>
              </a:rPr>
              <a:t>OTT</a:t>
            </a:r>
          </a:p>
          <a:p>
            <a:pPr marL="89154" algn="ctr"/>
            <a:r>
              <a:rPr lang="en-US" sz="1400" dirty="0">
                <a:solidFill>
                  <a:schemeClr val="bg1"/>
                </a:solidFill>
              </a:rPr>
              <a:t>Video</a:t>
            </a:r>
          </a:p>
          <a:p>
            <a:pPr marL="89154" algn="ctr"/>
            <a:r>
              <a:rPr lang="en-US" sz="1400" dirty="0">
                <a:solidFill>
                  <a:schemeClr val="bg1"/>
                </a:solidFill>
              </a:rPr>
              <a:t>IoT</a:t>
            </a:r>
          </a:p>
          <a:p>
            <a:pPr marL="89154" algn="ctr"/>
            <a:r>
              <a:rPr lang="en-US" sz="1400" dirty="0">
                <a:solidFill>
                  <a:schemeClr val="bg1"/>
                </a:solidFill>
              </a:rPr>
              <a:t>...</a:t>
            </a:r>
          </a:p>
          <a:p>
            <a:pPr algn="ctr"/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84" name="Title 1">
            <a:extLst>
              <a:ext uri="{FF2B5EF4-FFF2-40B4-BE49-F238E27FC236}">
                <a16:creationId xmlns:a16="http://schemas.microsoft.com/office/drawing/2014/main" id="{E6D51E00-0767-B64B-9A20-5BCF6FA5E25A}"/>
              </a:ext>
            </a:extLst>
          </p:cNvPr>
          <p:cNvSpPr txBox="1">
            <a:spLocks/>
          </p:cNvSpPr>
          <p:nvPr/>
        </p:nvSpPr>
        <p:spPr bwMode="auto">
          <a:xfrm>
            <a:off x="1588" y="228600"/>
            <a:ext cx="121888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>
            <a:lvl1pPr algn="l" defTabSz="608013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l" defTabSz="608013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defTabSz="608013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defTabSz="608013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defTabSz="608013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How we can have Visibility Without Borders</a:t>
            </a:r>
          </a:p>
        </p:txBody>
      </p:sp>
      <p:sp>
        <p:nvSpPr>
          <p:cNvPr id="85" name="Title 1">
            <a:extLst>
              <a:ext uri="{FF2B5EF4-FFF2-40B4-BE49-F238E27FC236}">
                <a16:creationId xmlns:a16="http://schemas.microsoft.com/office/drawing/2014/main" id="{79C9CA21-8F66-764E-B071-380C0A597D4C}"/>
              </a:ext>
            </a:extLst>
          </p:cNvPr>
          <p:cNvSpPr txBox="1">
            <a:spLocks/>
          </p:cNvSpPr>
          <p:nvPr/>
        </p:nvSpPr>
        <p:spPr bwMode="auto">
          <a:xfrm>
            <a:off x="1588" y="808008"/>
            <a:ext cx="121888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>
            <a:lvl1pPr algn="l" defTabSz="608013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l" defTabSz="608013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defTabSz="608013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defTabSz="608013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defTabSz="608013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This gives the Confidence To Innovate</a:t>
            </a:r>
          </a:p>
        </p:txBody>
      </p:sp>
    </p:spTree>
    <p:extLst>
      <p:ext uri="{BB962C8B-B14F-4D97-AF65-F5344CB8AC3E}">
        <p14:creationId xmlns:p14="http://schemas.microsoft.com/office/powerpoint/2010/main" val="54057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ED0CF-257E-91E5-5681-C83C45AAA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460" y="2536825"/>
            <a:ext cx="10843260" cy="1325563"/>
          </a:xfrm>
        </p:spPr>
        <p:txBody>
          <a:bodyPr>
            <a:normAutofit/>
          </a:bodyPr>
          <a:lstStyle/>
          <a:p>
            <a:r>
              <a:rPr lang="en-AE" dirty="0"/>
              <a:t>Use-Case: Correlated Information is beautiful</a:t>
            </a:r>
            <a:br>
              <a:rPr lang="en-AE" dirty="0"/>
            </a:br>
            <a:r>
              <a:rPr lang="en-AE" dirty="0"/>
              <a:t>(Radio and Core correlation)</a:t>
            </a:r>
          </a:p>
        </p:txBody>
      </p:sp>
    </p:spTree>
    <p:extLst>
      <p:ext uri="{BB962C8B-B14F-4D97-AF65-F5344CB8AC3E}">
        <p14:creationId xmlns:p14="http://schemas.microsoft.com/office/powerpoint/2010/main" val="1665803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DCFF6-3369-160D-C25B-14CB4D5EC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629623" cy="93268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Uncorrelated Data-Elephant in the dark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CEE537-98A1-77E8-70DD-E266EED2E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895" y="1411642"/>
            <a:ext cx="6359592" cy="491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205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179DAA28-B5B3-1F4F-BBE4-B1BE279727CC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1030" y="-71"/>
            <a:ext cx="10969943" cy="1143000"/>
          </a:xfrm>
        </p:spPr>
        <p:txBody>
          <a:bodyPr>
            <a:normAutofit/>
          </a:bodyPr>
          <a:lstStyle/>
          <a:p>
            <a:r>
              <a:rPr lang="en-US" dirty="0"/>
              <a:t>Dropped VoLTE Call Analysis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1" y="1836913"/>
            <a:ext cx="2590801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/>
              <a:t>A service technical team investigating a stream of errors in one region of the network kept pointing the errors to the SIP BYE message.  </a:t>
            </a:r>
          </a:p>
          <a:p>
            <a:endParaRPr lang="en-US" sz="1500" dirty="0"/>
          </a:p>
          <a:p>
            <a:r>
              <a:rPr lang="en-US" sz="1500" dirty="0"/>
              <a:t>When they looked at the Reason Header in the SIP Bye message they found generic timeouts to be the cause.</a:t>
            </a:r>
          </a:p>
          <a:p>
            <a:endParaRPr lang="en-US" sz="1500" dirty="0"/>
          </a:p>
          <a:p>
            <a:r>
              <a:rPr lang="en-US" sz="1500" dirty="0"/>
              <a:t>Investigations lasted days, with finger-pointing and ping pong tickets rising the cost to the carrier.</a:t>
            </a: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1400" y="1068184"/>
            <a:ext cx="8229600" cy="5104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646443" y="893134"/>
            <a:ext cx="61493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importance of end-to-end visibility</a:t>
            </a:r>
          </a:p>
        </p:txBody>
      </p:sp>
      <p:sp>
        <p:nvSpPr>
          <p:cNvPr id="10" name="Rectangle 9"/>
          <p:cNvSpPr/>
          <p:nvPr/>
        </p:nvSpPr>
        <p:spPr>
          <a:xfrm>
            <a:off x="7086600" y="4766846"/>
            <a:ext cx="4114800" cy="338554"/>
          </a:xfrm>
          <a:prstGeom prst="rect">
            <a:avLst/>
          </a:prstGeom>
          <a:solidFill>
            <a:schemeClr val="tx1">
              <a:lumMod val="90000"/>
              <a:lumOff val="10000"/>
              <a:alpha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SIP Reason: “RTP/RTCP Timeout”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38600" y="3852446"/>
            <a:ext cx="1447800" cy="338554"/>
          </a:xfrm>
          <a:prstGeom prst="rect">
            <a:avLst/>
          </a:prstGeom>
          <a:solidFill>
            <a:schemeClr val="tx1">
              <a:lumMod val="90000"/>
              <a:lumOff val="10000"/>
              <a:alpha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SIP BYE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0" y="1185446"/>
            <a:ext cx="1905000" cy="33855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Packet Details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81400" y="1566446"/>
            <a:ext cx="1905000" cy="33855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Session Trace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03252" y="1751967"/>
            <a:ext cx="2725749" cy="4367068"/>
            <a:chOff x="7995022" y="1191719"/>
            <a:chExt cx="3487443" cy="5144932"/>
          </a:xfrm>
        </p:grpSpPr>
        <p:sp>
          <p:nvSpPr>
            <p:cNvPr id="15" name="Rectangle 14"/>
            <p:cNvSpPr/>
            <p:nvPr/>
          </p:nvSpPr>
          <p:spPr>
            <a:xfrm>
              <a:off x="7995022" y="1854590"/>
              <a:ext cx="3487443" cy="3819187"/>
            </a:xfrm>
            <a:prstGeom prst="rect">
              <a:avLst/>
            </a:prstGeom>
            <a:solidFill>
              <a:schemeClr val="tx1">
                <a:lumMod val="90000"/>
                <a:lumOff val="10000"/>
                <a:alpha val="10000"/>
              </a:schemeClr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b" anchorCtr="0"/>
            <a:lstStyle/>
            <a:p>
              <a:pPr indent="90480" algn="ctr"/>
              <a:endParaRPr lang="en-US" sz="1600" dirty="0">
                <a:solidFill>
                  <a:srgbClr val="5A5C6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 flipV="1">
              <a:off x="7995022" y="1191719"/>
              <a:ext cx="3487443" cy="662872"/>
            </a:xfrm>
            <a:prstGeom prst="rect">
              <a:avLst/>
            </a:prstGeom>
            <a:gradFill>
              <a:gsLst>
                <a:gs pos="0">
                  <a:schemeClr val="tx1">
                    <a:lumMod val="90000"/>
                    <a:lumOff val="10000"/>
                    <a:alpha val="10000"/>
                  </a:schemeClr>
                </a:gs>
                <a:gs pos="100000">
                  <a:schemeClr val="tx1">
                    <a:lumMod val="90000"/>
                    <a:lumOff val="10000"/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b" anchorCtr="0"/>
            <a:lstStyle/>
            <a:p>
              <a:pPr indent="90480" algn="ctr"/>
              <a:endParaRPr lang="en-US" sz="1600" dirty="0">
                <a:solidFill>
                  <a:srgbClr val="5A5C6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 rot="10800000" flipV="1">
              <a:off x="7995022" y="5673779"/>
              <a:ext cx="3487443" cy="662872"/>
            </a:xfrm>
            <a:prstGeom prst="rect">
              <a:avLst/>
            </a:prstGeom>
            <a:gradFill>
              <a:gsLst>
                <a:gs pos="0">
                  <a:schemeClr val="tx1">
                    <a:lumMod val="90000"/>
                    <a:lumOff val="10000"/>
                    <a:alpha val="10000"/>
                  </a:schemeClr>
                </a:gs>
                <a:gs pos="100000">
                  <a:schemeClr val="tx1">
                    <a:lumMod val="90000"/>
                    <a:lumOff val="10000"/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b" anchorCtr="0"/>
            <a:lstStyle/>
            <a:p>
              <a:pPr indent="90480" algn="ctr"/>
              <a:endParaRPr lang="en-US" sz="1600" dirty="0">
                <a:solidFill>
                  <a:srgbClr val="5A5C6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8820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83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Dropped VoLTE Call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179DAA28-B5B3-1F4F-BBE4-B1BE279727CC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609726" y="838201"/>
            <a:ext cx="8829675" cy="5091945"/>
            <a:chOff x="152400" y="1042895"/>
            <a:chExt cx="8829675" cy="5091945"/>
          </a:xfrm>
        </p:grpSpPr>
        <p:grpSp>
          <p:nvGrpSpPr>
            <p:cNvPr id="8" name="Group 7"/>
            <p:cNvGrpSpPr/>
            <p:nvPr/>
          </p:nvGrpSpPr>
          <p:grpSpPr>
            <a:xfrm>
              <a:off x="152400" y="1676400"/>
              <a:ext cx="8829675" cy="4458440"/>
              <a:chOff x="157162" y="1200150"/>
              <a:chExt cx="8829675" cy="4458440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57162" y="1200150"/>
                <a:ext cx="8829675" cy="4457700"/>
              </a:xfrm>
              <a:prstGeom prst="rect">
                <a:avLst/>
              </a:prstGeom>
            </p:spPr>
          </p:pic>
          <p:sp>
            <p:nvSpPr>
              <p:cNvPr id="14" name="Rectangle 13"/>
              <p:cNvSpPr/>
              <p:nvPr/>
            </p:nvSpPr>
            <p:spPr>
              <a:xfrm>
                <a:off x="903829" y="4566024"/>
                <a:ext cx="840403" cy="258466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844083" y="4824490"/>
                <a:ext cx="872129" cy="145576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7722150" y="4970805"/>
                <a:ext cx="1099887" cy="392728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887231" y="5505557"/>
                <a:ext cx="941700" cy="153033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192520" y="5360642"/>
                <a:ext cx="694710" cy="153033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114800" y="4541228"/>
                <a:ext cx="1077720" cy="28326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Left Brace 8"/>
            <p:cNvSpPr/>
            <p:nvPr/>
          </p:nvSpPr>
          <p:spPr bwMode="auto">
            <a:xfrm rot="5400000">
              <a:off x="6656538" y="-499534"/>
              <a:ext cx="381000" cy="3940475"/>
            </a:xfrm>
            <a:prstGeom prst="leftBrace">
              <a:avLst>
                <a:gd name="adj1" fmla="val 94845"/>
                <a:gd name="adj2" fmla="val 50676"/>
              </a:avLst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6172200" y="1050863"/>
              <a:ext cx="1286474" cy="228600"/>
            </a:xfrm>
            <a:prstGeom prst="round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charset="0"/>
                  <a:cs typeface="Arial" charset="0"/>
                </a:rPr>
                <a:t>Core Network</a:t>
              </a:r>
            </a:p>
          </p:txBody>
        </p:sp>
        <p:sp>
          <p:nvSpPr>
            <p:cNvPr id="11" name="Left Brace 10"/>
            <p:cNvSpPr/>
            <p:nvPr/>
          </p:nvSpPr>
          <p:spPr bwMode="auto">
            <a:xfrm rot="5400000">
              <a:off x="2758430" y="-412167"/>
              <a:ext cx="381000" cy="3764261"/>
            </a:xfrm>
            <a:prstGeom prst="leftBrace">
              <a:avLst>
                <a:gd name="adj1" fmla="val 100426"/>
                <a:gd name="adj2" fmla="val 50676"/>
              </a:avLst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2168779" y="1042895"/>
              <a:ext cx="1560301" cy="228600"/>
            </a:xfrm>
            <a:prstGeom prst="round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charset="0"/>
                  <a:cs typeface="Arial" charset="0"/>
                </a:rPr>
                <a:t>Radio Network</a:t>
              </a:r>
            </a:p>
          </p:txBody>
        </p:sp>
      </p:grpSp>
      <p:cxnSp>
        <p:nvCxnSpPr>
          <p:cNvPr id="25" name="Straight Arrow Connector 24"/>
          <p:cNvCxnSpPr/>
          <p:nvPr/>
        </p:nvCxnSpPr>
        <p:spPr>
          <a:xfrm flipH="1">
            <a:off x="9425190" y="4470976"/>
            <a:ext cx="177599" cy="771384"/>
          </a:xfrm>
          <a:prstGeom prst="straightConnector1">
            <a:avLst/>
          </a:prstGeom>
          <a:ln w="38100" cap="flat" cmpd="sng" algn="ctr">
            <a:solidFill>
              <a:schemeClr val="tx1">
                <a:lumMod val="90000"/>
                <a:lumOff val="10000"/>
                <a:alpha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19" idx="2"/>
          </p:cNvCxnSpPr>
          <p:nvPr/>
        </p:nvCxnSpPr>
        <p:spPr>
          <a:xfrm flipV="1">
            <a:off x="5410201" y="5096045"/>
            <a:ext cx="696023" cy="473159"/>
          </a:xfrm>
          <a:prstGeom prst="straightConnector1">
            <a:avLst/>
          </a:prstGeom>
          <a:ln w="38100" cap="flat" cmpd="sng" algn="ctr">
            <a:solidFill>
              <a:schemeClr val="tx1">
                <a:lumMod val="90000"/>
                <a:lumOff val="10000"/>
                <a:alpha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7983838" y="5930146"/>
            <a:ext cx="617608" cy="186576"/>
          </a:xfrm>
          <a:prstGeom prst="straightConnector1">
            <a:avLst/>
          </a:prstGeom>
          <a:ln w="38100" cap="flat" cmpd="sng" algn="ctr">
            <a:solidFill>
              <a:schemeClr val="tx1">
                <a:lumMod val="90000"/>
                <a:lumOff val="10000"/>
                <a:alpha val="8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524125" y="5341203"/>
            <a:ext cx="2886077" cy="584776"/>
          </a:xfrm>
          <a:prstGeom prst="rect">
            <a:avLst/>
          </a:prstGeom>
          <a:solidFill>
            <a:schemeClr val="tx1">
              <a:lumMod val="90000"/>
              <a:lumOff val="10000"/>
              <a:alpha val="85000"/>
            </a:schemeClr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  <a:latin typeface="Arial" charset="0"/>
                <a:cs typeface="Arial" charset="0"/>
              </a:rPr>
              <a:t>1. Low MOS reported in the media flow uplink in the core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53585" y="3886200"/>
            <a:ext cx="2886077" cy="584776"/>
          </a:xfrm>
          <a:prstGeom prst="rect">
            <a:avLst/>
          </a:prstGeom>
          <a:solidFill>
            <a:schemeClr val="tx1">
              <a:lumMod val="90000"/>
              <a:lumOff val="10000"/>
              <a:alpha val="85000"/>
            </a:schemeClr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  <a:latin typeface="Arial" charset="0"/>
                <a:cs typeface="Arial" charset="0"/>
              </a:rPr>
              <a:t>2. Low signal power </a:t>
            </a:r>
            <a:r>
              <a:rPr lang="en-US" sz="1600" dirty="0">
                <a:solidFill>
                  <a:srgbClr val="FFFFFF"/>
                </a:solidFill>
              </a:rPr>
              <a:t>reported on the radio link in the access</a:t>
            </a:r>
            <a:endParaRPr lang="en-US" sz="16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924801" y="6120824"/>
            <a:ext cx="2886077" cy="584776"/>
          </a:xfrm>
          <a:prstGeom prst="rect">
            <a:avLst/>
          </a:prstGeom>
          <a:solidFill>
            <a:schemeClr val="tx1">
              <a:lumMod val="90000"/>
              <a:lumOff val="10000"/>
              <a:alpha val="85000"/>
            </a:schemeClr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  <a:latin typeface="Arial" charset="0"/>
                <a:cs typeface="Arial" charset="0"/>
              </a:rPr>
              <a:t>3. Call </a:t>
            </a:r>
            <a:r>
              <a:rPr lang="en-US" sz="1600" dirty="0">
                <a:solidFill>
                  <a:srgbClr val="FFFFFF"/>
                </a:solidFill>
              </a:rPr>
              <a:t>dropped due to the poor radio connection</a:t>
            </a:r>
            <a:endParaRPr lang="en-US" sz="16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92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898AED7A-3B58-C04C-A13C-79575E8F6D40}"/>
              </a:ext>
            </a:extLst>
          </p:cNvPr>
          <p:cNvSpPr/>
          <p:nvPr/>
        </p:nvSpPr>
        <p:spPr>
          <a:xfrm>
            <a:off x="3650311" y="1447801"/>
            <a:ext cx="2580253" cy="2580251"/>
          </a:xfrm>
          <a:prstGeom prst="ellipse">
            <a:avLst/>
          </a:prstGeom>
          <a:solidFill>
            <a:schemeClr val="accent5">
              <a:lumMod val="75000"/>
              <a:alpha val="56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0EAD80-C0DF-C448-ABBD-2E78E750D6B6}"/>
              </a:ext>
            </a:extLst>
          </p:cNvPr>
          <p:cNvSpPr/>
          <p:nvPr/>
        </p:nvSpPr>
        <p:spPr>
          <a:xfrm>
            <a:off x="3947625" y="1707588"/>
            <a:ext cx="1980312" cy="404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133" dirty="0">
                <a:solidFill>
                  <a:schemeClr val="bg1"/>
                </a:solidFill>
              </a:rPr>
              <a:t>KPI Analysis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0A86E4-2023-8646-A2C0-E045F7015453}"/>
              </a:ext>
            </a:extLst>
          </p:cNvPr>
          <p:cNvCxnSpPr>
            <a:cxnSpLocks/>
            <a:endCxn id="5" idx="2"/>
          </p:cNvCxnSpPr>
          <p:nvPr/>
        </p:nvCxnSpPr>
        <p:spPr>
          <a:xfrm>
            <a:off x="3277788" y="2737924"/>
            <a:ext cx="372523" cy="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6443206-65E4-C24B-A1BF-DB4ED3E13F88}"/>
              </a:ext>
            </a:extLst>
          </p:cNvPr>
          <p:cNvGrpSpPr/>
          <p:nvPr/>
        </p:nvGrpSpPr>
        <p:grpSpPr>
          <a:xfrm>
            <a:off x="4650612" y="2444096"/>
            <a:ext cx="842814" cy="650366"/>
            <a:chOff x="460375" y="27060525"/>
            <a:chExt cx="4168775" cy="3217862"/>
          </a:xfrm>
        </p:grpSpPr>
        <p:sp>
          <p:nvSpPr>
            <p:cNvPr id="19" name="Freeform 1360">
              <a:extLst>
                <a:ext uri="{FF2B5EF4-FFF2-40B4-BE49-F238E27FC236}">
                  <a16:creationId xmlns:a16="http://schemas.microsoft.com/office/drawing/2014/main" id="{CFB6F203-F068-1F4E-93AC-E3F43FE65C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65425" y="28538488"/>
              <a:ext cx="1831975" cy="1687512"/>
            </a:xfrm>
            <a:custGeom>
              <a:avLst/>
              <a:gdLst>
                <a:gd name="T0" fmla="*/ 144 w 279"/>
                <a:gd name="T1" fmla="*/ 9 h 257"/>
                <a:gd name="T2" fmla="*/ 219 w 279"/>
                <a:gd name="T3" fmla="*/ 35 h 257"/>
                <a:gd name="T4" fmla="*/ 238 w 279"/>
                <a:gd name="T5" fmla="*/ 203 h 257"/>
                <a:gd name="T6" fmla="*/ 144 w 279"/>
                <a:gd name="T7" fmla="*/ 249 h 257"/>
                <a:gd name="T8" fmla="*/ 69 w 279"/>
                <a:gd name="T9" fmla="*/ 223 h 257"/>
                <a:gd name="T10" fmla="*/ 50 w 279"/>
                <a:gd name="T11" fmla="*/ 54 h 257"/>
                <a:gd name="T12" fmla="*/ 144 w 279"/>
                <a:gd name="T13" fmla="*/ 9 h 257"/>
                <a:gd name="T14" fmla="*/ 144 w 279"/>
                <a:gd name="T15" fmla="*/ 0 h 257"/>
                <a:gd name="T16" fmla="*/ 144 w 279"/>
                <a:gd name="T17" fmla="*/ 0 h 257"/>
                <a:gd name="T18" fmla="*/ 44 w 279"/>
                <a:gd name="T19" fmla="*/ 49 h 257"/>
                <a:gd name="T20" fmla="*/ 64 w 279"/>
                <a:gd name="T21" fmla="*/ 229 h 257"/>
                <a:gd name="T22" fmla="*/ 144 w 279"/>
                <a:gd name="T23" fmla="*/ 257 h 257"/>
                <a:gd name="T24" fmla="*/ 244 w 279"/>
                <a:gd name="T25" fmla="*/ 208 h 257"/>
                <a:gd name="T26" fmla="*/ 271 w 279"/>
                <a:gd name="T27" fmla="*/ 114 h 257"/>
                <a:gd name="T28" fmla="*/ 224 w 279"/>
                <a:gd name="T29" fmla="*/ 28 h 257"/>
                <a:gd name="T30" fmla="*/ 144 w 279"/>
                <a:gd name="T31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9" h="257">
                  <a:moveTo>
                    <a:pt x="144" y="9"/>
                  </a:moveTo>
                  <a:cubicBezTo>
                    <a:pt x="170" y="9"/>
                    <a:pt x="197" y="17"/>
                    <a:pt x="219" y="35"/>
                  </a:cubicBezTo>
                  <a:cubicBezTo>
                    <a:pt x="270" y="76"/>
                    <a:pt x="279" y="151"/>
                    <a:pt x="238" y="203"/>
                  </a:cubicBezTo>
                  <a:cubicBezTo>
                    <a:pt x="214" y="233"/>
                    <a:pt x="179" y="249"/>
                    <a:pt x="144" y="249"/>
                  </a:cubicBezTo>
                  <a:cubicBezTo>
                    <a:pt x="118" y="249"/>
                    <a:pt x="91" y="240"/>
                    <a:pt x="69" y="223"/>
                  </a:cubicBezTo>
                  <a:cubicBezTo>
                    <a:pt x="18" y="181"/>
                    <a:pt x="9" y="106"/>
                    <a:pt x="50" y="54"/>
                  </a:cubicBezTo>
                  <a:cubicBezTo>
                    <a:pt x="74" y="24"/>
                    <a:pt x="109" y="9"/>
                    <a:pt x="144" y="9"/>
                  </a:cubicBezTo>
                  <a:moveTo>
                    <a:pt x="144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05" y="0"/>
                    <a:pt x="68" y="18"/>
                    <a:pt x="44" y="49"/>
                  </a:cubicBezTo>
                  <a:cubicBezTo>
                    <a:pt x="0" y="104"/>
                    <a:pt x="9" y="185"/>
                    <a:pt x="64" y="229"/>
                  </a:cubicBezTo>
                  <a:cubicBezTo>
                    <a:pt x="87" y="247"/>
                    <a:pt x="115" y="257"/>
                    <a:pt x="144" y="257"/>
                  </a:cubicBezTo>
                  <a:cubicBezTo>
                    <a:pt x="183" y="257"/>
                    <a:pt x="220" y="239"/>
                    <a:pt x="244" y="208"/>
                  </a:cubicBezTo>
                  <a:cubicBezTo>
                    <a:pt x="266" y="182"/>
                    <a:pt x="275" y="148"/>
                    <a:pt x="271" y="114"/>
                  </a:cubicBezTo>
                  <a:cubicBezTo>
                    <a:pt x="268" y="80"/>
                    <a:pt x="251" y="50"/>
                    <a:pt x="224" y="28"/>
                  </a:cubicBezTo>
                  <a:cubicBezTo>
                    <a:pt x="201" y="10"/>
                    <a:pt x="173" y="0"/>
                    <a:pt x="144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0" name="Freeform 1361">
              <a:extLst>
                <a:ext uri="{FF2B5EF4-FFF2-40B4-BE49-F238E27FC236}">
                  <a16:creationId xmlns:a16="http://schemas.microsoft.com/office/drawing/2014/main" id="{5B57296E-F12C-DD41-BC77-143EB70B5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7238" y="29116338"/>
              <a:ext cx="839788" cy="617537"/>
            </a:xfrm>
            <a:custGeom>
              <a:avLst/>
              <a:gdLst>
                <a:gd name="T0" fmla="*/ 46 w 128"/>
                <a:gd name="T1" fmla="*/ 94 h 94"/>
                <a:gd name="T2" fmla="*/ 3 w 128"/>
                <a:gd name="T3" fmla="*/ 50 h 94"/>
                <a:gd name="T4" fmla="*/ 3 w 128"/>
                <a:gd name="T5" fmla="*/ 38 h 94"/>
                <a:gd name="T6" fmla="*/ 15 w 128"/>
                <a:gd name="T7" fmla="*/ 38 h 94"/>
                <a:gd name="T8" fmla="*/ 46 w 128"/>
                <a:gd name="T9" fmla="*/ 70 h 94"/>
                <a:gd name="T10" fmla="*/ 113 w 128"/>
                <a:gd name="T11" fmla="*/ 3 h 94"/>
                <a:gd name="T12" fmla="*/ 125 w 128"/>
                <a:gd name="T13" fmla="*/ 3 h 94"/>
                <a:gd name="T14" fmla="*/ 125 w 128"/>
                <a:gd name="T15" fmla="*/ 15 h 94"/>
                <a:gd name="T16" fmla="*/ 46 w 128"/>
                <a:gd name="T1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94">
                  <a:moveTo>
                    <a:pt x="46" y="94"/>
                  </a:moveTo>
                  <a:cubicBezTo>
                    <a:pt x="3" y="50"/>
                    <a:pt x="3" y="50"/>
                    <a:pt x="3" y="50"/>
                  </a:cubicBezTo>
                  <a:cubicBezTo>
                    <a:pt x="0" y="47"/>
                    <a:pt x="0" y="42"/>
                    <a:pt x="3" y="38"/>
                  </a:cubicBezTo>
                  <a:cubicBezTo>
                    <a:pt x="6" y="35"/>
                    <a:pt x="12" y="35"/>
                    <a:pt x="15" y="38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7" y="0"/>
                    <a:pt x="122" y="0"/>
                    <a:pt x="125" y="3"/>
                  </a:cubicBezTo>
                  <a:cubicBezTo>
                    <a:pt x="128" y="6"/>
                    <a:pt x="128" y="12"/>
                    <a:pt x="125" y="15"/>
                  </a:cubicBezTo>
                  <a:lnTo>
                    <a:pt x="46" y="9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1" name="Freeform 1362">
              <a:extLst>
                <a:ext uri="{FF2B5EF4-FFF2-40B4-BE49-F238E27FC236}">
                  <a16:creationId xmlns:a16="http://schemas.microsoft.com/office/drawing/2014/main" id="{A2EA9319-9BE1-ED46-92D5-6A5FF4071A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0375" y="27060525"/>
              <a:ext cx="4168775" cy="3217862"/>
            </a:xfrm>
            <a:custGeom>
              <a:avLst/>
              <a:gdLst>
                <a:gd name="T0" fmla="*/ 213 w 635"/>
                <a:gd name="T1" fmla="*/ 17 h 490"/>
                <a:gd name="T2" fmla="*/ 293 w 635"/>
                <a:gd name="T3" fmla="*/ 110 h 490"/>
                <a:gd name="T4" fmla="*/ 300 w 635"/>
                <a:gd name="T5" fmla="*/ 123 h 490"/>
                <a:gd name="T6" fmla="*/ 293 w 635"/>
                <a:gd name="T7" fmla="*/ 161 h 490"/>
                <a:gd name="T8" fmla="*/ 284 w 635"/>
                <a:gd name="T9" fmla="*/ 173 h 490"/>
                <a:gd name="T10" fmla="*/ 266 w 635"/>
                <a:gd name="T11" fmla="*/ 221 h 490"/>
                <a:gd name="T12" fmla="*/ 269 w 635"/>
                <a:gd name="T13" fmla="*/ 246 h 490"/>
                <a:gd name="T14" fmla="*/ 386 w 635"/>
                <a:gd name="T15" fmla="*/ 305 h 490"/>
                <a:gd name="T16" fmla="*/ 401 w 635"/>
                <a:gd name="T17" fmla="*/ 279 h 490"/>
                <a:gd name="T18" fmla="*/ 495 w 635"/>
                <a:gd name="T19" fmla="*/ 234 h 490"/>
                <a:gd name="T20" fmla="*/ 570 w 635"/>
                <a:gd name="T21" fmla="*/ 260 h 490"/>
                <a:gd name="T22" fmla="*/ 589 w 635"/>
                <a:gd name="T23" fmla="*/ 428 h 490"/>
                <a:gd name="T24" fmla="*/ 495 w 635"/>
                <a:gd name="T25" fmla="*/ 474 h 490"/>
                <a:gd name="T26" fmla="*/ 420 w 635"/>
                <a:gd name="T27" fmla="*/ 448 h 490"/>
                <a:gd name="T28" fmla="*/ 378 w 635"/>
                <a:gd name="T29" fmla="*/ 381 h 490"/>
                <a:gd name="T30" fmla="*/ 29 w 635"/>
                <a:gd name="T31" fmla="*/ 381 h 490"/>
                <a:gd name="T32" fmla="*/ 21 w 635"/>
                <a:gd name="T33" fmla="*/ 348 h 490"/>
                <a:gd name="T34" fmla="*/ 65 w 635"/>
                <a:gd name="T35" fmla="*/ 293 h 490"/>
                <a:gd name="T36" fmla="*/ 158 w 635"/>
                <a:gd name="T37" fmla="*/ 246 h 490"/>
                <a:gd name="T38" fmla="*/ 161 w 635"/>
                <a:gd name="T39" fmla="*/ 221 h 490"/>
                <a:gd name="T40" fmla="*/ 142 w 635"/>
                <a:gd name="T41" fmla="*/ 173 h 490"/>
                <a:gd name="T42" fmla="*/ 134 w 635"/>
                <a:gd name="T43" fmla="*/ 161 h 490"/>
                <a:gd name="T44" fmla="*/ 127 w 635"/>
                <a:gd name="T45" fmla="*/ 123 h 490"/>
                <a:gd name="T46" fmla="*/ 134 w 635"/>
                <a:gd name="T47" fmla="*/ 110 h 490"/>
                <a:gd name="T48" fmla="*/ 213 w 635"/>
                <a:gd name="T49" fmla="*/ 17 h 490"/>
                <a:gd name="T50" fmla="*/ 213 w 635"/>
                <a:gd name="T51" fmla="*/ 0 h 490"/>
                <a:gd name="T52" fmla="*/ 117 w 635"/>
                <a:gd name="T53" fmla="*/ 103 h 490"/>
                <a:gd name="T54" fmla="*/ 110 w 635"/>
                <a:gd name="T55" fmla="*/ 124 h 490"/>
                <a:gd name="T56" fmla="*/ 110 w 635"/>
                <a:gd name="T57" fmla="*/ 125 h 490"/>
                <a:gd name="T58" fmla="*/ 111 w 635"/>
                <a:gd name="T59" fmla="*/ 126 h 490"/>
                <a:gd name="T60" fmla="*/ 117 w 635"/>
                <a:gd name="T61" fmla="*/ 164 h 490"/>
                <a:gd name="T62" fmla="*/ 128 w 635"/>
                <a:gd name="T63" fmla="*/ 183 h 490"/>
                <a:gd name="T64" fmla="*/ 129 w 635"/>
                <a:gd name="T65" fmla="*/ 187 h 490"/>
                <a:gd name="T66" fmla="*/ 144 w 635"/>
                <a:gd name="T67" fmla="*/ 226 h 490"/>
                <a:gd name="T68" fmla="*/ 143 w 635"/>
                <a:gd name="T69" fmla="*/ 234 h 490"/>
                <a:gd name="T70" fmla="*/ 109 w 635"/>
                <a:gd name="T71" fmla="*/ 252 h 490"/>
                <a:gd name="T72" fmla="*/ 58 w 635"/>
                <a:gd name="T73" fmla="*/ 278 h 490"/>
                <a:gd name="T74" fmla="*/ 4 w 635"/>
                <a:gd name="T75" fmla="*/ 350 h 490"/>
                <a:gd name="T76" fmla="*/ 13 w 635"/>
                <a:gd name="T77" fmla="*/ 387 h 490"/>
                <a:gd name="T78" fmla="*/ 17 w 635"/>
                <a:gd name="T79" fmla="*/ 398 h 490"/>
                <a:gd name="T80" fmla="*/ 29 w 635"/>
                <a:gd name="T81" fmla="*/ 398 h 490"/>
                <a:gd name="T82" fmla="*/ 366 w 635"/>
                <a:gd name="T83" fmla="*/ 398 h 490"/>
                <a:gd name="T84" fmla="*/ 410 w 635"/>
                <a:gd name="T85" fmla="*/ 461 h 490"/>
                <a:gd name="T86" fmla="*/ 495 w 635"/>
                <a:gd name="T87" fmla="*/ 490 h 490"/>
                <a:gd name="T88" fmla="*/ 602 w 635"/>
                <a:gd name="T89" fmla="*/ 439 h 490"/>
                <a:gd name="T90" fmla="*/ 631 w 635"/>
                <a:gd name="T91" fmla="*/ 338 h 490"/>
                <a:gd name="T92" fmla="*/ 580 w 635"/>
                <a:gd name="T93" fmla="*/ 247 h 490"/>
                <a:gd name="T94" fmla="*/ 495 w 635"/>
                <a:gd name="T95" fmla="*/ 217 h 490"/>
                <a:gd name="T96" fmla="*/ 388 w 635"/>
                <a:gd name="T97" fmla="*/ 269 h 490"/>
                <a:gd name="T98" fmla="*/ 378 w 635"/>
                <a:gd name="T99" fmla="*/ 283 h 490"/>
                <a:gd name="T100" fmla="*/ 332 w 635"/>
                <a:gd name="T101" fmla="*/ 259 h 490"/>
                <a:gd name="T102" fmla="*/ 284 w 635"/>
                <a:gd name="T103" fmla="*/ 234 h 490"/>
                <a:gd name="T104" fmla="*/ 283 w 635"/>
                <a:gd name="T105" fmla="*/ 226 h 490"/>
                <a:gd name="T106" fmla="*/ 298 w 635"/>
                <a:gd name="T107" fmla="*/ 187 h 490"/>
                <a:gd name="T108" fmla="*/ 299 w 635"/>
                <a:gd name="T109" fmla="*/ 183 h 490"/>
                <a:gd name="T110" fmla="*/ 309 w 635"/>
                <a:gd name="T111" fmla="*/ 164 h 490"/>
                <a:gd name="T112" fmla="*/ 316 w 635"/>
                <a:gd name="T113" fmla="*/ 126 h 490"/>
                <a:gd name="T114" fmla="*/ 316 w 635"/>
                <a:gd name="T115" fmla="*/ 125 h 490"/>
                <a:gd name="T116" fmla="*/ 316 w 635"/>
                <a:gd name="T117" fmla="*/ 124 h 490"/>
                <a:gd name="T118" fmla="*/ 310 w 635"/>
                <a:gd name="T119" fmla="*/ 103 h 490"/>
                <a:gd name="T120" fmla="*/ 213 w 635"/>
                <a:gd name="T121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5" h="490">
                  <a:moveTo>
                    <a:pt x="213" y="17"/>
                  </a:moveTo>
                  <a:cubicBezTo>
                    <a:pt x="272" y="17"/>
                    <a:pt x="293" y="53"/>
                    <a:pt x="293" y="110"/>
                  </a:cubicBezTo>
                  <a:cubicBezTo>
                    <a:pt x="297" y="113"/>
                    <a:pt x="300" y="117"/>
                    <a:pt x="300" y="123"/>
                  </a:cubicBezTo>
                  <a:cubicBezTo>
                    <a:pt x="293" y="161"/>
                    <a:pt x="293" y="161"/>
                    <a:pt x="293" y="161"/>
                  </a:cubicBezTo>
                  <a:cubicBezTo>
                    <a:pt x="292" y="166"/>
                    <a:pt x="289" y="170"/>
                    <a:pt x="284" y="173"/>
                  </a:cubicBezTo>
                  <a:cubicBezTo>
                    <a:pt x="279" y="194"/>
                    <a:pt x="277" y="207"/>
                    <a:pt x="266" y="221"/>
                  </a:cubicBezTo>
                  <a:cubicBezTo>
                    <a:pt x="269" y="246"/>
                    <a:pt x="269" y="246"/>
                    <a:pt x="269" y="246"/>
                  </a:cubicBezTo>
                  <a:cubicBezTo>
                    <a:pt x="288" y="253"/>
                    <a:pt x="353" y="290"/>
                    <a:pt x="386" y="305"/>
                  </a:cubicBezTo>
                  <a:cubicBezTo>
                    <a:pt x="390" y="296"/>
                    <a:pt x="395" y="287"/>
                    <a:pt x="401" y="279"/>
                  </a:cubicBezTo>
                  <a:cubicBezTo>
                    <a:pt x="425" y="249"/>
                    <a:pt x="460" y="234"/>
                    <a:pt x="495" y="234"/>
                  </a:cubicBezTo>
                  <a:cubicBezTo>
                    <a:pt x="521" y="234"/>
                    <a:pt x="548" y="242"/>
                    <a:pt x="570" y="260"/>
                  </a:cubicBezTo>
                  <a:cubicBezTo>
                    <a:pt x="621" y="301"/>
                    <a:pt x="630" y="376"/>
                    <a:pt x="589" y="428"/>
                  </a:cubicBezTo>
                  <a:cubicBezTo>
                    <a:pt x="565" y="458"/>
                    <a:pt x="530" y="474"/>
                    <a:pt x="495" y="474"/>
                  </a:cubicBezTo>
                  <a:cubicBezTo>
                    <a:pt x="469" y="474"/>
                    <a:pt x="442" y="465"/>
                    <a:pt x="420" y="448"/>
                  </a:cubicBezTo>
                  <a:cubicBezTo>
                    <a:pt x="398" y="430"/>
                    <a:pt x="384" y="407"/>
                    <a:pt x="378" y="381"/>
                  </a:cubicBezTo>
                  <a:cubicBezTo>
                    <a:pt x="29" y="381"/>
                    <a:pt x="29" y="381"/>
                    <a:pt x="29" y="381"/>
                  </a:cubicBezTo>
                  <a:cubicBezTo>
                    <a:pt x="29" y="381"/>
                    <a:pt x="23" y="364"/>
                    <a:pt x="21" y="348"/>
                  </a:cubicBezTo>
                  <a:cubicBezTo>
                    <a:pt x="18" y="318"/>
                    <a:pt x="38" y="304"/>
                    <a:pt x="65" y="293"/>
                  </a:cubicBezTo>
                  <a:cubicBezTo>
                    <a:pt x="96" y="279"/>
                    <a:pt x="138" y="253"/>
                    <a:pt x="158" y="246"/>
                  </a:cubicBezTo>
                  <a:cubicBezTo>
                    <a:pt x="161" y="221"/>
                    <a:pt x="161" y="221"/>
                    <a:pt x="161" y="221"/>
                  </a:cubicBezTo>
                  <a:cubicBezTo>
                    <a:pt x="149" y="207"/>
                    <a:pt x="148" y="194"/>
                    <a:pt x="142" y="173"/>
                  </a:cubicBezTo>
                  <a:cubicBezTo>
                    <a:pt x="138" y="170"/>
                    <a:pt x="135" y="166"/>
                    <a:pt x="134" y="161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17"/>
                    <a:pt x="129" y="113"/>
                    <a:pt x="134" y="110"/>
                  </a:cubicBezTo>
                  <a:cubicBezTo>
                    <a:pt x="134" y="53"/>
                    <a:pt x="155" y="17"/>
                    <a:pt x="213" y="17"/>
                  </a:cubicBezTo>
                  <a:moveTo>
                    <a:pt x="213" y="0"/>
                  </a:moveTo>
                  <a:cubicBezTo>
                    <a:pt x="171" y="0"/>
                    <a:pt x="120" y="18"/>
                    <a:pt x="117" y="103"/>
                  </a:cubicBezTo>
                  <a:cubicBezTo>
                    <a:pt x="112" y="109"/>
                    <a:pt x="110" y="116"/>
                    <a:pt x="110" y="124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7" y="164"/>
                    <a:pt x="117" y="164"/>
                    <a:pt x="117" y="164"/>
                  </a:cubicBezTo>
                  <a:cubicBezTo>
                    <a:pt x="119" y="171"/>
                    <a:pt x="122" y="178"/>
                    <a:pt x="128" y="183"/>
                  </a:cubicBezTo>
                  <a:cubicBezTo>
                    <a:pt x="128" y="184"/>
                    <a:pt x="129" y="186"/>
                    <a:pt x="129" y="187"/>
                  </a:cubicBezTo>
                  <a:cubicBezTo>
                    <a:pt x="132" y="201"/>
                    <a:pt x="135" y="213"/>
                    <a:pt x="144" y="226"/>
                  </a:cubicBezTo>
                  <a:cubicBezTo>
                    <a:pt x="143" y="234"/>
                    <a:pt x="143" y="234"/>
                    <a:pt x="143" y="234"/>
                  </a:cubicBezTo>
                  <a:cubicBezTo>
                    <a:pt x="133" y="239"/>
                    <a:pt x="122" y="245"/>
                    <a:pt x="109" y="252"/>
                  </a:cubicBezTo>
                  <a:cubicBezTo>
                    <a:pt x="93" y="261"/>
                    <a:pt x="74" y="271"/>
                    <a:pt x="58" y="278"/>
                  </a:cubicBezTo>
                  <a:cubicBezTo>
                    <a:pt x="41" y="285"/>
                    <a:pt x="0" y="302"/>
                    <a:pt x="4" y="350"/>
                  </a:cubicBezTo>
                  <a:cubicBezTo>
                    <a:pt x="6" y="367"/>
                    <a:pt x="13" y="386"/>
                    <a:pt x="13" y="387"/>
                  </a:cubicBezTo>
                  <a:cubicBezTo>
                    <a:pt x="17" y="398"/>
                    <a:pt x="17" y="398"/>
                    <a:pt x="17" y="398"/>
                  </a:cubicBezTo>
                  <a:cubicBezTo>
                    <a:pt x="29" y="398"/>
                    <a:pt x="29" y="398"/>
                    <a:pt x="29" y="398"/>
                  </a:cubicBezTo>
                  <a:cubicBezTo>
                    <a:pt x="366" y="398"/>
                    <a:pt x="366" y="398"/>
                    <a:pt x="366" y="398"/>
                  </a:cubicBezTo>
                  <a:cubicBezTo>
                    <a:pt x="374" y="423"/>
                    <a:pt x="389" y="444"/>
                    <a:pt x="410" y="461"/>
                  </a:cubicBezTo>
                  <a:cubicBezTo>
                    <a:pt x="434" y="480"/>
                    <a:pt x="464" y="490"/>
                    <a:pt x="495" y="490"/>
                  </a:cubicBezTo>
                  <a:cubicBezTo>
                    <a:pt x="537" y="490"/>
                    <a:pt x="576" y="471"/>
                    <a:pt x="602" y="439"/>
                  </a:cubicBezTo>
                  <a:cubicBezTo>
                    <a:pt x="625" y="410"/>
                    <a:pt x="635" y="374"/>
                    <a:pt x="631" y="338"/>
                  </a:cubicBezTo>
                  <a:cubicBezTo>
                    <a:pt x="627" y="302"/>
                    <a:pt x="609" y="269"/>
                    <a:pt x="580" y="247"/>
                  </a:cubicBezTo>
                  <a:cubicBezTo>
                    <a:pt x="556" y="228"/>
                    <a:pt x="526" y="217"/>
                    <a:pt x="495" y="217"/>
                  </a:cubicBezTo>
                  <a:cubicBezTo>
                    <a:pt x="453" y="217"/>
                    <a:pt x="414" y="236"/>
                    <a:pt x="388" y="269"/>
                  </a:cubicBezTo>
                  <a:cubicBezTo>
                    <a:pt x="385" y="273"/>
                    <a:pt x="381" y="278"/>
                    <a:pt x="378" y="283"/>
                  </a:cubicBezTo>
                  <a:cubicBezTo>
                    <a:pt x="365" y="276"/>
                    <a:pt x="348" y="267"/>
                    <a:pt x="332" y="259"/>
                  </a:cubicBezTo>
                  <a:cubicBezTo>
                    <a:pt x="313" y="249"/>
                    <a:pt x="296" y="240"/>
                    <a:pt x="284" y="234"/>
                  </a:cubicBezTo>
                  <a:cubicBezTo>
                    <a:pt x="283" y="226"/>
                    <a:pt x="283" y="226"/>
                    <a:pt x="283" y="226"/>
                  </a:cubicBezTo>
                  <a:cubicBezTo>
                    <a:pt x="291" y="213"/>
                    <a:pt x="294" y="201"/>
                    <a:pt x="298" y="187"/>
                  </a:cubicBezTo>
                  <a:cubicBezTo>
                    <a:pt x="298" y="186"/>
                    <a:pt x="299" y="184"/>
                    <a:pt x="299" y="183"/>
                  </a:cubicBezTo>
                  <a:cubicBezTo>
                    <a:pt x="304" y="178"/>
                    <a:pt x="308" y="171"/>
                    <a:pt x="309" y="164"/>
                  </a:cubicBezTo>
                  <a:cubicBezTo>
                    <a:pt x="316" y="126"/>
                    <a:pt x="316" y="126"/>
                    <a:pt x="316" y="126"/>
                  </a:cubicBezTo>
                  <a:cubicBezTo>
                    <a:pt x="316" y="125"/>
                    <a:pt x="316" y="125"/>
                    <a:pt x="316" y="125"/>
                  </a:cubicBezTo>
                  <a:cubicBezTo>
                    <a:pt x="316" y="124"/>
                    <a:pt x="316" y="124"/>
                    <a:pt x="316" y="124"/>
                  </a:cubicBezTo>
                  <a:cubicBezTo>
                    <a:pt x="317" y="116"/>
                    <a:pt x="314" y="109"/>
                    <a:pt x="310" y="103"/>
                  </a:cubicBezTo>
                  <a:cubicBezTo>
                    <a:pt x="307" y="18"/>
                    <a:pt x="256" y="0"/>
                    <a:pt x="213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A2109169-93FA-B043-9E42-AD06E602B288}"/>
              </a:ext>
            </a:extLst>
          </p:cNvPr>
          <p:cNvSpPr txBox="1">
            <a:spLocks/>
          </p:cNvSpPr>
          <p:nvPr/>
        </p:nvSpPr>
        <p:spPr>
          <a:xfrm>
            <a:off x="304801" y="228600"/>
            <a:ext cx="11582400" cy="609600"/>
          </a:xfrm>
          <a:prstGeom prst="rect">
            <a:avLst/>
          </a:prstGeom>
        </p:spPr>
        <p:txBody>
          <a:bodyPr/>
          <a:lstStyle>
            <a:lvl1pPr algn="l" defTabSz="6080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l" defTabSz="6080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defTabSz="6080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defTabSz="6080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defTabSz="6080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Why Automation?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24003F-574D-9F43-83B6-56C6DF6CE861}"/>
              </a:ext>
            </a:extLst>
          </p:cNvPr>
          <p:cNvSpPr txBox="1"/>
          <p:nvPr/>
        </p:nvSpPr>
        <p:spPr>
          <a:xfrm>
            <a:off x="457201" y="2426495"/>
            <a:ext cx="28205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Automate the mundane</a:t>
            </a:r>
          </a:p>
          <a:p>
            <a:pPr algn="ctr"/>
            <a:endParaRPr lang="en-US" sz="1400" i="1" dirty="0"/>
          </a:p>
          <a:p>
            <a:pPr algn="ctr"/>
            <a:endParaRPr lang="en-US" sz="1200" i="1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C0C6FB9-63E2-2F45-A399-D73692405FBF}"/>
              </a:ext>
            </a:extLst>
          </p:cNvPr>
          <p:cNvGrpSpPr/>
          <p:nvPr/>
        </p:nvGrpSpPr>
        <p:grpSpPr>
          <a:xfrm>
            <a:off x="5657836" y="1447801"/>
            <a:ext cx="2580253" cy="2580251"/>
            <a:chOff x="5731260" y="1541421"/>
            <a:chExt cx="2580253" cy="258025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57CA40E-26EB-B049-B5D8-4AB691F61D1C}"/>
                </a:ext>
              </a:extLst>
            </p:cNvPr>
            <p:cNvSpPr/>
            <p:nvPr/>
          </p:nvSpPr>
          <p:spPr>
            <a:xfrm>
              <a:off x="5731260" y="1541421"/>
              <a:ext cx="2580253" cy="2580251"/>
            </a:xfrm>
            <a:prstGeom prst="ellipse">
              <a:avLst/>
            </a:prstGeom>
            <a:solidFill>
              <a:schemeClr val="accent6">
                <a:alpha val="52000"/>
              </a:schemeClr>
            </a:solidFill>
            <a:ln w="127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A99F0DA-B2E6-664B-A18C-A8AC619277C4}"/>
                </a:ext>
              </a:extLst>
            </p:cNvPr>
            <p:cNvSpPr/>
            <p:nvPr/>
          </p:nvSpPr>
          <p:spPr>
            <a:xfrm>
              <a:off x="6089413" y="1828760"/>
              <a:ext cx="1994616" cy="4041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2133" dirty="0">
                  <a:solidFill>
                    <a:schemeClr val="bg1"/>
                  </a:solidFill>
                </a:rPr>
                <a:t>AI/ML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E68F9B2-C2DF-5A45-8A9E-8686AB62A9C0}"/>
                </a:ext>
              </a:extLst>
            </p:cNvPr>
            <p:cNvGrpSpPr/>
            <p:nvPr/>
          </p:nvGrpSpPr>
          <p:grpSpPr>
            <a:xfrm>
              <a:off x="6689423" y="2537717"/>
              <a:ext cx="663926" cy="664163"/>
              <a:chOff x="6435725" y="24549100"/>
              <a:chExt cx="3282950" cy="3286125"/>
            </a:xfrm>
          </p:grpSpPr>
          <p:sp>
            <p:nvSpPr>
              <p:cNvPr id="16" name="Freeform 1689">
                <a:extLst>
                  <a:ext uri="{FF2B5EF4-FFF2-40B4-BE49-F238E27FC236}">
                    <a16:creationId xmlns:a16="http://schemas.microsoft.com/office/drawing/2014/main" id="{E783CC80-B9D8-BF4D-8018-2004BCC78F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45338" y="25252363"/>
                <a:ext cx="1865313" cy="1879600"/>
              </a:xfrm>
              <a:custGeom>
                <a:avLst/>
                <a:gdLst>
                  <a:gd name="T0" fmla="*/ 142 w 284"/>
                  <a:gd name="T1" fmla="*/ 9 h 286"/>
                  <a:gd name="T2" fmla="*/ 276 w 284"/>
                  <a:gd name="T3" fmla="*/ 143 h 286"/>
                  <a:gd name="T4" fmla="*/ 142 w 284"/>
                  <a:gd name="T5" fmla="*/ 278 h 286"/>
                  <a:gd name="T6" fmla="*/ 8 w 284"/>
                  <a:gd name="T7" fmla="*/ 143 h 286"/>
                  <a:gd name="T8" fmla="*/ 142 w 284"/>
                  <a:gd name="T9" fmla="*/ 9 h 286"/>
                  <a:gd name="T10" fmla="*/ 142 w 284"/>
                  <a:gd name="T11" fmla="*/ 0 h 286"/>
                  <a:gd name="T12" fmla="*/ 0 w 284"/>
                  <a:gd name="T13" fmla="*/ 143 h 286"/>
                  <a:gd name="T14" fmla="*/ 142 w 284"/>
                  <a:gd name="T15" fmla="*/ 286 h 286"/>
                  <a:gd name="T16" fmla="*/ 284 w 284"/>
                  <a:gd name="T17" fmla="*/ 143 h 286"/>
                  <a:gd name="T18" fmla="*/ 142 w 284"/>
                  <a:gd name="T19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4" h="286">
                    <a:moveTo>
                      <a:pt x="142" y="9"/>
                    </a:moveTo>
                    <a:cubicBezTo>
                      <a:pt x="216" y="9"/>
                      <a:pt x="276" y="69"/>
                      <a:pt x="276" y="143"/>
                    </a:cubicBezTo>
                    <a:cubicBezTo>
                      <a:pt x="276" y="218"/>
                      <a:pt x="216" y="278"/>
                      <a:pt x="142" y="278"/>
                    </a:cubicBezTo>
                    <a:cubicBezTo>
                      <a:pt x="68" y="278"/>
                      <a:pt x="8" y="218"/>
                      <a:pt x="8" y="143"/>
                    </a:cubicBezTo>
                    <a:cubicBezTo>
                      <a:pt x="8" y="69"/>
                      <a:pt x="68" y="9"/>
                      <a:pt x="142" y="9"/>
                    </a:cubicBezTo>
                    <a:moveTo>
                      <a:pt x="142" y="0"/>
                    </a:moveTo>
                    <a:cubicBezTo>
                      <a:pt x="63" y="0"/>
                      <a:pt x="0" y="64"/>
                      <a:pt x="0" y="143"/>
                    </a:cubicBezTo>
                    <a:cubicBezTo>
                      <a:pt x="0" y="222"/>
                      <a:pt x="63" y="286"/>
                      <a:pt x="142" y="286"/>
                    </a:cubicBezTo>
                    <a:cubicBezTo>
                      <a:pt x="220" y="286"/>
                      <a:pt x="284" y="222"/>
                      <a:pt x="284" y="143"/>
                    </a:cubicBezTo>
                    <a:cubicBezTo>
                      <a:pt x="284" y="64"/>
                      <a:pt x="220" y="0"/>
                      <a:pt x="1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7" name="Freeform 1690">
                <a:extLst>
                  <a:ext uri="{FF2B5EF4-FFF2-40B4-BE49-F238E27FC236}">
                    <a16:creationId xmlns:a16="http://schemas.microsoft.com/office/drawing/2014/main" id="{A52B1F51-C2BE-D446-A6D5-D8C92013890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35725" y="24549100"/>
                <a:ext cx="3282950" cy="3286125"/>
              </a:xfrm>
              <a:custGeom>
                <a:avLst/>
                <a:gdLst>
                  <a:gd name="T0" fmla="*/ 293 w 500"/>
                  <a:gd name="T1" fmla="*/ 29 h 500"/>
                  <a:gd name="T2" fmla="*/ 341 w 500"/>
                  <a:gd name="T3" fmla="*/ 87 h 500"/>
                  <a:gd name="T4" fmla="*/ 375 w 500"/>
                  <a:gd name="T5" fmla="*/ 63 h 500"/>
                  <a:gd name="T6" fmla="*/ 435 w 500"/>
                  <a:gd name="T7" fmla="*/ 106 h 500"/>
                  <a:gd name="T8" fmla="*/ 413 w 500"/>
                  <a:gd name="T9" fmla="*/ 159 h 500"/>
                  <a:gd name="T10" fmla="*/ 471 w 500"/>
                  <a:gd name="T11" fmla="*/ 207 h 500"/>
                  <a:gd name="T12" fmla="*/ 471 w 500"/>
                  <a:gd name="T13" fmla="*/ 294 h 500"/>
                  <a:gd name="T14" fmla="*/ 413 w 500"/>
                  <a:gd name="T15" fmla="*/ 341 h 500"/>
                  <a:gd name="T16" fmla="*/ 440 w 500"/>
                  <a:gd name="T17" fmla="*/ 382 h 500"/>
                  <a:gd name="T18" fmla="*/ 384 w 500"/>
                  <a:gd name="T19" fmla="*/ 440 h 500"/>
                  <a:gd name="T20" fmla="*/ 343 w 500"/>
                  <a:gd name="T21" fmla="*/ 413 h 500"/>
                  <a:gd name="T22" fmla="*/ 298 w 500"/>
                  <a:gd name="T23" fmla="*/ 435 h 500"/>
                  <a:gd name="T24" fmla="*/ 216 w 500"/>
                  <a:gd name="T25" fmla="*/ 484 h 500"/>
                  <a:gd name="T26" fmla="*/ 198 w 500"/>
                  <a:gd name="T27" fmla="*/ 430 h 500"/>
                  <a:gd name="T28" fmla="*/ 155 w 500"/>
                  <a:gd name="T29" fmla="*/ 414 h 500"/>
                  <a:gd name="T30" fmla="*/ 106 w 500"/>
                  <a:gd name="T31" fmla="*/ 436 h 500"/>
                  <a:gd name="T32" fmla="*/ 87 w 500"/>
                  <a:gd name="T33" fmla="*/ 345 h 500"/>
                  <a:gd name="T34" fmla="*/ 66 w 500"/>
                  <a:gd name="T35" fmla="*/ 298 h 500"/>
                  <a:gd name="T36" fmla="*/ 16 w 500"/>
                  <a:gd name="T37" fmla="*/ 217 h 500"/>
                  <a:gd name="T38" fmla="*/ 71 w 500"/>
                  <a:gd name="T39" fmla="*/ 199 h 500"/>
                  <a:gd name="T40" fmla="*/ 63 w 500"/>
                  <a:gd name="T41" fmla="*/ 125 h 500"/>
                  <a:gd name="T42" fmla="*/ 116 w 500"/>
                  <a:gd name="T43" fmla="*/ 60 h 500"/>
                  <a:gd name="T44" fmla="*/ 157 w 500"/>
                  <a:gd name="T45" fmla="*/ 88 h 500"/>
                  <a:gd name="T46" fmla="*/ 202 w 500"/>
                  <a:gd name="T47" fmla="*/ 66 h 500"/>
                  <a:gd name="T48" fmla="*/ 250 w 500"/>
                  <a:gd name="T49" fmla="*/ 17 h 500"/>
                  <a:gd name="T50" fmla="*/ 190 w 500"/>
                  <a:gd name="T51" fmla="*/ 27 h 500"/>
                  <a:gd name="T52" fmla="*/ 150 w 500"/>
                  <a:gd name="T53" fmla="*/ 62 h 500"/>
                  <a:gd name="T54" fmla="*/ 94 w 500"/>
                  <a:gd name="T55" fmla="*/ 53 h 500"/>
                  <a:gd name="T56" fmla="*/ 57 w 500"/>
                  <a:gd name="T57" fmla="*/ 145 h 500"/>
                  <a:gd name="T58" fmla="*/ 52 w 500"/>
                  <a:gd name="T59" fmla="*/ 187 h 500"/>
                  <a:gd name="T60" fmla="*/ 0 w 500"/>
                  <a:gd name="T61" fmla="*/ 213 h 500"/>
                  <a:gd name="T62" fmla="*/ 0 w 500"/>
                  <a:gd name="T63" fmla="*/ 288 h 500"/>
                  <a:gd name="T64" fmla="*/ 51 w 500"/>
                  <a:gd name="T65" fmla="*/ 313 h 500"/>
                  <a:gd name="T66" fmla="*/ 50 w 500"/>
                  <a:gd name="T67" fmla="*/ 365 h 500"/>
                  <a:gd name="T68" fmla="*/ 94 w 500"/>
                  <a:gd name="T69" fmla="*/ 448 h 500"/>
                  <a:gd name="T70" fmla="*/ 146 w 500"/>
                  <a:gd name="T71" fmla="*/ 442 h 500"/>
                  <a:gd name="T72" fmla="*/ 187 w 500"/>
                  <a:gd name="T73" fmla="*/ 449 h 500"/>
                  <a:gd name="T74" fmla="*/ 213 w 500"/>
                  <a:gd name="T75" fmla="*/ 500 h 500"/>
                  <a:gd name="T76" fmla="*/ 287 w 500"/>
                  <a:gd name="T77" fmla="*/ 500 h 500"/>
                  <a:gd name="T78" fmla="*/ 313 w 500"/>
                  <a:gd name="T79" fmla="*/ 450 h 500"/>
                  <a:gd name="T80" fmla="*/ 363 w 500"/>
                  <a:gd name="T81" fmla="*/ 449 h 500"/>
                  <a:gd name="T82" fmla="*/ 444 w 500"/>
                  <a:gd name="T83" fmla="*/ 410 h 500"/>
                  <a:gd name="T84" fmla="*/ 438 w 500"/>
                  <a:gd name="T85" fmla="*/ 350 h 500"/>
                  <a:gd name="T86" fmla="*/ 473 w 500"/>
                  <a:gd name="T87" fmla="*/ 310 h 500"/>
                  <a:gd name="T88" fmla="*/ 473 w 500"/>
                  <a:gd name="T89" fmla="*/ 190 h 500"/>
                  <a:gd name="T90" fmla="*/ 439 w 500"/>
                  <a:gd name="T91" fmla="*/ 149 h 500"/>
                  <a:gd name="T92" fmla="*/ 405 w 500"/>
                  <a:gd name="T93" fmla="*/ 52 h 500"/>
                  <a:gd name="T94" fmla="*/ 355 w 500"/>
                  <a:gd name="T95" fmla="*/ 58 h 500"/>
                  <a:gd name="T96" fmla="*/ 310 w 500"/>
                  <a:gd name="T97" fmla="*/ 27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00" h="500">
                    <a:moveTo>
                      <a:pt x="250" y="17"/>
                    </a:moveTo>
                    <a:cubicBezTo>
                      <a:pt x="260" y="17"/>
                      <a:pt x="269" y="17"/>
                      <a:pt x="279" y="17"/>
                    </a:cubicBezTo>
                    <a:cubicBezTo>
                      <a:pt x="287" y="17"/>
                      <a:pt x="292" y="22"/>
                      <a:pt x="293" y="29"/>
                    </a:cubicBezTo>
                    <a:cubicBezTo>
                      <a:pt x="295" y="42"/>
                      <a:pt x="296" y="54"/>
                      <a:pt x="298" y="67"/>
                    </a:cubicBezTo>
                    <a:cubicBezTo>
                      <a:pt x="298" y="69"/>
                      <a:pt x="299" y="70"/>
                      <a:pt x="301" y="71"/>
                    </a:cubicBezTo>
                    <a:cubicBezTo>
                      <a:pt x="315" y="75"/>
                      <a:pt x="328" y="80"/>
                      <a:pt x="341" y="87"/>
                    </a:cubicBezTo>
                    <a:cubicBezTo>
                      <a:pt x="342" y="88"/>
                      <a:pt x="342" y="88"/>
                      <a:pt x="343" y="88"/>
                    </a:cubicBezTo>
                    <a:cubicBezTo>
                      <a:pt x="343" y="88"/>
                      <a:pt x="344" y="88"/>
                      <a:pt x="345" y="87"/>
                    </a:cubicBezTo>
                    <a:cubicBezTo>
                      <a:pt x="355" y="79"/>
                      <a:pt x="365" y="71"/>
                      <a:pt x="375" y="63"/>
                    </a:cubicBezTo>
                    <a:cubicBezTo>
                      <a:pt x="378" y="61"/>
                      <a:pt x="381" y="60"/>
                      <a:pt x="384" y="60"/>
                    </a:cubicBezTo>
                    <a:cubicBezTo>
                      <a:pt x="388" y="60"/>
                      <a:pt x="391" y="61"/>
                      <a:pt x="393" y="63"/>
                    </a:cubicBezTo>
                    <a:cubicBezTo>
                      <a:pt x="407" y="78"/>
                      <a:pt x="421" y="92"/>
                      <a:pt x="435" y="106"/>
                    </a:cubicBezTo>
                    <a:cubicBezTo>
                      <a:pt x="441" y="112"/>
                      <a:pt x="441" y="119"/>
                      <a:pt x="436" y="126"/>
                    </a:cubicBezTo>
                    <a:cubicBezTo>
                      <a:pt x="429" y="135"/>
                      <a:pt x="421" y="145"/>
                      <a:pt x="413" y="155"/>
                    </a:cubicBezTo>
                    <a:cubicBezTo>
                      <a:pt x="412" y="157"/>
                      <a:pt x="412" y="158"/>
                      <a:pt x="413" y="159"/>
                    </a:cubicBezTo>
                    <a:cubicBezTo>
                      <a:pt x="420" y="172"/>
                      <a:pt x="425" y="185"/>
                      <a:pt x="429" y="198"/>
                    </a:cubicBezTo>
                    <a:cubicBezTo>
                      <a:pt x="430" y="201"/>
                      <a:pt x="431" y="202"/>
                      <a:pt x="434" y="202"/>
                    </a:cubicBezTo>
                    <a:cubicBezTo>
                      <a:pt x="446" y="204"/>
                      <a:pt x="459" y="205"/>
                      <a:pt x="471" y="207"/>
                    </a:cubicBezTo>
                    <a:cubicBezTo>
                      <a:pt x="479" y="208"/>
                      <a:pt x="483" y="213"/>
                      <a:pt x="483" y="221"/>
                    </a:cubicBezTo>
                    <a:cubicBezTo>
                      <a:pt x="483" y="241"/>
                      <a:pt x="483" y="260"/>
                      <a:pt x="483" y="280"/>
                    </a:cubicBezTo>
                    <a:cubicBezTo>
                      <a:pt x="483" y="287"/>
                      <a:pt x="479" y="293"/>
                      <a:pt x="471" y="294"/>
                    </a:cubicBezTo>
                    <a:cubicBezTo>
                      <a:pt x="458" y="295"/>
                      <a:pt x="446" y="297"/>
                      <a:pt x="434" y="298"/>
                    </a:cubicBezTo>
                    <a:cubicBezTo>
                      <a:pt x="431" y="299"/>
                      <a:pt x="430" y="299"/>
                      <a:pt x="429" y="302"/>
                    </a:cubicBezTo>
                    <a:cubicBezTo>
                      <a:pt x="425" y="316"/>
                      <a:pt x="420" y="329"/>
                      <a:pt x="413" y="341"/>
                    </a:cubicBezTo>
                    <a:cubicBezTo>
                      <a:pt x="412" y="342"/>
                      <a:pt x="413" y="344"/>
                      <a:pt x="413" y="345"/>
                    </a:cubicBezTo>
                    <a:cubicBezTo>
                      <a:pt x="421" y="355"/>
                      <a:pt x="429" y="365"/>
                      <a:pt x="437" y="375"/>
                    </a:cubicBezTo>
                    <a:cubicBezTo>
                      <a:pt x="438" y="377"/>
                      <a:pt x="439" y="380"/>
                      <a:pt x="440" y="382"/>
                    </a:cubicBezTo>
                    <a:cubicBezTo>
                      <a:pt x="441" y="389"/>
                      <a:pt x="437" y="393"/>
                      <a:pt x="433" y="398"/>
                    </a:cubicBezTo>
                    <a:cubicBezTo>
                      <a:pt x="421" y="410"/>
                      <a:pt x="409" y="422"/>
                      <a:pt x="397" y="434"/>
                    </a:cubicBezTo>
                    <a:cubicBezTo>
                      <a:pt x="393" y="438"/>
                      <a:pt x="389" y="440"/>
                      <a:pt x="384" y="440"/>
                    </a:cubicBezTo>
                    <a:cubicBezTo>
                      <a:pt x="381" y="440"/>
                      <a:pt x="377" y="439"/>
                      <a:pt x="373" y="436"/>
                    </a:cubicBezTo>
                    <a:cubicBezTo>
                      <a:pt x="364" y="428"/>
                      <a:pt x="354" y="421"/>
                      <a:pt x="345" y="414"/>
                    </a:cubicBezTo>
                    <a:cubicBezTo>
                      <a:pt x="344" y="413"/>
                      <a:pt x="344" y="413"/>
                      <a:pt x="343" y="413"/>
                    </a:cubicBezTo>
                    <a:cubicBezTo>
                      <a:pt x="342" y="413"/>
                      <a:pt x="342" y="413"/>
                      <a:pt x="341" y="413"/>
                    </a:cubicBezTo>
                    <a:cubicBezTo>
                      <a:pt x="329" y="420"/>
                      <a:pt x="316" y="426"/>
                      <a:pt x="302" y="429"/>
                    </a:cubicBezTo>
                    <a:cubicBezTo>
                      <a:pt x="299" y="430"/>
                      <a:pt x="298" y="432"/>
                      <a:pt x="298" y="435"/>
                    </a:cubicBezTo>
                    <a:cubicBezTo>
                      <a:pt x="297" y="446"/>
                      <a:pt x="295" y="457"/>
                      <a:pt x="294" y="468"/>
                    </a:cubicBezTo>
                    <a:cubicBezTo>
                      <a:pt x="293" y="475"/>
                      <a:pt x="290" y="481"/>
                      <a:pt x="283" y="484"/>
                    </a:cubicBezTo>
                    <a:cubicBezTo>
                      <a:pt x="261" y="484"/>
                      <a:pt x="239" y="484"/>
                      <a:pt x="216" y="484"/>
                    </a:cubicBezTo>
                    <a:cubicBezTo>
                      <a:pt x="209" y="481"/>
                      <a:pt x="206" y="475"/>
                      <a:pt x="206" y="468"/>
                    </a:cubicBezTo>
                    <a:cubicBezTo>
                      <a:pt x="205" y="456"/>
                      <a:pt x="203" y="445"/>
                      <a:pt x="202" y="434"/>
                    </a:cubicBezTo>
                    <a:cubicBezTo>
                      <a:pt x="202" y="432"/>
                      <a:pt x="201" y="430"/>
                      <a:pt x="198" y="430"/>
                    </a:cubicBezTo>
                    <a:cubicBezTo>
                      <a:pt x="185" y="426"/>
                      <a:pt x="171" y="420"/>
                      <a:pt x="159" y="413"/>
                    </a:cubicBezTo>
                    <a:cubicBezTo>
                      <a:pt x="158" y="413"/>
                      <a:pt x="158" y="413"/>
                      <a:pt x="157" y="413"/>
                    </a:cubicBezTo>
                    <a:cubicBezTo>
                      <a:pt x="156" y="413"/>
                      <a:pt x="156" y="413"/>
                      <a:pt x="155" y="414"/>
                    </a:cubicBezTo>
                    <a:cubicBezTo>
                      <a:pt x="145" y="422"/>
                      <a:pt x="135" y="429"/>
                      <a:pt x="125" y="437"/>
                    </a:cubicBezTo>
                    <a:cubicBezTo>
                      <a:pt x="122" y="439"/>
                      <a:pt x="119" y="441"/>
                      <a:pt x="116" y="441"/>
                    </a:cubicBezTo>
                    <a:cubicBezTo>
                      <a:pt x="112" y="441"/>
                      <a:pt x="109" y="439"/>
                      <a:pt x="106" y="436"/>
                    </a:cubicBezTo>
                    <a:cubicBezTo>
                      <a:pt x="92" y="422"/>
                      <a:pt x="78" y="409"/>
                      <a:pt x="64" y="395"/>
                    </a:cubicBezTo>
                    <a:cubicBezTo>
                      <a:pt x="59" y="389"/>
                      <a:pt x="58" y="382"/>
                      <a:pt x="63" y="375"/>
                    </a:cubicBezTo>
                    <a:cubicBezTo>
                      <a:pt x="71" y="365"/>
                      <a:pt x="79" y="355"/>
                      <a:pt x="87" y="345"/>
                    </a:cubicBezTo>
                    <a:cubicBezTo>
                      <a:pt x="87" y="344"/>
                      <a:pt x="87" y="342"/>
                      <a:pt x="87" y="341"/>
                    </a:cubicBezTo>
                    <a:cubicBezTo>
                      <a:pt x="80" y="329"/>
                      <a:pt x="75" y="316"/>
                      <a:pt x="71" y="302"/>
                    </a:cubicBezTo>
                    <a:cubicBezTo>
                      <a:pt x="70" y="300"/>
                      <a:pt x="69" y="299"/>
                      <a:pt x="66" y="298"/>
                    </a:cubicBezTo>
                    <a:cubicBezTo>
                      <a:pt x="55" y="297"/>
                      <a:pt x="44" y="295"/>
                      <a:pt x="33" y="294"/>
                    </a:cubicBezTo>
                    <a:cubicBezTo>
                      <a:pt x="25" y="294"/>
                      <a:pt x="20" y="291"/>
                      <a:pt x="16" y="284"/>
                    </a:cubicBezTo>
                    <a:cubicBezTo>
                      <a:pt x="16" y="262"/>
                      <a:pt x="16" y="239"/>
                      <a:pt x="16" y="217"/>
                    </a:cubicBezTo>
                    <a:cubicBezTo>
                      <a:pt x="20" y="210"/>
                      <a:pt x="25" y="207"/>
                      <a:pt x="33" y="206"/>
                    </a:cubicBezTo>
                    <a:cubicBezTo>
                      <a:pt x="44" y="205"/>
                      <a:pt x="55" y="204"/>
                      <a:pt x="66" y="202"/>
                    </a:cubicBezTo>
                    <a:cubicBezTo>
                      <a:pt x="69" y="202"/>
                      <a:pt x="70" y="201"/>
                      <a:pt x="71" y="199"/>
                    </a:cubicBezTo>
                    <a:cubicBezTo>
                      <a:pt x="75" y="185"/>
                      <a:pt x="80" y="172"/>
                      <a:pt x="87" y="159"/>
                    </a:cubicBezTo>
                    <a:cubicBezTo>
                      <a:pt x="88" y="158"/>
                      <a:pt x="88" y="157"/>
                      <a:pt x="87" y="155"/>
                    </a:cubicBezTo>
                    <a:cubicBezTo>
                      <a:pt x="79" y="145"/>
                      <a:pt x="71" y="135"/>
                      <a:pt x="63" y="125"/>
                    </a:cubicBezTo>
                    <a:cubicBezTo>
                      <a:pt x="59" y="120"/>
                      <a:pt x="59" y="111"/>
                      <a:pt x="63" y="107"/>
                    </a:cubicBezTo>
                    <a:cubicBezTo>
                      <a:pt x="77" y="93"/>
                      <a:pt x="91" y="79"/>
                      <a:pt x="105" y="65"/>
                    </a:cubicBezTo>
                    <a:cubicBezTo>
                      <a:pt x="109" y="62"/>
                      <a:pt x="112" y="60"/>
                      <a:pt x="116" y="60"/>
                    </a:cubicBezTo>
                    <a:cubicBezTo>
                      <a:pt x="119" y="60"/>
                      <a:pt x="122" y="62"/>
                      <a:pt x="125" y="64"/>
                    </a:cubicBezTo>
                    <a:cubicBezTo>
                      <a:pt x="135" y="72"/>
                      <a:pt x="145" y="79"/>
                      <a:pt x="155" y="87"/>
                    </a:cubicBezTo>
                    <a:cubicBezTo>
                      <a:pt x="156" y="88"/>
                      <a:pt x="156" y="88"/>
                      <a:pt x="157" y="88"/>
                    </a:cubicBezTo>
                    <a:cubicBezTo>
                      <a:pt x="158" y="88"/>
                      <a:pt x="158" y="88"/>
                      <a:pt x="159" y="87"/>
                    </a:cubicBezTo>
                    <a:cubicBezTo>
                      <a:pt x="171" y="80"/>
                      <a:pt x="184" y="75"/>
                      <a:pt x="198" y="71"/>
                    </a:cubicBezTo>
                    <a:cubicBezTo>
                      <a:pt x="201" y="70"/>
                      <a:pt x="202" y="69"/>
                      <a:pt x="202" y="66"/>
                    </a:cubicBezTo>
                    <a:cubicBezTo>
                      <a:pt x="203" y="54"/>
                      <a:pt x="205" y="42"/>
                      <a:pt x="206" y="29"/>
                    </a:cubicBezTo>
                    <a:cubicBezTo>
                      <a:pt x="207" y="22"/>
                      <a:pt x="213" y="17"/>
                      <a:pt x="221" y="17"/>
                    </a:cubicBezTo>
                    <a:cubicBezTo>
                      <a:pt x="230" y="17"/>
                      <a:pt x="240" y="17"/>
                      <a:pt x="250" y="17"/>
                    </a:cubicBezTo>
                    <a:moveTo>
                      <a:pt x="250" y="0"/>
                    </a:moveTo>
                    <a:cubicBezTo>
                      <a:pt x="221" y="0"/>
                      <a:pt x="221" y="0"/>
                      <a:pt x="221" y="0"/>
                    </a:cubicBezTo>
                    <a:cubicBezTo>
                      <a:pt x="204" y="0"/>
                      <a:pt x="192" y="11"/>
                      <a:pt x="190" y="27"/>
                    </a:cubicBezTo>
                    <a:cubicBezTo>
                      <a:pt x="189" y="37"/>
                      <a:pt x="187" y="47"/>
                      <a:pt x="186" y="57"/>
                    </a:cubicBezTo>
                    <a:cubicBezTo>
                      <a:pt x="177" y="61"/>
                      <a:pt x="167" y="64"/>
                      <a:pt x="158" y="69"/>
                    </a:cubicBezTo>
                    <a:cubicBezTo>
                      <a:pt x="156" y="67"/>
                      <a:pt x="153" y="64"/>
                      <a:pt x="150" y="62"/>
                    </a:cubicBezTo>
                    <a:cubicBezTo>
                      <a:pt x="145" y="58"/>
                      <a:pt x="140" y="55"/>
                      <a:pt x="136" y="51"/>
                    </a:cubicBezTo>
                    <a:cubicBezTo>
                      <a:pt x="130" y="46"/>
                      <a:pt x="123" y="44"/>
                      <a:pt x="116" y="44"/>
                    </a:cubicBezTo>
                    <a:cubicBezTo>
                      <a:pt x="107" y="44"/>
                      <a:pt x="100" y="47"/>
                      <a:pt x="94" y="53"/>
                    </a:cubicBezTo>
                    <a:cubicBezTo>
                      <a:pt x="80" y="67"/>
                      <a:pt x="66" y="81"/>
                      <a:pt x="52" y="95"/>
                    </a:cubicBezTo>
                    <a:cubicBezTo>
                      <a:pt x="41" y="106"/>
                      <a:pt x="40" y="123"/>
                      <a:pt x="50" y="135"/>
                    </a:cubicBezTo>
                    <a:cubicBezTo>
                      <a:pt x="57" y="145"/>
                      <a:pt x="57" y="145"/>
                      <a:pt x="57" y="145"/>
                    </a:cubicBezTo>
                    <a:cubicBezTo>
                      <a:pt x="61" y="149"/>
                      <a:pt x="65" y="154"/>
                      <a:pt x="68" y="159"/>
                    </a:cubicBezTo>
                    <a:cubicBezTo>
                      <a:pt x="64" y="168"/>
                      <a:pt x="60" y="177"/>
                      <a:pt x="57" y="187"/>
                    </a:cubicBezTo>
                    <a:cubicBezTo>
                      <a:pt x="55" y="187"/>
                      <a:pt x="53" y="187"/>
                      <a:pt x="52" y="187"/>
                    </a:cubicBezTo>
                    <a:cubicBezTo>
                      <a:pt x="45" y="188"/>
                      <a:pt x="38" y="189"/>
                      <a:pt x="32" y="190"/>
                    </a:cubicBezTo>
                    <a:cubicBezTo>
                      <a:pt x="14" y="191"/>
                      <a:pt x="5" y="201"/>
                      <a:pt x="1" y="210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0" y="284"/>
                      <a:pt x="0" y="284"/>
                      <a:pt x="0" y="284"/>
                    </a:cubicBezTo>
                    <a:cubicBezTo>
                      <a:pt x="0" y="288"/>
                      <a:pt x="0" y="288"/>
                      <a:pt x="0" y="288"/>
                    </a:cubicBezTo>
                    <a:cubicBezTo>
                      <a:pt x="1" y="291"/>
                      <a:pt x="1" y="291"/>
                      <a:pt x="1" y="291"/>
                    </a:cubicBezTo>
                    <a:cubicBezTo>
                      <a:pt x="5" y="299"/>
                      <a:pt x="14" y="310"/>
                      <a:pt x="31" y="311"/>
                    </a:cubicBezTo>
                    <a:cubicBezTo>
                      <a:pt x="38" y="312"/>
                      <a:pt x="44" y="312"/>
                      <a:pt x="51" y="313"/>
                    </a:cubicBezTo>
                    <a:cubicBezTo>
                      <a:pt x="53" y="314"/>
                      <a:pt x="55" y="314"/>
                      <a:pt x="57" y="314"/>
                    </a:cubicBezTo>
                    <a:cubicBezTo>
                      <a:pt x="60" y="323"/>
                      <a:pt x="64" y="333"/>
                      <a:pt x="68" y="342"/>
                    </a:cubicBezTo>
                    <a:cubicBezTo>
                      <a:pt x="62" y="349"/>
                      <a:pt x="56" y="357"/>
                      <a:pt x="50" y="365"/>
                    </a:cubicBezTo>
                    <a:cubicBezTo>
                      <a:pt x="40" y="378"/>
                      <a:pt x="41" y="395"/>
                      <a:pt x="53" y="407"/>
                    </a:cubicBezTo>
                    <a:cubicBezTo>
                      <a:pt x="59" y="413"/>
                      <a:pt x="59" y="413"/>
                      <a:pt x="59" y="413"/>
                    </a:cubicBezTo>
                    <a:cubicBezTo>
                      <a:pt x="71" y="425"/>
                      <a:pt x="82" y="437"/>
                      <a:pt x="94" y="448"/>
                    </a:cubicBezTo>
                    <a:cubicBezTo>
                      <a:pt x="100" y="454"/>
                      <a:pt x="108" y="457"/>
                      <a:pt x="116" y="457"/>
                    </a:cubicBezTo>
                    <a:cubicBezTo>
                      <a:pt x="123" y="457"/>
                      <a:pt x="129" y="455"/>
                      <a:pt x="135" y="450"/>
                    </a:cubicBezTo>
                    <a:cubicBezTo>
                      <a:pt x="146" y="442"/>
                      <a:pt x="146" y="442"/>
                      <a:pt x="146" y="442"/>
                    </a:cubicBezTo>
                    <a:cubicBezTo>
                      <a:pt x="150" y="438"/>
                      <a:pt x="154" y="435"/>
                      <a:pt x="158" y="432"/>
                    </a:cubicBezTo>
                    <a:cubicBezTo>
                      <a:pt x="167" y="436"/>
                      <a:pt x="176" y="440"/>
                      <a:pt x="186" y="443"/>
                    </a:cubicBezTo>
                    <a:cubicBezTo>
                      <a:pt x="186" y="445"/>
                      <a:pt x="187" y="447"/>
                      <a:pt x="187" y="449"/>
                    </a:cubicBezTo>
                    <a:cubicBezTo>
                      <a:pt x="188" y="455"/>
                      <a:pt x="189" y="462"/>
                      <a:pt x="189" y="469"/>
                    </a:cubicBezTo>
                    <a:cubicBezTo>
                      <a:pt x="191" y="487"/>
                      <a:pt x="201" y="495"/>
                      <a:pt x="209" y="499"/>
                    </a:cubicBezTo>
                    <a:cubicBezTo>
                      <a:pt x="213" y="500"/>
                      <a:pt x="213" y="500"/>
                      <a:pt x="213" y="500"/>
                    </a:cubicBezTo>
                    <a:cubicBezTo>
                      <a:pt x="216" y="500"/>
                      <a:pt x="216" y="500"/>
                      <a:pt x="216" y="500"/>
                    </a:cubicBezTo>
                    <a:cubicBezTo>
                      <a:pt x="283" y="500"/>
                      <a:pt x="283" y="500"/>
                      <a:pt x="283" y="500"/>
                    </a:cubicBezTo>
                    <a:cubicBezTo>
                      <a:pt x="287" y="500"/>
                      <a:pt x="287" y="500"/>
                      <a:pt x="287" y="500"/>
                    </a:cubicBezTo>
                    <a:cubicBezTo>
                      <a:pt x="290" y="499"/>
                      <a:pt x="290" y="499"/>
                      <a:pt x="290" y="499"/>
                    </a:cubicBezTo>
                    <a:cubicBezTo>
                      <a:pt x="299" y="495"/>
                      <a:pt x="309" y="487"/>
                      <a:pt x="311" y="469"/>
                    </a:cubicBezTo>
                    <a:cubicBezTo>
                      <a:pt x="311" y="463"/>
                      <a:pt x="312" y="456"/>
                      <a:pt x="313" y="450"/>
                    </a:cubicBezTo>
                    <a:cubicBezTo>
                      <a:pt x="313" y="447"/>
                      <a:pt x="313" y="445"/>
                      <a:pt x="314" y="443"/>
                    </a:cubicBezTo>
                    <a:cubicBezTo>
                      <a:pt x="323" y="440"/>
                      <a:pt x="332" y="436"/>
                      <a:pt x="341" y="432"/>
                    </a:cubicBezTo>
                    <a:cubicBezTo>
                      <a:pt x="349" y="438"/>
                      <a:pt x="356" y="443"/>
                      <a:pt x="363" y="449"/>
                    </a:cubicBezTo>
                    <a:cubicBezTo>
                      <a:pt x="370" y="454"/>
                      <a:pt x="377" y="457"/>
                      <a:pt x="384" y="457"/>
                    </a:cubicBezTo>
                    <a:cubicBezTo>
                      <a:pt x="393" y="457"/>
                      <a:pt x="401" y="453"/>
                      <a:pt x="409" y="445"/>
                    </a:cubicBezTo>
                    <a:cubicBezTo>
                      <a:pt x="420" y="434"/>
                      <a:pt x="432" y="422"/>
                      <a:pt x="444" y="410"/>
                    </a:cubicBezTo>
                    <a:cubicBezTo>
                      <a:pt x="449" y="405"/>
                      <a:pt x="459" y="395"/>
                      <a:pt x="456" y="379"/>
                    </a:cubicBezTo>
                    <a:cubicBezTo>
                      <a:pt x="455" y="374"/>
                      <a:pt x="453" y="369"/>
                      <a:pt x="450" y="365"/>
                    </a:cubicBezTo>
                    <a:cubicBezTo>
                      <a:pt x="446" y="360"/>
                      <a:pt x="442" y="355"/>
                      <a:pt x="438" y="350"/>
                    </a:cubicBezTo>
                    <a:cubicBezTo>
                      <a:pt x="436" y="347"/>
                      <a:pt x="433" y="344"/>
                      <a:pt x="431" y="342"/>
                    </a:cubicBezTo>
                    <a:cubicBezTo>
                      <a:pt x="436" y="333"/>
                      <a:pt x="440" y="324"/>
                      <a:pt x="443" y="314"/>
                    </a:cubicBezTo>
                    <a:cubicBezTo>
                      <a:pt x="453" y="313"/>
                      <a:pt x="463" y="312"/>
                      <a:pt x="473" y="310"/>
                    </a:cubicBezTo>
                    <a:cubicBezTo>
                      <a:pt x="489" y="308"/>
                      <a:pt x="500" y="296"/>
                      <a:pt x="500" y="280"/>
                    </a:cubicBezTo>
                    <a:cubicBezTo>
                      <a:pt x="500" y="260"/>
                      <a:pt x="500" y="241"/>
                      <a:pt x="500" y="221"/>
                    </a:cubicBezTo>
                    <a:cubicBezTo>
                      <a:pt x="500" y="205"/>
                      <a:pt x="489" y="192"/>
                      <a:pt x="473" y="190"/>
                    </a:cubicBezTo>
                    <a:cubicBezTo>
                      <a:pt x="463" y="189"/>
                      <a:pt x="453" y="188"/>
                      <a:pt x="443" y="187"/>
                    </a:cubicBezTo>
                    <a:cubicBezTo>
                      <a:pt x="440" y="177"/>
                      <a:pt x="436" y="168"/>
                      <a:pt x="431" y="159"/>
                    </a:cubicBezTo>
                    <a:cubicBezTo>
                      <a:pt x="434" y="156"/>
                      <a:pt x="437" y="152"/>
                      <a:pt x="439" y="149"/>
                    </a:cubicBezTo>
                    <a:cubicBezTo>
                      <a:pt x="443" y="144"/>
                      <a:pt x="446" y="140"/>
                      <a:pt x="449" y="136"/>
                    </a:cubicBezTo>
                    <a:cubicBezTo>
                      <a:pt x="460" y="123"/>
                      <a:pt x="459" y="106"/>
                      <a:pt x="447" y="94"/>
                    </a:cubicBezTo>
                    <a:cubicBezTo>
                      <a:pt x="433" y="80"/>
                      <a:pt x="419" y="66"/>
                      <a:pt x="405" y="52"/>
                    </a:cubicBezTo>
                    <a:cubicBezTo>
                      <a:pt x="400" y="46"/>
                      <a:pt x="392" y="44"/>
                      <a:pt x="384" y="44"/>
                    </a:cubicBezTo>
                    <a:cubicBezTo>
                      <a:pt x="377" y="44"/>
                      <a:pt x="370" y="46"/>
                      <a:pt x="365" y="50"/>
                    </a:cubicBezTo>
                    <a:cubicBezTo>
                      <a:pt x="355" y="58"/>
                      <a:pt x="355" y="58"/>
                      <a:pt x="355" y="58"/>
                    </a:cubicBezTo>
                    <a:cubicBezTo>
                      <a:pt x="350" y="62"/>
                      <a:pt x="346" y="65"/>
                      <a:pt x="341" y="69"/>
                    </a:cubicBezTo>
                    <a:cubicBezTo>
                      <a:pt x="332" y="64"/>
                      <a:pt x="323" y="61"/>
                      <a:pt x="314" y="57"/>
                    </a:cubicBezTo>
                    <a:cubicBezTo>
                      <a:pt x="312" y="47"/>
                      <a:pt x="311" y="37"/>
                      <a:pt x="310" y="27"/>
                    </a:cubicBezTo>
                    <a:cubicBezTo>
                      <a:pt x="308" y="11"/>
                      <a:pt x="295" y="0"/>
                      <a:pt x="279" y="0"/>
                    </a:cubicBezTo>
                    <a:cubicBezTo>
                      <a:pt x="250" y="0"/>
                      <a:pt x="250" y="0"/>
                      <a:pt x="2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814DB52-63A6-D046-A66A-28C12C72753A}"/>
              </a:ext>
            </a:extLst>
          </p:cNvPr>
          <p:cNvSpPr txBox="1"/>
          <p:nvPr/>
        </p:nvSpPr>
        <p:spPr>
          <a:xfrm>
            <a:off x="8610601" y="2306361"/>
            <a:ext cx="2820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Discover what humans can’t</a:t>
            </a:r>
          </a:p>
          <a:p>
            <a:pPr algn="ctr"/>
            <a:endParaRPr lang="en-US" sz="1400" i="1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51281B2-D640-6C40-B6B2-EE93DFF59575}"/>
              </a:ext>
            </a:extLst>
          </p:cNvPr>
          <p:cNvGrpSpPr/>
          <p:nvPr/>
        </p:nvGrpSpPr>
        <p:grpSpPr>
          <a:xfrm>
            <a:off x="4725587" y="2786766"/>
            <a:ext cx="2405852" cy="2572268"/>
            <a:chOff x="4799012" y="2880387"/>
            <a:chExt cx="2405852" cy="257226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7F72794-4DC3-B744-8CE0-0F9A195523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01362" y="2880387"/>
              <a:ext cx="16851" cy="2225013"/>
            </a:xfrm>
            <a:prstGeom prst="line">
              <a:avLst/>
            </a:prstGeom>
            <a:ln w="1270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2935011-52B2-ED49-BF47-47EC08DC993A}"/>
                </a:ext>
              </a:extLst>
            </p:cNvPr>
            <p:cNvSpPr/>
            <p:nvPr/>
          </p:nvSpPr>
          <p:spPr>
            <a:xfrm>
              <a:off x="4799012" y="5122821"/>
              <a:ext cx="2405852" cy="3298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  <a:spcAft>
                  <a:spcPts val="600"/>
                </a:spcAft>
              </a:pPr>
              <a:r>
                <a:rPr lang="en-US" dirty="0"/>
                <a:t>Smart Outcomes</a:t>
              </a: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C2C6271-2D39-FF45-86AB-48BBAFDFBD47}"/>
              </a:ext>
            </a:extLst>
          </p:cNvPr>
          <p:cNvCxnSpPr>
            <a:cxnSpLocks/>
          </p:cNvCxnSpPr>
          <p:nvPr/>
        </p:nvCxnSpPr>
        <p:spPr>
          <a:xfrm>
            <a:off x="8239265" y="2725780"/>
            <a:ext cx="372523" cy="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2CD382A-EF71-3041-AF67-F23BE0A9F5CF}"/>
              </a:ext>
            </a:extLst>
          </p:cNvPr>
          <p:cNvSpPr txBox="1"/>
          <p:nvPr/>
        </p:nvSpPr>
        <p:spPr>
          <a:xfrm>
            <a:off x="4700299" y="5715001"/>
            <a:ext cx="2501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Actionable Business Intelligence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9DB5C67-3F43-5447-92D3-76B7B210A289}"/>
              </a:ext>
            </a:extLst>
          </p:cNvPr>
          <p:cNvGrpSpPr/>
          <p:nvPr/>
        </p:nvGrpSpPr>
        <p:grpSpPr>
          <a:xfrm>
            <a:off x="542417" y="3810001"/>
            <a:ext cx="3841688" cy="1042800"/>
            <a:chOff x="540829" y="3810000"/>
            <a:chExt cx="3841688" cy="10428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6793FE3-07D1-2743-A77A-9F04E7C320F3}"/>
                </a:ext>
              </a:extLst>
            </p:cNvPr>
            <p:cNvSpPr/>
            <p:nvPr/>
          </p:nvSpPr>
          <p:spPr>
            <a:xfrm>
              <a:off x="540829" y="3810000"/>
              <a:ext cx="38416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Wingdings" pitchFamily="2" charset="2"/>
                <a:buChar char="ü"/>
              </a:pPr>
              <a:r>
                <a:rPr lang="en-US" i="1" dirty="0"/>
                <a:t>Tedious and time-consuming tasks 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E1A5949-4D68-FE41-959A-CAC53822D3FA}"/>
                </a:ext>
              </a:extLst>
            </p:cNvPr>
            <p:cNvSpPr/>
            <p:nvPr/>
          </p:nvSpPr>
          <p:spPr>
            <a:xfrm>
              <a:off x="540829" y="4206469"/>
              <a:ext cx="382483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Wingdings" pitchFamily="2" charset="2"/>
                <a:buChar char="ü"/>
              </a:pPr>
              <a:r>
                <a:rPr lang="en-US" i="1" dirty="0"/>
                <a:t>Use highly skilled resources </a:t>
              </a:r>
            </a:p>
            <a:p>
              <a:r>
                <a:rPr lang="en-US" i="1" dirty="0"/>
                <a:t>   more efficiently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7FD658B-B84E-0747-9F32-6AD24BBD4A2D}"/>
              </a:ext>
            </a:extLst>
          </p:cNvPr>
          <p:cNvGrpSpPr/>
          <p:nvPr/>
        </p:nvGrpSpPr>
        <p:grpSpPr>
          <a:xfrm>
            <a:off x="7774396" y="3810001"/>
            <a:ext cx="4196266" cy="1360489"/>
            <a:chOff x="8244527" y="3810000"/>
            <a:chExt cx="3724546" cy="136048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2C165C0-AC79-CE4A-BDB3-FDC4A47A05AA}"/>
                </a:ext>
              </a:extLst>
            </p:cNvPr>
            <p:cNvSpPr/>
            <p:nvPr/>
          </p:nvSpPr>
          <p:spPr>
            <a:xfrm>
              <a:off x="8281448" y="3810000"/>
              <a:ext cx="33305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Wingdings" pitchFamily="2" charset="2"/>
                <a:buChar char="ü"/>
              </a:pPr>
              <a:r>
                <a:rPr lang="en-US" i="1" dirty="0"/>
                <a:t>Complexity Increasing Exponentially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8242EFC-5CC3-9C46-A750-D6D0BABC3A07}"/>
                </a:ext>
              </a:extLst>
            </p:cNvPr>
            <p:cNvSpPr txBox="1"/>
            <p:nvPr/>
          </p:nvSpPr>
          <p:spPr>
            <a:xfrm>
              <a:off x="8244527" y="4247159"/>
              <a:ext cx="372454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Wingdings" pitchFamily="2" charset="2"/>
                <a:buChar char="ü"/>
              </a:pPr>
              <a:r>
                <a:rPr lang="en-US" i="1" dirty="0"/>
                <a:t>Deep domain knowledge in multiple</a:t>
              </a:r>
              <a:br>
                <a:rPr lang="en-US" i="1" dirty="0"/>
              </a:br>
              <a:r>
                <a:rPr lang="en-US" i="1" dirty="0"/>
                <a:t>disciplines is needed 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1406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ED0CF-257E-91E5-5681-C83C45AAA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460" y="2536825"/>
            <a:ext cx="10843260" cy="1325563"/>
          </a:xfrm>
        </p:spPr>
        <p:txBody>
          <a:bodyPr/>
          <a:lstStyle/>
          <a:p>
            <a:r>
              <a:rPr lang="en-AE" dirty="0"/>
              <a:t>Automating the Workflows </a:t>
            </a:r>
            <a:br>
              <a:rPr lang="en-AE" dirty="0"/>
            </a:br>
            <a:r>
              <a:rPr lang="en-AE" dirty="0"/>
              <a:t>Audio Gaps, who is responsible?</a:t>
            </a:r>
          </a:p>
        </p:txBody>
      </p:sp>
    </p:spTree>
    <p:extLst>
      <p:ext uri="{BB962C8B-B14F-4D97-AF65-F5344CB8AC3E}">
        <p14:creationId xmlns:p14="http://schemas.microsoft.com/office/powerpoint/2010/main" val="1688685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BC7FE5D-D59C-EB49-80A7-B130E6A41DBE}"/>
              </a:ext>
            </a:extLst>
          </p:cNvPr>
          <p:cNvSpPr/>
          <p:nvPr/>
        </p:nvSpPr>
        <p:spPr>
          <a:xfrm>
            <a:off x="76200" y="6096000"/>
            <a:ext cx="5257800" cy="685800"/>
          </a:xfrm>
          <a:prstGeom prst="rect">
            <a:avLst/>
          </a:prstGeom>
          <a:solidFill>
            <a:srgbClr val="92D050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7DDB964-558C-864F-B3A6-E93A04BB9A90}"/>
              </a:ext>
            </a:extLst>
          </p:cNvPr>
          <p:cNvCxnSpPr>
            <a:cxnSpLocks/>
            <a:stCxn id="55" idx="1"/>
          </p:cNvCxnSpPr>
          <p:nvPr/>
        </p:nvCxnSpPr>
        <p:spPr>
          <a:xfrm>
            <a:off x="8249570" y="1560926"/>
            <a:ext cx="7057" cy="611064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F2F5C39-F178-F74C-9BF0-3CE34BB68F02}"/>
              </a:ext>
            </a:extLst>
          </p:cNvPr>
          <p:cNvCxnSpPr>
            <a:cxnSpLocks/>
          </p:cNvCxnSpPr>
          <p:nvPr/>
        </p:nvCxnSpPr>
        <p:spPr>
          <a:xfrm>
            <a:off x="9906448" y="4097102"/>
            <a:ext cx="628195" cy="14603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CC413A5-6C6D-9748-8CC6-F16B47C8C0D7}"/>
              </a:ext>
            </a:extLst>
          </p:cNvPr>
          <p:cNvSpPr/>
          <p:nvPr/>
        </p:nvSpPr>
        <p:spPr>
          <a:xfrm>
            <a:off x="5922791" y="1219201"/>
            <a:ext cx="4618952" cy="4157245"/>
          </a:xfrm>
          <a:prstGeom prst="roundRect">
            <a:avLst>
              <a:gd name="adj" fmla="val 6374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21D840-2C2D-8840-B7C8-08DD6FF51DD2}"/>
              </a:ext>
            </a:extLst>
          </p:cNvPr>
          <p:cNvSpPr txBox="1"/>
          <p:nvPr/>
        </p:nvSpPr>
        <p:spPr>
          <a:xfrm>
            <a:off x="9317889" y="1685606"/>
            <a:ext cx="697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HSS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5E6A81A-4E62-944C-9585-08B875F5BC26}"/>
              </a:ext>
            </a:extLst>
          </p:cNvPr>
          <p:cNvSpPr/>
          <p:nvPr/>
        </p:nvSpPr>
        <p:spPr>
          <a:xfrm>
            <a:off x="713352" y="1311713"/>
            <a:ext cx="4706599" cy="2083532"/>
          </a:xfrm>
          <a:prstGeom prst="roundRect">
            <a:avLst>
              <a:gd name="adj" fmla="val 9192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4CC300-50E1-6148-8DE8-15A5598C563A}"/>
              </a:ext>
            </a:extLst>
          </p:cNvPr>
          <p:cNvSpPr txBox="1"/>
          <p:nvPr/>
        </p:nvSpPr>
        <p:spPr>
          <a:xfrm>
            <a:off x="743388" y="1383564"/>
            <a:ext cx="1534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4G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CB92B3-0157-B349-A61F-12E4440EF0FF}"/>
              </a:ext>
            </a:extLst>
          </p:cNvPr>
          <p:cNvSpPr txBox="1"/>
          <p:nvPr/>
        </p:nvSpPr>
        <p:spPr>
          <a:xfrm>
            <a:off x="2589835" y="3046112"/>
            <a:ext cx="697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SGW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951FA9-ABF0-FE4D-8E67-D61B11AA650D}"/>
              </a:ext>
            </a:extLst>
          </p:cNvPr>
          <p:cNvSpPr txBox="1"/>
          <p:nvPr/>
        </p:nvSpPr>
        <p:spPr>
          <a:xfrm>
            <a:off x="2590508" y="1461743"/>
            <a:ext cx="697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MME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FFCBBDF-5DAF-8E4B-9A65-BCDAF01C9310}"/>
              </a:ext>
            </a:extLst>
          </p:cNvPr>
          <p:cNvCxnSpPr>
            <a:cxnSpLocks/>
            <a:stCxn id="43" idx="1"/>
            <a:endCxn id="20" idx="3"/>
          </p:cNvCxnSpPr>
          <p:nvPr/>
        </p:nvCxnSpPr>
        <p:spPr>
          <a:xfrm flipH="1">
            <a:off x="3083759" y="2822344"/>
            <a:ext cx="839507" cy="0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9BF5AAB-48D0-2C45-ABCB-9B0C68833547}"/>
              </a:ext>
            </a:extLst>
          </p:cNvPr>
          <p:cNvSpPr txBox="1"/>
          <p:nvPr/>
        </p:nvSpPr>
        <p:spPr>
          <a:xfrm>
            <a:off x="3693200" y="1445912"/>
            <a:ext cx="697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903419-85FE-3941-8F2D-0839AD52009D}"/>
              </a:ext>
            </a:extLst>
          </p:cNvPr>
          <p:cNvSpPr txBox="1"/>
          <p:nvPr/>
        </p:nvSpPr>
        <p:spPr>
          <a:xfrm>
            <a:off x="3702117" y="3021979"/>
            <a:ext cx="697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PGW</a:t>
            </a:r>
          </a:p>
        </p:txBody>
      </p:sp>
      <p:pic>
        <p:nvPicPr>
          <p:cNvPr id="15" name="Picture 14" descr="CellTower.png">
            <a:extLst>
              <a:ext uri="{FF2B5EF4-FFF2-40B4-BE49-F238E27FC236}">
                <a16:creationId xmlns:a16="http://schemas.microsoft.com/office/drawing/2014/main" id="{CA0D103D-9BA0-124D-9C43-DAB58FF6C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89" y="2082375"/>
            <a:ext cx="501953" cy="779569"/>
          </a:xfrm>
          <a:prstGeom prst="rect">
            <a:avLst/>
          </a:prstGeom>
          <a:effectLst>
            <a:glow rad="127000">
              <a:srgbClr val="C00000"/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A862E1B-1F27-204F-A136-FD138AE0CF2D}"/>
              </a:ext>
            </a:extLst>
          </p:cNvPr>
          <p:cNvCxnSpPr>
            <a:cxnSpLocks/>
            <a:endCxn id="53" idx="1"/>
          </p:cNvCxnSpPr>
          <p:nvPr/>
        </p:nvCxnSpPr>
        <p:spPr>
          <a:xfrm flipV="1">
            <a:off x="1517038" y="1872977"/>
            <a:ext cx="1268112" cy="724980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A032D97-0BED-7540-9AB6-5D8502A8EFD0}"/>
              </a:ext>
            </a:extLst>
          </p:cNvPr>
          <p:cNvCxnSpPr>
            <a:stCxn id="43" idx="0"/>
            <a:endCxn id="19" idx="2"/>
          </p:cNvCxnSpPr>
          <p:nvPr/>
        </p:nvCxnSpPr>
        <p:spPr>
          <a:xfrm flipH="1" flipV="1">
            <a:off x="4067159" y="2031202"/>
            <a:ext cx="5411" cy="575331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6FE549D-6D02-1B46-BCC0-327541E29620}"/>
              </a:ext>
            </a:extLst>
          </p:cNvPr>
          <p:cNvCxnSpPr/>
          <p:nvPr/>
        </p:nvCxnSpPr>
        <p:spPr>
          <a:xfrm rot="5400000" flipH="1">
            <a:off x="2447507" y="2318430"/>
            <a:ext cx="866208" cy="0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Database.png">
            <a:extLst>
              <a:ext uri="{FF2B5EF4-FFF2-40B4-BE49-F238E27FC236}">
                <a16:creationId xmlns:a16="http://schemas.microsoft.com/office/drawing/2014/main" id="{E790CBE1-F8B5-6D47-9B95-4C4A9F8464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249" y="1720633"/>
            <a:ext cx="267818" cy="31056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 descr="MME.png">
            <a:extLst>
              <a:ext uri="{FF2B5EF4-FFF2-40B4-BE49-F238E27FC236}">
                <a16:creationId xmlns:a16="http://schemas.microsoft.com/office/drawing/2014/main" id="{D1E842D7-D48E-854B-8CDE-A6FF9DA22F4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5150" y="2606533"/>
            <a:ext cx="298608" cy="4316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CEB3B10-1E4A-6948-B31D-C02B7F5CED74}"/>
              </a:ext>
            </a:extLst>
          </p:cNvPr>
          <p:cNvSpPr txBox="1"/>
          <p:nvPr/>
        </p:nvSpPr>
        <p:spPr>
          <a:xfrm>
            <a:off x="6167295" y="1332374"/>
            <a:ext cx="1222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IMS/Fixed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8BD1EAB-6BF7-ED4D-BD86-25C12F6351F0}"/>
              </a:ext>
            </a:extLst>
          </p:cNvPr>
          <p:cNvCxnSpPr>
            <a:stCxn id="26" idx="0"/>
            <a:endCxn id="24" idx="2"/>
          </p:cNvCxnSpPr>
          <p:nvPr/>
        </p:nvCxnSpPr>
        <p:spPr>
          <a:xfrm flipV="1">
            <a:off x="7224342" y="4214999"/>
            <a:ext cx="12033" cy="487489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1A4A72D-73E1-474D-8BC3-DE1E3C4839C4}"/>
              </a:ext>
            </a:extLst>
          </p:cNvPr>
          <p:cNvCxnSpPr>
            <a:cxnSpLocks/>
            <a:stCxn id="24" idx="0"/>
            <a:endCxn id="37" idx="2"/>
          </p:cNvCxnSpPr>
          <p:nvPr/>
        </p:nvCxnSpPr>
        <p:spPr>
          <a:xfrm flipV="1">
            <a:off x="7236375" y="2964767"/>
            <a:ext cx="1032997" cy="977541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Router.png">
            <a:extLst>
              <a:ext uri="{FF2B5EF4-FFF2-40B4-BE49-F238E27FC236}">
                <a16:creationId xmlns:a16="http://schemas.microsoft.com/office/drawing/2014/main" id="{7E835A84-3ECB-124A-BA44-BDB618EE5D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127" y="3942308"/>
            <a:ext cx="382495" cy="272691"/>
          </a:xfrm>
          <a:prstGeom prst="rect">
            <a:avLst/>
          </a:prstGeom>
          <a:effectLst>
            <a:outerShdw blurRad="50800" dist="38100" dir="504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4591422-230E-2D42-9A6E-F48F914687C1}"/>
              </a:ext>
            </a:extLst>
          </p:cNvPr>
          <p:cNvCxnSpPr>
            <a:cxnSpLocks/>
            <a:stCxn id="60" idx="1"/>
            <a:endCxn id="37" idx="2"/>
          </p:cNvCxnSpPr>
          <p:nvPr/>
        </p:nvCxnSpPr>
        <p:spPr>
          <a:xfrm flipH="1" flipV="1">
            <a:off x="8269371" y="2964767"/>
            <a:ext cx="1323302" cy="1132335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MME.png">
            <a:extLst>
              <a:ext uri="{FF2B5EF4-FFF2-40B4-BE49-F238E27FC236}">
                <a16:creationId xmlns:a16="http://schemas.microsoft.com/office/drawing/2014/main" id="{7B9CA8B3-88C6-444A-A54F-370CEF4BD1F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5037" y="4702487"/>
            <a:ext cx="298608" cy="332680"/>
          </a:xfrm>
          <a:prstGeom prst="rect">
            <a:avLst/>
          </a:prstGeom>
          <a:effectLst>
            <a:glow rad="127000">
              <a:srgbClr val="C00000"/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AD3AD9C-3F72-EC41-A1D8-193A023B79BE}"/>
              </a:ext>
            </a:extLst>
          </p:cNvPr>
          <p:cNvSpPr txBox="1"/>
          <p:nvPr/>
        </p:nvSpPr>
        <p:spPr>
          <a:xfrm>
            <a:off x="7295725" y="3928647"/>
            <a:ext cx="8667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MGCF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5809DE6-76AD-C24E-B732-00D3E4A22BC8}"/>
              </a:ext>
            </a:extLst>
          </p:cNvPr>
          <p:cNvSpPr txBox="1"/>
          <p:nvPr/>
        </p:nvSpPr>
        <p:spPr>
          <a:xfrm>
            <a:off x="9311275" y="2426688"/>
            <a:ext cx="824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BGCF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99E722-2F9B-BE47-B1D1-19546633E4AE}"/>
              </a:ext>
            </a:extLst>
          </p:cNvPr>
          <p:cNvSpPr txBox="1"/>
          <p:nvPr/>
        </p:nvSpPr>
        <p:spPr>
          <a:xfrm>
            <a:off x="6855924" y="5054026"/>
            <a:ext cx="697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MGW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8DAEC2-CBF3-3346-AB9A-E4B9C591D687}"/>
              </a:ext>
            </a:extLst>
          </p:cNvPr>
          <p:cNvSpPr txBox="1"/>
          <p:nvPr/>
        </p:nvSpPr>
        <p:spPr>
          <a:xfrm>
            <a:off x="7909679" y="5035809"/>
            <a:ext cx="751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MRFP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432BBC5-C211-7E4C-9EBB-DF109D041067}"/>
              </a:ext>
            </a:extLst>
          </p:cNvPr>
          <p:cNvCxnSpPr>
            <a:stCxn id="36" idx="1"/>
            <a:endCxn id="37" idx="3"/>
          </p:cNvCxnSpPr>
          <p:nvPr/>
        </p:nvCxnSpPr>
        <p:spPr>
          <a:xfrm flipH="1" flipV="1">
            <a:off x="8460618" y="2828421"/>
            <a:ext cx="1130870" cy="11700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6E28C29-655D-0F40-8EEB-5A672646E553}"/>
              </a:ext>
            </a:extLst>
          </p:cNvPr>
          <p:cNvCxnSpPr>
            <a:stCxn id="35" idx="1"/>
            <a:endCxn id="44" idx="3"/>
          </p:cNvCxnSpPr>
          <p:nvPr/>
        </p:nvCxnSpPr>
        <p:spPr>
          <a:xfrm flipH="1">
            <a:off x="8463519" y="2107245"/>
            <a:ext cx="1093609" cy="0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A078751-212D-5A4F-AD7B-77A2B5E3804C}"/>
              </a:ext>
            </a:extLst>
          </p:cNvPr>
          <p:cNvCxnSpPr>
            <a:cxnSpLocks/>
            <a:stCxn id="37" idx="0"/>
            <a:endCxn id="44" idx="2"/>
          </p:cNvCxnSpPr>
          <p:nvPr/>
        </p:nvCxnSpPr>
        <p:spPr>
          <a:xfrm flipH="1" flipV="1">
            <a:off x="8269281" y="2304365"/>
            <a:ext cx="91" cy="387710"/>
          </a:xfrm>
          <a:prstGeom prst="line">
            <a:avLst/>
          </a:prstGeom>
          <a:ln w="3175" cap="flat" cmpd="sng" algn="ctr">
            <a:solidFill>
              <a:schemeClr val="accent6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8AE0B37-6175-CF4E-9CB7-8FC86A1DEEAD}"/>
              </a:ext>
            </a:extLst>
          </p:cNvPr>
          <p:cNvCxnSpPr>
            <a:cxnSpLocks/>
            <a:stCxn id="37" idx="3"/>
            <a:endCxn id="35" idx="1"/>
          </p:cNvCxnSpPr>
          <p:nvPr/>
        </p:nvCxnSpPr>
        <p:spPr>
          <a:xfrm flipV="1">
            <a:off x="8460619" y="2107245"/>
            <a:ext cx="1096509" cy="721176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34" descr="Database.png">
            <a:extLst>
              <a:ext uri="{FF2B5EF4-FFF2-40B4-BE49-F238E27FC236}">
                <a16:creationId xmlns:a16="http://schemas.microsoft.com/office/drawing/2014/main" id="{48784FA6-8BB3-9946-B02D-A023961006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127" y="1951961"/>
            <a:ext cx="267818" cy="31056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6" name="Picture 35" descr="MME.png">
            <a:extLst>
              <a:ext uri="{FF2B5EF4-FFF2-40B4-BE49-F238E27FC236}">
                <a16:creationId xmlns:a16="http://schemas.microsoft.com/office/drawing/2014/main" id="{B7D2CCE3-09A9-044E-91D4-96D0ECE39FB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1488" y="2624310"/>
            <a:ext cx="298608" cy="4316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7" name="Picture 36" descr="Router.png">
            <a:extLst>
              <a:ext uri="{FF2B5EF4-FFF2-40B4-BE49-F238E27FC236}">
                <a16:creationId xmlns:a16="http://schemas.microsoft.com/office/drawing/2014/main" id="{6B61AE23-92F3-1F48-B9CA-30C5369219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124" y="2692076"/>
            <a:ext cx="382495" cy="272691"/>
          </a:xfrm>
          <a:prstGeom prst="rect">
            <a:avLst/>
          </a:prstGeom>
          <a:effectLst>
            <a:outerShdw blurRad="50800" dist="38100" dir="504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41C4A2B-3425-C247-A035-A946977D50E6}"/>
              </a:ext>
            </a:extLst>
          </p:cNvPr>
          <p:cNvCxnSpPr>
            <a:stCxn id="43" idx="3"/>
            <a:endCxn id="56" idx="1"/>
          </p:cNvCxnSpPr>
          <p:nvPr/>
        </p:nvCxnSpPr>
        <p:spPr>
          <a:xfrm>
            <a:off x="4221874" y="2822344"/>
            <a:ext cx="2540307" cy="10372"/>
          </a:xfrm>
          <a:prstGeom prst="line">
            <a:avLst/>
          </a:prstGeom>
          <a:ln w="63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E0F9C58-44E8-F54B-B76B-A41F0A05463C}"/>
              </a:ext>
            </a:extLst>
          </p:cNvPr>
          <p:cNvCxnSpPr>
            <a:cxnSpLocks/>
            <a:stCxn id="122" idx="0"/>
          </p:cNvCxnSpPr>
          <p:nvPr/>
        </p:nvCxnSpPr>
        <p:spPr>
          <a:xfrm flipV="1">
            <a:off x="4669878" y="2834122"/>
            <a:ext cx="2090985" cy="1865857"/>
          </a:xfrm>
          <a:prstGeom prst="line">
            <a:avLst/>
          </a:prstGeom>
          <a:ln w="63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21D2664-524E-2E47-938D-024E88FAE484}"/>
              </a:ext>
            </a:extLst>
          </p:cNvPr>
          <p:cNvSpPr txBox="1"/>
          <p:nvPr/>
        </p:nvSpPr>
        <p:spPr>
          <a:xfrm>
            <a:off x="9317889" y="3698247"/>
            <a:ext cx="872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iBCF</a:t>
            </a:r>
            <a:endParaRPr lang="en-US" sz="1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C14ECF6-EBC9-164B-9177-EEB3D169CA7D}"/>
              </a:ext>
            </a:extLst>
          </p:cNvPr>
          <p:cNvSpPr txBox="1"/>
          <p:nvPr/>
        </p:nvSpPr>
        <p:spPr>
          <a:xfrm>
            <a:off x="7768129" y="2560428"/>
            <a:ext cx="9410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S-CSCF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10B8F09-EC52-C248-BF8E-41600E341AC4}"/>
              </a:ext>
            </a:extLst>
          </p:cNvPr>
          <p:cNvSpPr txBox="1"/>
          <p:nvPr/>
        </p:nvSpPr>
        <p:spPr>
          <a:xfrm>
            <a:off x="7744838" y="1781667"/>
            <a:ext cx="697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TAS</a:t>
            </a:r>
          </a:p>
        </p:txBody>
      </p:sp>
      <p:pic>
        <p:nvPicPr>
          <p:cNvPr id="43" name="Picture 42" descr="MME.png">
            <a:extLst>
              <a:ext uri="{FF2B5EF4-FFF2-40B4-BE49-F238E27FC236}">
                <a16:creationId xmlns:a16="http://schemas.microsoft.com/office/drawing/2014/main" id="{980D38D7-5251-504C-881F-ACFFB7E89DB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265" y="2606533"/>
            <a:ext cx="298608" cy="4316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4" name="Picture 43" descr="Switch_Gigabit_Etherswitch.png">
            <a:extLst>
              <a:ext uri="{FF2B5EF4-FFF2-40B4-BE49-F238E27FC236}">
                <a16:creationId xmlns:a16="http://schemas.microsoft.com/office/drawing/2014/main" id="{3CE31FFA-DFCA-754D-B14F-1AAFBCE0B7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042" y="1910125"/>
            <a:ext cx="388476" cy="3942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5" name="Freeform 44">
            <a:extLst>
              <a:ext uri="{FF2B5EF4-FFF2-40B4-BE49-F238E27FC236}">
                <a16:creationId xmlns:a16="http://schemas.microsoft.com/office/drawing/2014/main" id="{99FC3C28-6E08-6543-92A5-60B6E2750A7C}"/>
              </a:ext>
            </a:extLst>
          </p:cNvPr>
          <p:cNvSpPr/>
          <p:nvPr/>
        </p:nvSpPr>
        <p:spPr>
          <a:xfrm>
            <a:off x="2589259" y="1871289"/>
            <a:ext cx="345943" cy="2573779"/>
          </a:xfrm>
          <a:custGeom>
            <a:avLst/>
            <a:gdLst>
              <a:gd name="connsiteX0" fmla="*/ 681904 w 758104"/>
              <a:gd name="connsiteY0" fmla="*/ 0 h 1253067"/>
              <a:gd name="connsiteX1" fmla="*/ 338 w 758104"/>
              <a:gd name="connsiteY1" fmla="*/ 677333 h 1253067"/>
              <a:gd name="connsiteX2" fmla="*/ 758104 w 758104"/>
              <a:gd name="connsiteY2" fmla="*/ 1253067 h 1253067"/>
              <a:gd name="connsiteX3" fmla="*/ 758104 w 758104"/>
              <a:gd name="connsiteY3" fmla="*/ 1253067 h 1253067"/>
              <a:gd name="connsiteX0" fmla="*/ 682582 w 758782"/>
              <a:gd name="connsiteY0" fmla="*/ 0 h 1253067"/>
              <a:gd name="connsiteX1" fmla="*/ 1016 w 758782"/>
              <a:gd name="connsiteY1" fmla="*/ 677333 h 1253067"/>
              <a:gd name="connsiteX2" fmla="*/ 758782 w 758782"/>
              <a:gd name="connsiteY2" fmla="*/ 1253067 h 1253067"/>
              <a:gd name="connsiteX3" fmla="*/ 758782 w 758782"/>
              <a:gd name="connsiteY3" fmla="*/ 1253067 h 1253067"/>
              <a:gd name="connsiteX0" fmla="*/ 621503 w 697703"/>
              <a:gd name="connsiteY0" fmla="*/ 0 h 1253067"/>
              <a:gd name="connsiteX1" fmla="*/ 1839 w 697703"/>
              <a:gd name="connsiteY1" fmla="*/ 715433 h 1253067"/>
              <a:gd name="connsiteX2" fmla="*/ 697703 w 697703"/>
              <a:gd name="connsiteY2" fmla="*/ 1253067 h 1253067"/>
              <a:gd name="connsiteX3" fmla="*/ 697703 w 697703"/>
              <a:gd name="connsiteY3" fmla="*/ 1253067 h 1253067"/>
              <a:gd name="connsiteX0" fmla="*/ 621503 w 697703"/>
              <a:gd name="connsiteY0" fmla="*/ 0 h 1253067"/>
              <a:gd name="connsiteX1" fmla="*/ 1839 w 697703"/>
              <a:gd name="connsiteY1" fmla="*/ 715433 h 1253067"/>
              <a:gd name="connsiteX2" fmla="*/ 697703 w 697703"/>
              <a:gd name="connsiteY2" fmla="*/ 1253067 h 1253067"/>
              <a:gd name="connsiteX3" fmla="*/ 697703 w 697703"/>
              <a:gd name="connsiteY3" fmla="*/ 1253067 h 1253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703" h="1253067">
                <a:moveTo>
                  <a:pt x="621503" y="0"/>
                </a:moveTo>
                <a:cubicBezTo>
                  <a:pt x="26766" y="196144"/>
                  <a:pt x="-10861" y="506589"/>
                  <a:pt x="1839" y="715433"/>
                </a:cubicBezTo>
                <a:cubicBezTo>
                  <a:pt x="14539" y="924277"/>
                  <a:pt x="357333" y="1150761"/>
                  <a:pt x="697703" y="1253067"/>
                </a:cubicBezTo>
                <a:lnTo>
                  <a:pt x="697703" y="1253067"/>
                </a:lnTo>
              </a:path>
            </a:pathLst>
          </a:custGeom>
          <a:ln w="6350" cmpd="sng">
            <a:solidFill>
              <a:schemeClr val="bg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382B4FC-193B-3143-971D-1F97E5421F50}"/>
              </a:ext>
            </a:extLst>
          </p:cNvPr>
          <p:cNvCxnSpPr>
            <a:cxnSpLocks/>
          </p:cNvCxnSpPr>
          <p:nvPr/>
        </p:nvCxnSpPr>
        <p:spPr>
          <a:xfrm>
            <a:off x="493623" y="5174981"/>
            <a:ext cx="759850" cy="0"/>
          </a:xfrm>
          <a:prstGeom prst="line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523E771-094B-4E42-B2D8-883346DD8311}"/>
              </a:ext>
            </a:extLst>
          </p:cNvPr>
          <p:cNvCxnSpPr>
            <a:endCxn id="19" idx="1"/>
          </p:cNvCxnSpPr>
          <p:nvPr/>
        </p:nvCxnSpPr>
        <p:spPr>
          <a:xfrm flipV="1">
            <a:off x="2811681" y="1875918"/>
            <a:ext cx="1121568" cy="21443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8" name="Picture 47" descr="Database.png">
            <a:extLst>
              <a:ext uri="{FF2B5EF4-FFF2-40B4-BE49-F238E27FC236}">
                <a16:creationId xmlns:a16="http://schemas.microsoft.com/office/drawing/2014/main" id="{9A26EE18-FEEE-DD47-B133-57CAB06794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806" y="1742075"/>
            <a:ext cx="267818" cy="31056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F66176E-C762-7B49-B09A-E70619C9DC2F}"/>
              </a:ext>
            </a:extLst>
          </p:cNvPr>
          <p:cNvCxnSpPr>
            <a:cxnSpLocks/>
            <a:stCxn id="43" idx="0"/>
            <a:endCxn id="48" idx="1"/>
          </p:cNvCxnSpPr>
          <p:nvPr/>
        </p:nvCxnSpPr>
        <p:spPr>
          <a:xfrm flipV="1">
            <a:off x="4072570" y="1897360"/>
            <a:ext cx="722237" cy="709173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1D3ABA63-C80A-5846-91DF-534E2233D5E0}"/>
              </a:ext>
            </a:extLst>
          </p:cNvPr>
          <p:cNvSpPr txBox="1"/>
          <p:nvPr/>
        </p:nvSpPr>
        <p:spPr>
          <a:xfrm>
            <a:off x="4577900" y="1445912"/>
            <a:ext cx="842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PCRF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496ACE2-AB16-1849-980A-707942964811}"/>
              </a:ext>
            </a:extLst>
          </p:cNvPr>
          <p:cNvCxnSpPr>
            <a:cxnSpLocks/>
            <a:stCxn id="67" idx="0"/>
            <a:endCxn id="37" idx="2"/>
          </p:cNvCxnSpPr>
          <p:nvPr/>
        </p:nvCxnSpPr>
        <p:spPr>
          <a:xfrm flipV="1">
            <a:off x="8266291" y="2964767"/>
            <a:ext cx="3081" cy="986867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E27AAAAB-930C-D34A-999A-63A3DF21CEBC}"/>
              </a:ext>
            </a:extLst>
          </p:cNvPr>
          <p:cNvSpPr txBox="1"/>
          <p:nvPr/>
        </p:nvSpPr>
        <p:spPr>
          <a:xfrm rot="19648974">
            <a:off x="8329478" y="2333295"/>
            <a:ext cx="16366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Cx</a:t>
            </a:r>
          </a:p>
        </p:txBody>
      </p:sp>
      <p:pic>
        <p:nvPicPr>
          <p:cNvPr id="53" name="Picture 52" descr="MME.png">
            <a:extLst>
              <a:ext uri="{FF2B5EF4-FFF2-40B4-BE49-F238E27FC236}">
                <a16:creationId xmlns:a16="http://schemas.microsoft.com/office/drawing/2014/main" id="{6D0BC7F5-3E4D-694C-A718-D60B7EB3E24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5150" y="1657166"/>
            <a:ext cx="298608" cy="4316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E038317-1EA0-5040-BBA9-2F80370AF4BE}"/>
              </a:ext>
            </a:extLst>
          </p:cNvPr>
          <p:cNvCxnSpPr>
            <a:cxnSpLocks/>
            <a:endCxn id="48" idx="3"/>
          </p:cNvCxnSpPr>
          <p:nvPr/>
        </p:nvCxnSpPr>
        <p:spPr>
          <a:xfrm flipH="1" flipV="1">
            <a:off x="5062624" y="1897360"/>
            <a:ext cx="1686856" cy="916829"/>
          </a:xfrm>
          <a:prstGeom prst="line">
            <a:avLst/>
          </a:prstGeom>
          <a:ln w="63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loud 54">
            <a:extLst>
              <a:ext uri="{FF2B5EF4-FFF2-40B4-BE49-F238E27FC236}">
                <a16:creationId xmlns:a16="http://schemas.microsoft.com/office/drawing/2014/main" id="{8EE76B81-A09B-694C-A24B-407E811F0ECB}"/>
              </a:ext>
            </a:extLst>
          </p:cNvPr>
          <p:cNvSpPr/>
          <p:nvPr/>
        </p:nvSpPr>
        <p:spPr>
          <a:xfrm>
            <a:off x="7889046" y="1294128"/>
            <a:ext cx="721047" cy="267083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3G</a:t>
            </a:r>
          </a:p>
        </p:txBody>
      </p:sp>
      <p:pic>
        <p:nvPicPr>
          <p:cNvPr id="56" name="Picture 55" descr="Router.png">
            <a:extLst>
              <a:ext uri="{FF2B5EF4-FFF2-40B4-BE49-F238E27FC236}">
                <a16:creationId xmlns:a16="http://schemas.microsoft.com/office/drawing/2014/main" id="{F5FC7448-B0D1-9D45-94A9-E25C5E918E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181" y="2696371"/>
            <a:ext cx="382495" cy="272691"/>
          </a:xfrm>
          <a:prstGeom prst="rect">
            <a:avLst/>
          </a:prstGeom>
          <a:effectLst>
            <a:outerShdw blurRad="50800" dist="38100" dir="504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C334803D-E950-D04F-9851-31FE9E083D43}"/>
              </a:ext>
            </a:extLst>
          </p:cNvPr>
          <p:cNvSpPr txBox="1"/>
          <p:nvPr/>
        </p:nvSpPr>
        <p:spPr>
          <a:xfrm>
            <a:off x="6483875" y="2486412"/>
            <a:ext cx="9631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P-CSCF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1863911-6720-2F45-B0D4-97ECCBFBDC1C}"/>
              </a:ext>
            </a:extLst>
          </p:cNvPr>
          <p:cNvCxnSpPr>
            <a:cxnSpLocks/>
            <a:stCxn id="37" idx="1"/>
            <a:endCxn id="56" idx="3"/>
          </p:cNvCxnSpPr>
          <p:nvPr/>
        </p:nvCxnSpPr>
        <p:spPr>
          <a:xfrm flipH="1">
            <a:off x="7144675" y="2828422"/>
            <a:ext cx="933448" cy="4295"/>
          </a:xfrm>
          <a:prstGeom prst="line">
            <a:avLst/>
          </a:prstGeom>
          <a:ln w="63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7F6F878-88AE-CF41-B3C8-436D2D51FF7D}"/>
              </a:ext>
            </a:extLst>
          </p:cNvPr>
          <p:cNvCxnSpPr>
            <a:stCxn id="61" idx="0"/>
            <a:endCxn id="60" idx="2"/>
          </p:cNvCxnSpPr>
          <p:nvPr/>
        </p:nvCxnSpPr>
        <p:spPr>
          <a:xfrm flipV="1">
            <a:off x="9783921" y="4233446"/>
            <a:ext cx="0" cy="479304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0" name="Picture 59" descr="Router.png">
            <a:extLst>
              <a:ext uri="{FF2B5EF4-FFF2-40B4-BE49-F238E27FC236}">
                <a16:creationId xmlns:a16="http://schemas.microsoft.com/office/drawing/2014/main" id="{CCFBD499-F253-D044-A4B4-90FBD8EEEA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674" y="3960756"/>
            <a:ext cx="382495" cy="272691"/>
          </a:xfrm>
          <a:prstGeom prst="rect">
            <a:avLst/>
          </a:prstGeom>
          <a:effectLst>
            <a:outerShdw blurRad="50800" dist="38100" dir="504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" name="Picture 60" descr="MME.png">
            <a:extLst>
              <a:ext uri="{FF2B5EF4-FFF2-40B4-BE49-F238E27FC236}">
                <a16:creationId xmlns:a16="http://schemas.microsoft.com/office/drawing/2014/main" id="{B8BA0732-3561-6C42-8689-C583213A268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4617" y="4712750"/>
            <a:ext cx="298608" cy="3326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BDD847A-4978-0D45-90CE-F80DE9F48F02}"/>
              </a:ext>
            </a:extLst>
          </p:cNvPr>
          <p:cNvCxnSpPr>
            <a:stCxn id="26" idx="3"/>
            <a:endCxn id="61" idx="1"/>
          </p:cNvCxnSpPr>
          <p:nvPr/>
        </p:nvCxnSpPr>
        <p:spPr>
          <a:xfrm>
            <a:off x="7373645" y="4868828"/>
            <a:ext cx="2260972" cy="10263"/>
          </a:xfrm>
          <a:prstGeom prst="line">
            <a:avLst/>
          </a:prstGeom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035712E2-7657-CF46-B326-E8D96CA21FF2}"/>
              </a:ext>
            </a:extLst>
          </p:cNvPr>
          <p:cNvSpPr txBox="1"/>
          <p:nvPr/>
        </p:nvSpPr>
        <p:spPr>
          <a:xfrm>
            <a:off x="8420429" y="3911026"/>
            <a:ext cx="751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MRFC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FF99D79-8A99-4847-90C7-1F864A7F255E}"/>
              </a:ext>
            </a:extLst>
          </p:cNvPr>
          <p:cNvCxnSpPr>
            <a:stCxn id="26" idx="1"/>
            <a:endCxn id="43" idx="3"/>
          </p:cNvCxnSpPr>
          <p:nvPr/>
        </p:nvCxnSpPr>
        <p:spPr>
          <a:xfrm flipH="1" flipV="1">
            <a:off x="4221873" y="2822345"/>
            <a:ext cx="2853164" cy="2046483"/>
          </a:xfrm>
          <a:prstGeom prst="line">
            <a:avLst/>
          </a:prstGeom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2ACB269-E8F0-2949-9D9F-7AA029B723D3}"/>
              </a:ext>
            </a:extLst>
          </p:cNvPr>
          <p:cNvCxnSpPr>
            <a:cxnSpLocks/>
            <a:stCxn id="122" idx="3"/>
            <a:endCxn id="26" idx="1"/>
          </p:cNvCxnSpPr>
          <p:nvPr/>
        </p:nvCxnSpPr>
        <p:spPr>
          <a:xfrm flipV="1">
            <a:off x="4864115" y="4868827"/>
            <a:ext cx="2210922" cy="28272"/>
          </a:xfrm>
          <a:prstGeom prst="line">
            <a:avLst/>
          </a:prstGeom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6" name="Picture 65" descr="MME.png">
            <a:extLst>
              <a:ext uri="{FF2B5EF4-FFF2-40B4-BE49-F238E27FC236}">
                <a16:creationId xmlns:a16="http://schemas.microsoft.com/office/drawing/2014/main" id="{58C946E5-EB97-5C42-A109-9116EC3B805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3966" y="4721335"/>
            <a:ext cx="298608" cy="33269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7" name="Picture 66" descr="Router.png">
            <a:extLst>
              <a:ext uri="{FF2B5EF4-FFF2-40B4-BE49-F238E27FC236}">
                <a16:creationId xmlns:a16="http://schemas.microsoft.com/office/drawing/2014/main" id="{F434E956-E0FA-C844-A967-91CB2D7131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043" y="3951634"/>
            <a:ext cx="382495" cy="272691"/>
          </a:xfrm>
          <a:prstGeom prst="rect">
            <a:avLst/>
          </a:prstGeom>
          <a:effectLst>
            <a:outerShdw blurRad="50800" dist="38100" dir="504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6767C75-E024-E04E-8B5B-C954F04B1CD7}"/>
              </a:ext>
            </a:extLst>
          </p:cNvPr>
          <p:cNvCxnSpPr>
            <a:stCxn id="66" idx="0"/>
            <a:endCxn id="67" idx="2"/>
          </p:cNvCxnSpPr>
          <p:nvPr/>
        </p:nvCxnSpPr>
        <p:spPr>
          <a:xfrm flipH="1" flipV="1">
            <a:off x="8266290" y="4224324"/>
            <a:ext cx="6980" cy="497010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7E737F47-6C88-714A-842A-8548B3B911F2}"/>
              </a:ext>
            </a:extLst>
          </p:cNvPr>
          <p:cNvSpPr txBox="1"/>
          <p:nvPr/>
        </p:nvSpPr>
        <p:spPr>
          <a:xfrm>
            <a:off x="9305990" y="5034645"/>
            <a:ext cx="8723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TrGW</a:t>
            </a:r>
            <a:endParaRPr lang="en-US" sz="1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F19724F-8636-3B4D-9C63-7F412AE8E1CE}"/>
              </a:ext>
            </a:extLst>
          </p:cNvPr>
          <p:cNvCxnSpPr>
            <a:stCxn id="61" idx="3"/>
          </p:cNvCxnSpPr>
          <p:nvPr/>
        </p:nvCxnSpPr>
        <p:spPr>
          <a:xfrm>
            <a:off x="9933226" y="4879092"/>
            <a:ext cx="495367" cy="1649"/>
          </a:xfrm>
          <a:prstGeom prst="line">
            <a:avLst/>
          </a:prstGeom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0D83E20-1427-E648-B3BA-10F3632B11AC}"/>
              </a:ext>
            </a:extLst>
          </p:cNvPr>
          <p:cNvGrpSpPr/>
          <p:nvPr/>
        </p:nvGrpSpPr>
        <p:grpSpPr>
          <a:xfrm>
            <a:off x="1530175" y="1600464"/>
            <a:ext cx="9182690" cy="3507169"/>
            <a:chOff x="1196710" y="2167617"/>
            <a:chExt cx="6888811" cy="3507169"/>
          </a:xfrm>
          <a:effectLst/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F6EBA8C-417E-644E-BB86-F745A595B164}"/>
                </a:ext>
              </a:extLst>
            </p:cNvPr>
            <p:cNvSpPr txBox="1"/>
            <p:nvPr/>
          </p:nvSpPr>
          <p:spPr>
            <a:xfrm rot="19991024">
              <a:off x="1196710" y="2651405"/>
              <a:ext cx="83502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S1-MME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CC019FE-9D32-7F45-BDAA-95BC734C6299}"/>
                </a:ext>
              </a:extLst>
            </p:cNvPr>
            <p:cNvSpPr txBox="1"/>
            <p:nvPr/>
          </p:nvSpPr>
          <p:spPr>
            <a:xfrm rot="426222">
              <a:off x="1339865" y="3100479"/>
              <a:ext cx="5869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S1-U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CD35E02-C8FC-C349-AB5D-5C4AC2F1A482}"/>
                </a:ext>
              </a:extLst>
            </p:cNvPr>
            <p:cNvSpPr txBox="1"/>
            <p:nvPr/>
          </p:nvSpPr>
          <p:spPr>
            <a:xfrm>
              <a:off x="2049251" y="2700359"/>
              <a:ext cx="546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S11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7113917-BE39-8A41-B7E8-5D11F6EC26A2}"/>
                </a:ext>
              </a:extLst>
            </p:cNvPr>
            <p:cNvSpPr txBox="1"/>
            <p:nvPr/>
          </p:nvSpPr>
          <p:spPr>
            <a:xfrm>
              <a:off x="2309847" y="3019310"/>
              <a:ext cx="72784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S5/S8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4D59541-397B-4C46-854A-EC998F97B519}"/>
                </a:ext>
              </a:extLst>
            </p:cNvPr>
            <p:cNvSpPr txBox="1"/>
            <p:nvPr/>
          </p:nvSpPr>
          <p:spPr>
            <a:xfrm>
              <a:off x="2425835" y="2250567"/>
              <a:ext cx="5037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S6a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F866351-3D0D-6147-9DF1-1C67C61B8CCD}"/>
                </a:ext>
              </a:extLst>
            </p:cNvPr>
            <p:cNvSpPr txBox="1"/>
            <p:nvPr/>
          </p:nvSpPr>
          <p:spPr>
            <a:xfrm rot="18834629">
              <a:off x="3171530" y="2662723"/>
              <a:ext cx="664302" cy="173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Gx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C0A2629-5616-1B4A-935C-E8D6BE1C9D1C}"/>
                </a:ext>
              </a:extLst>
            </p:cNvPr>
            <p:cNvSpPr txBox="1"/>
            <p:nvPr/>
          </p:nvSpPr>
          <p:spPr>
            <a:xfrm>
              <a:off x="4319748" y="3372478"/>
              <a:ext cx="97514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Gm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599D6B8-07E4-744A-81D3-611FDD7191C5}"/>
                </a:ext>
              </a:extLst>
            </p:cNvPr>
            <p:cNvSpPr txBox="1"/>
            <p:nvPr/>
          </p:nvSpPr>
          <p:spPr>
            <a:xfrm>
              <a:off x="2815636" y="2559243"/>
              <a:ext cx="3454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S6b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77194ED-2C74-E442-A065-1316343B43A8}"/>
                </a:ext>
              </a:extLst>
            </p:cNvPr>
            <p:cNvSpPr txBox="1"/>
            <p:nvPr/>
          </p:nvSpPr>
          <p:spPr>
            <a:xfrm>
              <a:off x="6401277" y="3445133"/>
              <a:ext cx="10043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Mj</a:t>
              </a:r>
              <a:endParaRPr lang="en-US" sz="9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5B304DD-9919-1C43-8B59-DF33ADA59020}"/>
                </a:ext>
              </a:extLst>
            </p:cNvPr>
            <p:cNvSpPr txBox="1"/>
            <p:nvPr/>
          </p:nvSpPr>
          <p:spPr>
            <a:xfrm rot="19048921">
              <a:off x="5668507" y="4016024"/>
              <a:ext cx="6240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Mg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B9D79DC-FFF5-AC41-BAD9-4568FD60EBFD}"/>
                </a:ext>
              </a:extLst>
            </p:cNvPr>
            <p:cNvSpPr txBox="1"/>
            <p:nvPr/>
          </p:nvSpPr>
          <p:spPr>
            <a:xfrm>
              <a:off x="5471956" y="4950768"/>
              <a:ext cx="39544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Mn</a:t>
              </a:r>
              <a:endParaRPr lang="en-US" sz="9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720E8EB-F86A-5946-BCC4-A9C7E609ABE4}"/>
                </a:ext>
              </a:extLst>
            </p:cNvPr>
            <p:cNvSpPr txBox="1"/>
            <p:nvPr/>
          </p:nvSpPr>
          <p:spPr>
            <a:xfrm>
              <a:off x="6388071" y="2454533"/>
              <a:ext cx="77446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Sh</a:t>
              </a:r>
              <a:endParaRPr lang="en-US" sz="9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FD9EDD3-88FB-8F4A-9577-DB7F4F550984}"/>
                </a:ext>
              </a:extLst>
            </p:cNvPr>
            <p:cNvSpPr txBox="1"/>
            <p:nvPr/>
          </p:nvSpPr>
          <p:spPr>
            <a:xfrm>
              <a:off x="1561417" y="3468134"/>
              <a:ext cx="6545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N26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FC1C2AC-2AC3-9342-B22F-F98230FD06B4}"/>
                </a:ext>
              </a:extLst>
            </p:cNvPr>
            <p:cNvSpPr txBox="1"/>
            <p:nvPr/>
          </p:nvSpPr>
          <p:spPr>
            <a:xfrm rot="18923317">
              <a:off x="4565978" y="3830705"/>
              <a:ext cx="44813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Gm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3F49B9E-9EDE-2344-B17C-B2FFAFD048A5}"/>
                </a:ext>
              </a:extLst>
            </p:cNvPr>
            <p:cNvSpPr txBox="1"/>
            <p:nvPr/>
          </p:nvSpPr>
          <p:spPr>
            <a:xfrm rot="1874565">
              <a:off x="4445344" y="2860506"/>
              <a:ext cx="44813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Rx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DF12798-7390-9645-BF94-96C1AF1B7D79}"/>
                </a:ext>
              </a:extLst>
            </p:cNvPr>
            <p:cNvSpPr txBox="1"/>
            <p:nvPr/>
          </p:nvSpPr>
          <p:spPr>
            <a:xfrm>
              <a:off x="6093968" y="2920047"/>
              <a:ext cx="70026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ISC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ADA3049-88A8-3B4A-9811-C18E61A0569D}"/>
                </a:ext>
              </a:extLst>
            </p:cNvPr>
            <p:cNvSpPr txBox="1"/>
            <p:nvPr/>
          </p:nvSpPr>
          <p:spPr>
            <a:xfrm>
              <a:off x="6165422" y="2167617"/>
              <a:ext cx="4414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MAP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CB2D6ED-C73E-4D46-A01A-83324CCFFCA1}"/>
                </a:ext>
              </a:extLst>
            </p:cNvPr>
            <p:cNvSpPr txBox="1"/>
            <p:nvPr/>
          </p:nvSpPr>
          <p:spPr>
            <a:xfrm>
              <a:off x="5643386" y="3401496"/>
              <a:ext cx="4870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Mw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9F8558C-01E4-9A40-BBE4-AA562791958D}"/>
                </a:ext>
              </a:extLst>
            </p:cNvPr>
            <p:cNvSpPr txBox="1"/>
            <p:nvPr/>
          </p:nvSpPr>
          <p:spPr>
            <a:xfrm>
              <a:off x="7373080" y="4876799"/>
              <a:ext cx="31226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Ix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62E444D-8E7F-3E4D-97D3-DED83B370E1A}"/>
                </a:ext>
              </a:extLst>
            </p:cNvPr>
            <p:cNvSpPr txBox="1"/>
            <p:nvPr/>
          </p:nvSpPr>
          <p:spPr>
            <a:xfrm>
              <a:off x="6687101" y="5443954"/>
              <a:ext cx="54248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Mb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22EC813-B6BA-BF40-A999-1B4A8C648B36}"/>
                </a:ext>
              </a:extLst>
            </p:cNvPr>
            <p:cNvSpPr txBox="1"/>
            <p:nvPr/>
          </p:nvSpPr>
          <p:spPr>
            <a:xfrm rot="2107248">
              <a:off x="4550726" y="4629841"/>
              <a:ext cx="39594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Mb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82EAF24-4FF0-A644-922B-30340D8070FE}"/>
                </a:ext>
              </a:extLst>
            </p:cNvPr>
            <p:cNvSpPr txBox="1"/>
            <p:nvPr/>
          </p:nvSpPr>
          <p:spPr>
            <a:xfrm>
              <a:off x="6229782" y="4876800"/>
              <a:ext cx="43606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Mp</a:t>
              </a:r>
              <a:endParaRPr lang="en-US" sz="9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463D5A7-7C2E-5A44-B7D3-C76FC2C730D7}"/>
                </a:ext>
              </a:extLst>
            </p:cNvPr>
            <p:cNvSpPr txBox="1"/>
            <p:nvPr/>
          </p:nvSpPr>
          <p:spPr>
            <a:xfrm>
              <a:off x="6229782" y="4045461"/>
              <a:ext cx="533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Mr</a:t>
              </a:r>
              <a:endParaRPr lang="en-US" sz="9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3E7F361-1B2E-F148-A389-697027B18D37}"/>
                </a:ext>
              </a:extLst>
            </p:cNvPr>
            <p:cNvSpPr txBox="1"/>
            <p:nvPr/>
          </p:nvSpPr>
          <p:spPr>
            <a:xfrm rot="2505510">
              <a:off x="6749033" y="4060909"/>
              <a:ext cx="4467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Mx</a:t>
              </a:r>
              <a:endParaRPr lang="en-US" sz="9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57263A4-FC01-A345-9205-5FF6F9E85020}"/>
                </a:ext>
              </a:extLst>
            </p:cNvPr>
            <p:cNvSpPr txBox="1"/>
            <p:nvPr/>
          </p:nvSpPr>
          <p:spPr>
            <a:xfrm>
              <a:off x="4150350" y="5410200"/>
              <a:ext cx="4978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Mb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BF96315-D974-004D-B73E-426C386EBF2A}"/>
                </a:ext>
              </a:extLst>
            </p:cNvPr>
            <p:cNvSpPr txBox="1"/>
            <p:nvPr/>
          </p:nvSpPr>
          <p:spPr>
            <a:xfrm>
              <a:off x="5786480" y="5427783"/>
              <a:ext cx="50476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Mb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38417AE-7BD4-6D4C-89A8-DE3DAFFF0E12}"/>
                </a:ext>
              </a:extLst>
            </p:cNvPr>
            <p:cNvSpPr txBox="1"/>
            <p:nvPr/>
          </p:nvSpPr>
          <p:spPr>
            <a:xfrm>
              <a:off x="7601740" y="4359533"/>
              <a:ext cx="31226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Ici</a:t>
              </a:r>
              <a:endParaRPr lang="en-US" sz="9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C18C1A3-27C0-064A-9DB4-201F8819D415}"/>
                </a:ext>
              </a:extLst>
            </p:cNvPr>
            <p:cNvSpPr txBox="1"/>
            <p:nvPr/>
          </p:nvSpPr>
          <p:spPr>
            <a:xfrm>
              <a:off x="7601739" y="5210889"/>
              <a:ext cx="31226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Izi</a:t>
              </a:r>
              <a:endParaRPr lang="en-US" sz="9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8BE9823-8C74-D34D-B363-10A0886233E1}"/>
                </a:ext>
              </a:extLst>
            </p:cNvPr>
            <p:cNvSpPr txBox="1"/>
            <p:nvPr/>
          </p:nvSpPr>
          <p:spPr>
            <a:xfrm>
              <a:off x="7487410" y="3460522"/>
              <a:ext cx="5981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Mk</a:t>
              </a:r>
            </a:p>
          </p:txBody>
        </p:sp>
      </p:grp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94031C1E-7332-FA43-BF4C-D07C8C54D8B1}"/>
              </a:ext>
            </a:extLst>
          </p:cNvPr>
          <p:cNvCxnSpPr>
            <a:cxnSpLocks/>
            <a:endCxn id="36" idx="3"/>
          </p:cNvCxnSpPr>
          <p:nvPr/>
        </p:nvCxnSpPr>
        <p:spPr>
          <a:xfrm flipH="1" flipV="1">
            <a:off x="9890097" y="2840121"/>
            <a:ext cx="603695" cy="21724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123AB047-F7B3-4A43-9C77-8CFCB3D97984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1504950" y="2665112"/>
            <a:ext cx="1280200" cy="157232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81BE7A2F-09A6-3F46-B203-2F87A72076DC}"/>
              </a:ext>
            </a:extLst>
          </p:cNvPr>
          <p:cNvSpPr txBox="1"/>
          <p:nvPr/>
        </p:nvSpPr>
        <p:spPr>
          <a:xfrm>
            <a:off x="755761" y="2864702"/>
            <a:ext cx="10614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eNodeB</a:t>
            </a:r>
            <a:endParaRPr lang="en-US" sz="1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id="{F8E72415-52DC-BC4F-8ED1-D4B358EF8E05}"/>
              </a:ext>
            </a:extLst>
          </p:cNvPr>
          <p:cNvSpPr/>
          <p:nvPr/>
        </p:nvSpPr>
        <p:spPr>
          <a:xfrm>
            <a:off x="744540" y="3479068"/>
            <a:ext cx="4706599" cy="2083532"/>
          </a:xfrm>
          <a:prstGeom prst="roundRect">
            <a:avLst>
              <a:gd name="adj" fmla="val 9192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0">
              <a:solidFill>
                <a:schemeClr val="tx1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3977011-15C8-5340-874D-85458A549AAF}"/>
              </a:ext>
            </a:extLst>
          </p:cNvPr>
          <p:cNvSpPr txBox="1"/>
          <p:nvPr/>
        </p:nvSpPr>
        <p:spPr>
          <a:xfrm>
            <a:off x="774576" y="3653135"/>
            <a:ext cx="1534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accent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5G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37B0EF2-74CB-364A-94B1-174958143572}"/>
              </a:ext>
            </a:extLst>
          </p:cNvPr>
          <p:cNvSpPr txBox="1"/>
          <p:nvPr/>
        </p:nvSpPr>
        <p:spPr>
          <a:xfrm>
            <a:off x="4306379" y="5044814"/>
            <a:ext cx="697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UPF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92B9DD81-3EFE-2C4C-A23C-50EC81136E59}"/>
              </a:ext>
            </a:extLst>
          </p:cNvPr>
          <p:cNvSpPr txBox="1"/>
          <p:nvPr/>
        </p:nvSpPr>
        <p:spPr>
          <a:xfrm>
            <a:off x="2731930" y="4572001"/>
            <a:ext cx="697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AMF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25018BB-82E4-8447-9E57-5CED55323DEA}"/>
              </a:ext>
            </a:extLst>
          </p:cNvPr>
          <p:cNvSpPr txBox="1"/>
          <p:nvPr/>
        </p:nvSpPr>
        <p:spPr>
          <a:xfrm>
            <a:off x="3790165" y="4564771"/>
            <a:ext cx="697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SMF</a:t>
            </a:r>
          </a:p>
        </p:txBody>
      </p:sp>
      <p:pic>
        <p:nvPicPr>
          <p:cNvPr id="112" name="Picture 111" descr="CellTower.png">
            <a:extLst>
              <a:ext uri="{FF2B5EF4-FFF2-40B4-BE49-F238E27FC236}">
                <a16:creationId xmlns:a16="http://schemas.microsoft.com/office/drawing/2014/main" id="{66C7FE39-4795-314A-B13F-EDDF355D5A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06" y="4551657"/>
            <a:ext cx="469527" cy="729209"/>
          </a:xfrm>
          <a:prstGeom prst="rect">
            <a:avLst/>
          </a:prstGeom>
          <a:effectLst>
            <a:glow rad="127000">
              <a:srgbClr val="C00000"/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4E01BFE4-69C8-EA43-A192-208353455A23}"/>
              </a:ext>
            </a:extLst>
          </p:cNvPr>
          <p:cNvCxnSpPr>
            <a:cxnSpLocks/>
            <a:stCxn id="112" idx="3"/>
            <a:endCxn id="118" idx="1"/>
          </p:cNvCxnSpPr>
          <p:nvPr/>
        </p:nvCxnSpPr>
        <p:spPr>
          <a:xfrm flipV="1">
            <a:off x="1599033" y="4448677"/>
            <a:ext cx="1340271" cy="467584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53087098-8843-9741-BA95-FE722D6F2E89}"/>
              </a:ext>
            </a:extLst>
          </p:cNvPr>
          <p:cNvCxnSpPr>
            <a:cxnSpLocks/>
            <a:stCxn id="118" idx="3"/>
            <a:endCxn id="121" idx="1"/>
          </p:cNvCxnSpPr>
          <p:nvPr/>
        </p:nvCxnSpPr>
        <p:spPr>
          <a:xfrm>
            <a:off x="3237911" y="4448677"/>
            <a:ext cx="759024" cy="1674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5" name="Picture 114" descr="Database.png">
            <a:extLst>
              <a:ext uri="{FF2B5EF4-FFF2-40B4-BE49-F238E27FC236}">
                <a16:creationId xmlns:a16="http://schemas.microsoft.com/office/drawing/2014/main" id="{0226C6E1-C8C4-1C47-8B6C-AB83385F4F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264" y="3705379"/>
            <a:ext cx="267818" cy="31056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1D7B900D-371B-3441-B0A8-898BBFC54867}"/>
              </a:ext>
            </a:extLst>
          </p:cNvPr>
          <p:cNvCxnSpPr>
            <a:cxnSpLocks/>
            <a:endCxn id="115" idx="2"/>
          </p:cNvCxnSpPr>
          <p:nvPr/>
        </p:nvCxnSpPr>
        <p:spPr>
          <a:xfrm flipH="1" flipV="1">
            <a:off x="4325174" y="4015947"/>
            <a:ext cx="10017" cy="106144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oval" w="sm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0FDD967C-833B-F94F-89C4-820A97A89370}"/>
              </a:ext>
            </a:extLst>
          </p:cNvPr>
          <p:cNvSpPr txBox="1"/>
          <p:nvPr/>
        </p:nvSpPr>
        <p:spPr>
          <a:xfrm>
            <a:off x="3896725" y="3519231"/>
            <a:ext cx="842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PCF</a:t>
            </a:r>
          </a:p>
        </p:txBody>
      </p:sp>
      <p:pic>
        <p:nvPicPr>
          <p:cNvPr id="118" name="Picture 117" descr="MME.png">
            <a:extLst>
              <a:ext uri="{FF2B5EF4-FFF2-40B4-BE49-F238E27FC236}">
                <a16:creationId xmlns:a16="http://schemas.microsoft.com/office/drawing/2014/main" id="{601A6C30-D543-814C-A124-E37521FF2A7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9303" y="4296432"/>
            <a:ext cx="298608" cy="30449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4A3287E6-CE39-B34E-A681-675283CAF2A1}"/>
              </a:ext>
            </a:extLst>
          </p:cNvPr>
          <p:cNvCxnSpPr>
            <a:cxnSpLocks/>
            <a:stCxn id="122" idx="1"/>
            <a:endCxn id="112" idx="3"/>
          </p:cNvCxnSpPr>
          <p:nvPr/>
        </p:nvCxnSpPr>
        <p:spPr>
          <a:xfrm flipH="1">
            <a:off x="1599033" y="4897099"/>
            <a:ext cx="2876607" cy="19162"/>
          </a:xfrm>
          <a:prstGeom prst="line">
            <a:avLst/>
          </a:prstGeom>
          <a:ln w="349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967495CF-8765-1A49-A3CA-0E13ED48AE0F}"/>
              </a:ext>
            </a:extLst>
          </p:cNvPr>
          <p:cNvSpPr txBox="1"/>
          <p:nvPr/>
        </p:nvSpPr>
        <p:spPr>
          <a:xfrm>
            <a:off x="832978" y="5333984"/>
            <a:ext cx="10614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gNodeB</a:t>
            </a:r>
            <a:endParaRPr lang="en-US" sz="1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1" name="Picture 120" descr="MME.png">
            <a:extLst>
              <a:ext uri="{FF2B5EF4-FFF2-40B4-BE49-F238E27FC236}">
                <a16:creationId xmlns:a16="http://schemas.microsoft.com/office/drawing/2014/main" id="{62D2DF95-6367-6542-B24D-773BEA7532C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6935" y="4296305"/>
            <a:ext cx="298608" cy="3080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2" name="Picture 121" descr="Switch_Gigabit_Etherswitch.png">
            <a:extLst>
              <a:ext uri="{FF2B5EF4-FFF2-40B4-BE49-F238E27FC236}">
                <a16:creationId xmlns:a16="http://schemas.microsoft.com/office/drawing/2014/main" id="{8C71AC91-FE75-A744-9333-BB53058E3D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639" y="4699979"/>
            <a:ext cx="388476" cy="3942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3" name="Picture 122" descr="Database.png">
            <a:extLst>
              <a:ext uri="{FF2B5EF4-FFF2-40B4-BE49-F238E27FC236}">
                <a16:creationId xmlns:a16="http://schemas.microsoft.com/office/drawing/2014/main" id="{BC916A1D-09B3-374A-A156-3E5A92749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861" y="3723801"/>
            <a:ext cx="362827" cy="25775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5584C6C4-B69D-E44C-8745-3DA4CEC8871B}"/>
              </a:ext>
            </a:extLst>
          </p:cNvPr>
          <p:cNvSpPr txBox="1"/>
          <p:nvPr/>
        </p:nvSpPr>
        <p:spPr>
          <a:xfrm>
            <a:off x="2527076" y="3521641"/>
            <a:ext cx="842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UDM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8E8B57C-FB69-1048-9BA6-2CD755AB7E68}"/>
              </a:ext>
            </a:extLst>
          </p:cNvPr>
          <p:cNvSpPr txBox="1"/>
          <p:nvPr/>
        </p:nvSpPr>
        <p:spPr>
          <a:xfrm>
            <a:off x="1946790" y="3523739"/>
            <a:ext cx="842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AUSF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ADF28A2-067A-A34D-95DF-AE746B5A8ABE}"/>
              </a:ext>
            </a:extLst>
          </p:cNvPr>
          <p:cNvSpPr txBox="1"/>
          <p:nvPr/>
        </p:nvSpPr>
        <p:spPr>
          <a:xfrm>
            <a:off x="3189081" y="3528201"/>
            <a:ext cx="634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NSSF</a:t>
            </a:r>
          </a:p>
        </p:txBody>
      </p:sp>
      <p:pic>
        <p:nvPicPr>
          <p:cNvPr id="127" name="Picture 126" descr="MME.png">
            <a:extLst>
              <a:ext uri="{FF2B5EF4-FFF2-40B4-BE49-F238E27FC236}">
                <a16:creationId xmlns:a16="http://schemas.microsoft.com/office/drawing/2014/main" id="{37E12697-8FDC-CF40-B1CC-9E2EB1F6AD9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1329" y="3720057"/>
            <a:ext cx="362827" cy="25775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12D3E695-A5DF-264B-A762-241B7543BED1}"/>
              </a:ext>
            </a:extLst>
          </p:cNvPr>
          <p:cNvCxnSpPr>
            <a:cxnSpLocks/>
            <a:stCxn id="121" idx="3"/>
            <a:endCxn id="122" idx="0"/>
          </p:cNvCxnSpPr>
          <p:nvPr/>
        </p:nvCxnSpPr>
        <p:spPr>
          <a:xfrm>
            <a:off x="4295543" y="4450352"/>
            <a:ext cx="374334" cy="249627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F7E8A4D6-A5CC-F444-B5A8-64FA169ACCC0}"/>
              </a:ext>
            </a:extLst>
          </p:cNvPr>
          <p:cNvCxnSpPr>
            <a:cxnSpLocks/>
            <a:endCxn id="127" idx="2"/>
          </p:cNvCxnSpPr>
          <p:nvPr/>
        </p:nvCxnSpPr>
        <p:spPr>
          <a:xfrm flipH="1" flipV="1">
            <a:off x="3542743" y="3977812"/>
            <a:ext cx="2803" cy="144601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oval" w="sm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884E0C51-23F1-7E44-8D9D-648C9D0433E3}"/>
              </a:ext>
            </a:extLst>
          </p:cNvPr>
          <p:cNvCxnSpPr>
            <a:cxnSpLocks/>
            <a:endCxn id="135" idx="2"/>
          </p:cNvCxnSpPr>
          <p:nvPr/>
        </p:nvCxnSpPr>
        <p:spPr>
          <a:xfrm flipV="1">
            <a:off x="2361848" y="3947390"/>
            <a:ext cx="0" cy="180998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oval" w="sm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E945DA45-047E-D349-A2F5-248AFC56A245}"/>
              </a:ext>
            </a:extLst>
          </p:cNvPr>
          <p:cNvCxnSpPr>
            <a:cxnSpLocks/>
            <a:endCxn id="123" idx="2"/>
          </p:cNvCxnSpPr>
          <p:nvPr/>
        </p:nvCxnSpPr>
        <p:spPr>
          <a:xfrm flipV="1">
            <a:off x="2952274" y="3981555"/>
            <a:ext cx="0" cy="140536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oval" w="sm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A700D337-E546-AF4C-B6FD-C8F85C776EEA}"/>
              </a:ext>
            </a:extLst>
          </p:cNvPr>
          <p:cNvSpPr txBox="1"/>
          <p:nvPr/>
        </p:nvSpPr>
        <p:spPr>
          <a:xfrm rot="2002731">
            <a:off x="4192662" y="4363463"/>
            <a:ext cx="7291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N4</a:t>
            </a:r>
            <a:endParaRPr lang="en-US" sz="1000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4B2D6F99-01EF-BD4D-A288-4593DF8DA0C7}"/>
              </a:ext>
            </a:extLst>
          </p:cNvPr>
          <p:cNvSpPr txBox="1"/>
          <p:nvPr/>
        </p:nvSpPr>
        <p:spPr>
          <a:xfrm>
            <a:off x="3194550" y="4704149"/>
            <a:ext cx="7291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N3</a:t>
            </a:r>
            <a:endParaRPr lang="en-US" sz="1000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D41A3E9-7654-FA40-8D43-3A1A13031088}"/>
              </a:ext>
            </a:extLst>
          </p:cNvPr>
          <p:cNvSpPr txBox="1"/>
          <p:nvPr/>
        </p:nvSpPr>
        <p:spPr>
          <a:xfrm rot="20467644">
            <a:off x="1932353" y="4486914"/>
            <a:ext cx="7291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N1/N2</a:t>
            </a:r>
          </a:p>
        </p:txBody>
      </p:sp>
      <p:pic>
        <p:nvPicPr>
          <p:cNvPr id="135" name="Picture 134" descr="Router.png">
            <a:extLst>
              <a:ext uri="{FF2B5EF4-FFF2-40B4-BE49-F238E27FC236}">
                <a16:creationId xmlns:a16="http://schemas.microsoft.com/office/drawing/2014/main" id="{0E957CA4-14E9-E348-A6F6-D16B4D8CCD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601" y="3739906"/>
            <a:ext cx="382495" cy="207485"/>
          </a:xfrm>
          <a:prstGeom prst="rect">
            <a:avLst/>
          </a:prstGeom>
          <a:effectLst>
            <a:outerShdw blurRad="50800" dist="38100" dir="504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E5B95B7B-DDFE-6341-BA73-3F3AA2A09DD8}"/>
              </a:ext>
            </a:extLst>
          </p:cNvPr>
          <p:cNvCxnSpPr>
            <a:cxnSpLocks/>
          </p:cNvCxnSpPr>
          <p:nvPr/>
        </p:nvCxnSpPr>
        <p:spPr>
          <a:xfrm flipH="1">
            <a:off x="2145051" y="4111705"/>
            <a:ext cx="2320829" cy="3603"/>
          </a:xfrm>
          <a:prstGeom prst="line">
            <a:avLst/>
          </a:prstGeom>
          <a:ln w="3175" cap="rnd" cmpd="sng" algn="ctr">
            <a:solidFill>
              <a:schemeClr val="bg1"/>
            </a:solidFill>
            <a:prstDash val="solid"/>
            <a:round/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50327A03-4595-1A49-AC3E-CC8FD7FC2646}"/>
              </a:ext>
            </a:extLst>
          </p:cNvPr>
          <p:cNvCxnSpPr>
            <a:cxnSpLocks/>
            <a:stCxn id="121" idx="0"/>
          </p:cNvCxnSpPr>
          <p:nvPr/>
        </p:nvCxnSpPr>
        <p:spPr>
          <a:xfrm flipV="1">
            <a:off x="4146239" y="4114223"/>
            <a:ext cx="0" cy="182083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oval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54B71397-0A1A-F749-8570-06E1D26DF02C}"/>
              </a:ext>
            </a:extLst>
          </p:cNvPr>
          <p:cNvCxnSpPr>
            <a:cxnSpLocks/>
          </p:cNvCxnSpPr>
          <p:nvPr/>
        </p:nvCxnSpPr>
        <p:spPr>
          <a:xfrm flipV="1">
            <a:off x="3072643" y="4126175"/>
            <a:ext cx="0" cy="182083"/>
          </a:xfrm>
          <a:prstGeom prst="line">
            <a:avLst/>
          </a:prstGeom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oval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EF61E618-2312-5644-B176-0BF6DD5E7337}"/>
              </a:ext>
            </a:extLst>
          </p:cNvPr>
          <p:cNvSpPr txBox="1"/>
          <p:nvPr/>
        </p:nvSpPr>
        <p:spPr>
          <a:xfrm>
            <a:off x="3269889" y="4264968"/>
            <a:ext cx="7291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N11</a:t>
            </a:r>
            <a:endParaRPr lang="en-US" sz="1000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AA083CE-80EC-2F44-8B1D-8D4182873DB1}"/>
              </a:ext>
            </a:extLst>
          </p:cNvPr>
          <p:cNvSpPr txBox="1"/>
          <p:nvPr/>
        </p:nvSpPr>
        <p:spPr>
          <a:xfrm>
            <a:off x="3747068" y="3635032"/>
            <a:ext cx="357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p:pic>
        <p:nvPicPr>
          <p:cNvPr id="143" name="Picture 142" descr="Phone_Smartphone.png">
            <a:extLst>
              <a:ext uri="{FF2B5EF4-FFF2-40B4-BE49-F238E27FC236}">
                <a16:creationId xmlns:a16="http://schemas.microsoft.com/office/drawing/2014/main" id="{144758FE-C8F9-2340-825A-36D7B72B2D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86" y="4790587"/>
            <a:ext cx="307484" cy="715716"/>
          </a:xfrm>
          <a:prstGeom prst="rect">
            <a:avLst/>
          </a:prstGeom>
        </p:spPr>
      </p:pic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2581C147-7324-A342-AA7B-9D425358D8EC}"/>
              </a:ext>
            </a:extLst>
          </p:cNvPr>
          <p:cNvCxnSpPr>
            <a:cxnSpLocks/>
          </p:cNvCxnSpPr>
          <p:nvPr/>
        </p:nvCxnSpPr>
        <p:spPr>
          <a:xfrm>
            <a:off x="480981" y="2633444"/>
            <a:ext cx="759850" cy="0"/>
          </a:xfrm>
          <a:prstGeom prst="line">
            <a:avLst/>
          </a:prstGeom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5" name="Picture 144" descr="Phone_Smartphone.png">
            <a:extLst>
              <a:ext uri="{FF2B5EF4-FFF2-40B4-BE49-F238E27FC236}">
                <a16:creationId xmlns:a16="http://schemas.microsoft.com/office/drawing/2014/main" id="{359604AA-F25C-044C-9F77-5BA07C2C3E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44" y="2249050"/>
            <a:ext cx="307484" cy="715716"/>
          </a:xfrm>
          <a:prstGeom prst="rect">
            <a:avLst/>
          </a:prstGeom>
          <a:effectLst>
            <a:glow rad="127000">
              <a:srgbClr val="C00000"/>
            </a:glow>
          </a:effectLst>
        </p:spPr>
      </p:pic>
      <p:sp>
        <p:nvSpPr>
          <p:cNvPr id="147" name="Rectangle 146">
            <a:extLst>
              <a:ext uri="{FF2B5EF4-FFF2-40B4-BE49-F238E27FC236}">
                <a16:creationId xmlns:a16="http://schemas.microsoft.com/office/drawing/2014/main" id="{8111BC92-D157-3141-B9D2-E333B7149344}"/>
              </a:ext>
            </a:extLst>
          </p:cNvPr>
          <p:cNvSpPr/>
          <p:nvPr/>
        </p:nvSpPr>
        <p:spPr>
          <a:xfrm>
            <a:off x="10766714" y="2252245"/>
            <a:ext cx="1219200" cy="419100"/>
          </a:xfrm>
          <a:prstGeom prst="rect">
            <a:avLst/>
          </a:prstGeom>
          <a:solidFill>
            <a:schemeClr val="tx1"/>
          </a:solidFill>
          <a:ln w="127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Softswitch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6723A14A-A0D3-2646-B154-4B3D026FB67B}"/>
              </a:ext>
            </a:extLst>
          </p:cNvPr>
          <p:cNvSpPr/>
          <p:nvPr/>
        </p:nvSpPr>
        <p:spPr>
          <a:xfrm>
            <a:off x="10833166" y="2352465"/>
            <a:ext cx="1219200" cy="419100"/>
          </a:xfrm>
          <a:prstGeom prst="rect">
            <a:avLst/>
          </a:prstGeom>
          <a:solidFill>
            <a:schemeClr val="tx1"/>
          </a:solidFill>
          <a:ln w="127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Softswitch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5B90A2D0-F7BE-2144-8F0B-BBED8D48D34C}"/>
              </a:ext>
            </a:extLst>
          </p:cNvPr>
          <p:cNvSpPr/>
          <p:nvPr/>
        </p:nvSpPr>
        <p:spPr>
          <a:xfrm>
            <a:off x="10833166" y="3271421"/>
            <a:ext cx="1219200" cy="419100"/>
          </a:xfrm>
          <a:prstGeom prst="rect">
            <a:avLst/>
          </a:prstGeom>
          <a:solidFill>
            <a:schemeClr val="tx1"/>
          </a:solidFill>
          <a:ln w="127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Peering SBC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24D1DCA0-683E-754B-91B0-6A24432353EC}"/>
              </a:ext>
            </a:extLst>
          </p:cNvPr>
          <p:cNvSpPr/>
          <p:nvPr/>
        </p:nvSpPr>
        <p:spPr>
          <a:xfrm>
            <a:off x="10788317" y="4086015"/>
            <a:ext cx="1219200" cy="419100"/>
          </a:xfrm>
          <a:prstGeom prst="rect">
            <a:avLst/>
          </a:prstGeom>
          <a:solidFill>
            <a:schemeClr val="tx1"/>
          </a:solidFill>
          <a:ln w="127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NNI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(To Wireless)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E3B489AD-5250-E341-923E-EE6FCBBB8EEC}"/>
              </a:ext>
            </a:extLst>
          </p:cNvPr>
          <p:cNvSpPr/>
          <p:nvPr/>
        </p:nvSpPr>
        <p:spPr>
          <a:xfrm>
            <a:off x="10906190" y="2423696"/>
            <a:ext cx="1219200" cy="419100"/>
          </a:xfrm>
          <a:prstGeom prst="rect">
            <a:avLst/>
          </a:prstGeom>
          <a:solidFill>
            <a:schemeClr val="tx1"/>
          </a:solidFill>
          <a:ln w="127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PSTN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ECB5C5B-D5C3-3F49-A882-1267F70D4956}"/>
              </a:ext>
            </a:extLst>
          </p:cNvPr>
          <p:cNvSpPr/>
          <p:nvPr/>
        </p:nvSpPr>
        <p:spPr>
          <a:xfrm>
            <a:off x="10906190" y="4157246"/>
            <a:ext cx="1219200" cy="4191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NNI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</a:rPr>
              <a:t>(To Wireless)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899B14DF-7194-EF4E-8589-17948A5A56D0}"/>
              </a:ext>
            </a:extLst>
          </p:cNvPr>
          <p:cNvSpPr/>
          <p:nvPr/>
        </p:nvSpPr>
        <p:spPr>
          <a:xfrm>
            <a:off x="10982390" y="4219365"/>
            <a:ext cx="1219200" cy="566531"/>
          </a:xfrm>
          <a:prstGeom prst="rect">
            <a:avLst/>
          </a:prstGeom>
          <a:solidFill>
            <a:schemeClr val="tx1"/>
          </a:solidFill>
          <a:ln w="12700" cmpd="sng">
            <a:solidFill>
              <a:schemeClr val="bg1"/>
            </a:solidFill>
          </a:ln>
          <a:effectLst>
            <a:glow rad="127000">
              <a:srgbClr val="C00000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NNI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</a:rPr>
              <a:t>(To Wireline, 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</a:rPr>
              <a:t>3G, …)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68344E22-3DFA-A043-9C89-3AB1A5F33999}"/>
              </a:ext>
            </a:extLst>
          </p:cNvPr>
          <p:cNvSpPr/>
          <p:nvPr/>
        </p:nvSpPr>
        <p:spPr>
          <a:xfrm>
            <a:off x="10906190" y="3381165"/>
            <a:ext cx="1219200" cy="419100"/>
          </a:xfrm>
          <a:prstGeom prst="rect">
            <a:avLst/>
          </a:prstGeom>
          <a:solidFill>
            <a:schemeClr val="tx1"/>
          </a:solidFill>
          <a:ln w="127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Peering SBC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C9FDBD7B-B36A-7C4A-92BD-EFE5A39D809D}"/>
              </a:ext>
            </a:extLst>
          </p:cNvPr>
          <p:cNvSpPr/>
          <p:nvPr/>
        </p:nvSpPr>
        <p:spPr>
          <a:xfrm>
            <a:off x="10982390" y="3457365"/>
            <a:ext cx="1219200" cy="419100"/>
          </a:xfrm>
          <a:prstGeom prst="rect">
            <a:avLst/>
          </a:prstGeom>
          <a:solidFill>
            <a:schemeClr val="tx1"/>
          </a:solidFill>
          <a:ln w="127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Peering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0B8F3497-E326-FA49-A4A5-38C703C33837}"/>
              </a:ext>
            </a:extLst>
          </p:cNvPr>
          <p:cNvCxnSpPr>
            <a:cxnSpLocks/>
            <a:endCxn id="153" idx="1"/>
          </p:cNvCxnSpPr>
          <p:nvPr/>
        </p:nvCxnSpPr>
        <p:spPr>
          <a:xfrm flipV="1">
            <a:off x="10409534" y="4502631"/>
            <a:ext cx="572856" cy="413631"/>
          </a:xfrm>
          <a:prstGeom prst="straightConnector1">
            <a:avLst/>
          </a:prstGeom>
          <a:ln w="31750" cmpd="sng">
            <a:solidFill>
              <a:srgbClr val="C00000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1FB6F89D-9FC7-AC4C-B195-47055B1C99C5}"/>
              </a:ext>
            </a:extLst>
          </p:cNvPr>
          <p:cNvCxnSpPr>
            <a:cxnSpLocks/>
            <a:endCxn id="147" idx="1"/>
          </p:cNvCxnSpPr>
          <p:nvPr/>
        </p:nvCxnSpPr>
        <p:spPr>
          <a:xfrm flipV="1">
            <a:off x="10493792" y="2461795"/>
            <a:ext cx="272923" cy="443948"/>
          </a:xfrm>
          <a:prstGeom prst="straightConnector1">
            <a:avLst/>
          </a:prstGeom>
          <a:ln w="12700" cmpd="sng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FE885AC9-61E6-6541-82EE-B06F004FFE4B}"/>
              </a:ext>
            </a:extLst>
          </p:cNvPr>
          <p:cNvCxnSpPr>
            <a:cxnSpLocks/>
            <a:endCxn id="149" idx="1"/>
          </p:cNvCxnSpPr>
          <p:nvPr/>
        </p:nvCxnSpPr>
        <p:spPr>
          <a:xfrm flipV="1">
            <a:off x="10534642" y="3480971"/>
            <a:ext cx="298524" cy="4140"/>
          </a:xfrm>
          <a:prstGeom prst="straightConnector1">
            <a:avLst/>
          </a:prstGeom>
          <a:ln w="12700" cmpd="sng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877F1740-B4FB-C04A-B1F8-3A42A807262B}"/>
              </a:ext>
            </a:extLst>
          </p:cNvPr>
          <p:cNvSpPr txBox="1"/>
          <p:nvPr/>
        </p:nvSpPr>
        <p:spPr>
          <a:xfrm>
            <a:off x="381000" y="6229290"/>
            <a:ext cx="10525190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Are audio gaps coming from:  </a:t>
            </a:r>
            <a:r>
              <a:rPr lang="en-US" sz="2000" i="1" u="sng" dirty="0"/>
              <a:t>device, RAN, MGW, combination of multiple dimensions?</a:t>
            </a:r>
          </a:p>
        </p:txBody>
      </p:sp>
      <p:sp>
        <p:nvSpPr>
          <p:cNvPr id="102" name="Title 1">
            <a:extLst>
              <a:ext uri="{FF2B5EF4-FFF2-40B4-BE49-F238E27FC236}">
                <a16:creationId xmlns:a16="http://schemas.microsoft.com/office/drawing/2014/main" id="{8FEDEE73-1DF8-EDB8-B428-D36306B63638}"/>
              </a:ext>
            </a:extLst>
          </p:cNvPr>
          <p:cNvSpPr txBox="1">
            <a:spLocks/>
          </p:cNvSpPr>
          <p:nvPr/>
        </p:nvSpPr>
        <p:spPr>
          <a:xfrm>
            <a:off x="131591" y="103945"/>
            <a:ext cx="11582400" cy="609600"/>
          </a:xfrm>
          <a:prstGeom prst="rect">
            <a:avLst/>
          </a:prstGeom>
        </p:spPr>
        <p:txBody>
          <a:bodyPr/>
          <a:lstStyle>
            <a:lvl1pPr algn="l" defTabSz="6080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l" defTabSz="6080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defTabSz="6080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defTabSz="6080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defTabSz="6080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dirty="0">
                <a:solidFill>
                  <a:schemeClr val="tx1"/>
                </a:solidFill>
              </a:rPr>
              <a:t>Multi-dimensional correlation to determine point of failure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543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AD614B9-8AA5-5C45-B67B-1428A69A376F}"/>
              </a:ext>
            </a:extLst>
          </p:cNvPr>
          <p:cNvCxnSpPr>
            <a:cxnSpLocks/>
            <a:stCxn id="33" idx="6"/>
            <a:endCxn id="11" idx="2"/>
          </p:cNvCxnSpPr>
          <p:nvPr/>
        </p:nvCxnSpPr>
        <p:spPr>
          <a:xfrm>
            <a:off x="1840746" y="2122474"/>
            <a:ext cx="8379521" cy="39095"/>
          </a:xfrm>
          <a:prstGeom prst="line">
            <a:avLst/>
          </a:prstGeom>
          <a:ln w="12700" cmpd="sng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890420D1-5559-F24C-9CB3-DC09E8D30CB0}"/>
              </a:ext>
            </a:extLst>
          </p:cNvPr>
          <p:cNvSpPr/>
          <p:nvPr/>
        </p:nvSpPr>
        <p:spPr>
          <a:xfrm>
            <a:off x="5075701" y="2872160"/>
            <a:ext cx="2047595" cy="776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lang="en-US" sz="2133" dirty="0">
                <a:solidFill>
                  <a:schemeClr val="accent1"/>
                </a:solidFill>
              </a:rPr>
              <a:t>Deep Analytics</a:t>
            </a:r>
          </a:p>
          <a:p>
            <a:pPr algn="ctr">
              <a:lnSpc>
                <a:spcPct val="89000"/>
              </a:lnSpc>
            </a:pPr>
            <a:r>
              <a:rPr lang="en-US" sz="1200" dirty="0">
                <a:solidFill>
                  <a:schemeClr val="bg1"/>
                </a:solidFill>
              </a:rPr>
              <a:t>High-Definition </a:t>
            </a:r>
          </a:p>
          <a:p>
            <a:pPr algn="ctr">
              <a:lnSpc>
                <a:spcPct val="89000"/>
              </a:lnSpc>
            </a:pPr>
            <a:r>
              <a:rPr lang="en-US" sz="1200" dirty="0">
                <a:solidFill>
                  <a:schemeClr val="bg1"/>
                </a:solidFill>
              </a:rPr>
              <a:t>Visibility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1CB2CE-75E5-564E-B6CF-82E25C9B0002}"/>
              </a:ext>
            </a:extLst>
          </p:cNvPr>
          <p:cNvSpPr/>
          <p:nvPr/>
        </p:nvSpPr>
        <p:spPr>
          <a:xfrm>
            <a:off x="2362200" y="2869212"/>
            <a:ext cx="246335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accent1"/>
                </a:solidFill>
              </a:rPr>
              <a:t>Outlier Detection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Apply AI/ML to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Isolate the Issue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AD052B-BF0F-FD4A-9644-572D022DC76A}"/>
              </a:ext>
            </a:extLst>
          </p:cNvPr>
          <p:cNvSpPr/>
          <p:nvPr/>
        </p:nvSpPr>
        <p:spPr>
          <a:xfrm>
            <a:off x="242444" y="2840018"/>
            <a:ext cx="212980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accent1"/>
                </a:solidFill>
              </a:rPr>
              <a:t>User Impact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How Many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Subscribers Impacted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1B7C26-6239-7443-ACA8-722AE0D66C27}"/>
              </a:ext>
            </a:extLst>
          </p:cNvPr>
          <p:cNvGrpSpPr>
            <a:grpSpLocks noChangeAspect="1"/>
          </p:cNvGrpSpPr>
          <p:nvPr/>
        </p:nvGrpSpPr>
        <p:grpSpPr>
          <a:xfrm>
            <a:off x="10220266" y="1635788"/>
            <a:ext cx="1105100" cy="1051560"/>
            <a:chOff x="6879335" y="2747393"/>
            <a:chExt cx="685800" cy="6858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2F61E07-10D4-CA42-80D8-47CF68967C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79335" y="2747393"/>
              <a:ext cx="685800" cy="685800"/>
            </a:xfrm>
            <a:prstGeom prst="ellipse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F24C5AB-590C-F143-83AA-86E676EE057C}"/>
                </a:ext>
              </a:extLst>
            </p:cNvPr>
            <p:cNvGrpSpPr/>
            <p:nvPr/>
          </p:nvGrpSpPr>
          <p:grpSpPr>
            <a:xfrm>
              <a:off x="7050806" y="2867231"/>
              <a:ext cx="342858" cy="446124"/>
              <a:chOff x="17573625" y="16336963"/>
              <a:chExt cx="2600325" cy="3384549"/>
            </a:xfrm>
          </p:grpSpPr>
          <p:sp>
            <p:nvSpPr>
              <p:cNvPr id="13" name="Freeform 1474">
                <a:extLst>
                  <a:ext uri="{FF2B5EF4-FFF2-40B4-BE49-F238E27FC236}">
                    <a16:creationId xmlns:a16="http://schemas.microsoft.com/office/drawing/2014/main" id="{A238231A-50C2-8345-8119-31DA987F9E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73625" y="18118138"/>
                <a:ext cx="676275" cy="676275"/>
              </a:xfrm>
              <a:custGeom>
                <a:avLst/>
                <a:gdLst>
                  <a:gd name="T0" fmla="*/ 50 w 426"/>
                  <a:gd name="T1" fmla="*/ 426 h 426"/>
                  <a:gd name="T2" fmla="*/ 0 w 426"/>
                  <a:gd name="T3" fmla="*/ 377 h 426"/>
                  <a:gd name="T4" fmla="*/ 377 w 426"/>
                  <a:gd name="T5" fmla="*/ 0 h 426"/>
                  <a:gd name="T6" fmla="*/ 426 w 426"/>
                  <a:gd name="T7" fmla="*/ 50 h 426"/>
                  <a:gd name="T8" fmla="*/ 50 w 426"/>
                  <a:gd name="T9" fmla="*/ 42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6" h="426">
                    <a:moveTo>
                      <a:pt x="50" y="426"/>
                    </a:moveTo>
                    <a:lnTo>
                      <a:pt x="0" y="377"/>
                    </a:lnTo>
                    <a:lnTo>
                      <a:pt x="377" y="0"/>
                    </a:lnTo>
                    <a:lnTo>
                      <a:pt x="426" y="50"/>
                    </a:lnTo>
                    <a:lnTo>
                      <a:pt x="50" y="4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4" name="Freeform 1475">
                <a:extLst>
                  <a:ext uri="{FF2B5EF4-FFF2-40B4-BE49-F238E27FC236}">
                    <a16:creationId xmlns:a16="http://schemas.microsoft.com/office/drawing/2014/main" id="{40AB128F-E54F-A442-8868-E8D54F92C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73625" y="18118138"/>
                <a:ext cx="676275" cy="676275"/>
              </a:xfrm>
              <a:custGeom>
                <a:avLst/>
                <a:gdLst>
                  <a:gd name="T0" fmla="*/ 377 w 426"/>
                  <a:gd name="T1" fmla="*/ 426 h 426"/>
                  <a:gd name="T2" fmla="*/ 0 w 426"/>
                  <a:gd name="T3" fmla="*/ 50 h 426"/>
                  <a:gd name="T4" fmla="*/ 50 w 426"/>
                  <a:gd name="T5" fmla="*/ 0 h 426"/>
                  <a:gd name="T6" fmla="*/ 426 w 426"/>
                  <a:gd name="T7" fmla="*/ 377 h 426"/>
                  <a:gd name="T8" fmla="*/ 377 w 426"/>
                  <a:gd name="T9" fmla="*/ 42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6" h="426">
                    <a:moveTo>
                      <a:pt x="377" y="426"/>
                    </a:moveTo>
                    <a:lnTo>
                      <a:pt x="0" y="50"/>
                    </a:lnTo>
                    <a:lnTo>
                      <a:pt x="50" y="0"/>
                    </a:lnTo>
                    <a:lnTo>
                      <a:pt x="426" y="377"/>
                    </a:lnTo>
                    <a:lnTo>
                      <a:pt x="377" y="4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5" name="Freeform 1476">
                <a:extLst>
                  <a:ext uri="{FF2B5EF4-FFF2-40B4-BE49-F238E27FC236}">
                    <a16:creationId xmlns:a16="http://schemas.microsoft.com/office/drawing/2014/main" id="{0990CAC2-8F43-4045-80A9-12B012E19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91325" y="17230725"/>
                <a:ext cx="682625" cy="684212"/>
              </a:xfrm>
              <a:custGeom>
                <a:avLst/>
                <a:gdLst>
                  <a:gd name="T0" fmla="*/ 50 w 430"/>
                  <a:gd name="T1" fmla="*/ 431 h 431"/>
                  <a:gd name="T2" fmla="*/ 0 w 430"/>
                  <a:gd name="T3" fmla="*/ 381 h 431"/>
                  <a:gd name="T4" fmla="*/ 381 w 430"/>
                  <a:gd name="T5" fmla="*/ 0 h 431"/>
                  <a:gd name="T6" fmla="*/ 430 w 430"/>
                  <a:gd name="T7" fmla="*/ 50 h 431"/>
                  <a:gd name="T8" fmla="*/ 50 w 430"/>
                  <a:gd name="T9" fmla="*/ 431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0" h="431">
                    <a:moveTo>
                      <a:pt x="50" y="431"/>
                    </a:moveTo>
                    <a:lnTo>
                      <a:pt x="0" y="381"/>
                    </a:lnTo>
                    <a:lnTo>
                      <a:pt x="381" y="0"/>
                    </a:lnTo>
                    <a:lnTo>
                      <a:pt x="430" y="50"/>
                    </a:lnTo>
                    <a:lnTo>
                      <a:pt x="50" y="43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6" name="Freeform 1477">
                <a:extLst>
                  <a:ext uri="{FF2B5EF4-FFF2-40B4-BE49-F238E27FC236}">
                    <a16:creationId xmlns:a16="http://schemas.microsoft.com/office/drawing/2014/main" id="{84C31587-511F-E341-A081-5D985A665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91325" y="17230725"/>
                <a:ext cx="682625" cy="684212"/>
              </a:xfrm>
              <a:custGeom>
                <a:avLst/>
                <a:gdLst>
                  <a:gd name="T0" fmla="*/ 381 w 430"/>
                  <a:gd name="T1" fmla="*/ 431 h 431"/>
                  <a:gd name="T2" fmla="*/ 0 w 430"/>
                  <a:gd name="T3" fmla="*/ 50 h 431"/>
                  <a:gd name="T4" fmla="*/ 50 w 430"/>
                  <a:gd name="T5" fmla="*/ 0 h 431"/>
                  <a:gd name="T6" fmla="*/ 430 w 430"/>
                  <a:gd name="T7" fmla="*/ 381 h 431"/>
                  <a:gd name="T8" fmla="*/ 381 w 430"/>
                  <a:gd name="T9" fmla="*/ 431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0" h="431">
                    <a:moveTo>
                      <a:pt x="381" y="431"/>
                    </a:moveTo>
                    <a:lnTo>
                      <a:pt x="0" y="50"/>
                    </a:lnTo>
                    <a:lnTo>
                      <a:pt x="50" y="0"/>
                    </a:lnTo>
                    <a:lnTo>
                      <a:pt x="430" y="381"/>
                    </a:lnTo>
                    <a:lnTo>
                      <a:pt x="381" y="43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7" name="Freeform 1478">
                <a:extLst>
                  <a:ext uri="{FF2B5EF4-FFF2-40B4-BE49-F238E27FC236}">
                    <a16:creationId xmlns:a16="http://schemas.microsoft.com/office/drawing/2014/main" id="{F4591368-8AB0-7147-8CD6-5BCF5678C6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40400" y="16336963"/>
                <a:ext cx="682625" cy="677862"/>
              </a:xfrm>
              <a:custGeom>
                <a:avLst/>
                <a:gdLst>
                  <a:gd name="T0" fmla="*/ 50 w 430"/>
                  <a:gd name="T1" fmla="*/ 427 h 427"/>
                  <a:gd name="T2" fmla="*/ 0 w 430"/>
                  <a:gd name="T3" fmla="*/ 377 h 427"/>
                  <a:gd name="T4" fmla="*/ 381 w 430"/>
                  <a:gd name="T5" fmla="*/ 0 h 427"/>
                  <a:gd name="T6" fmla="*/ 430 w 430"/>
                  <a:gd name="T7" fmla="*/ 50 h 427"/>
                  <a:gd name="T8" fmla="*/ 50 w 430"/>
                  <a:gd name="T9" fmla="*/ 427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0" h="427">
                    <a:moveTo>
                      <a:pt x="50" y="427"/>
                    </a:moveTo>
                    <a:lnTo>
                      <a:pt x="0" y="377"/>
                    </a:lnTo>
                    <a:lnTo>
                      <a:pt x="381" y="0"/>
                    </a:lnTo>
                    <a:lnTo>
                      <a:pt x="430" y="50"/>
                    </a:lnTo>
                    <a:lnTo>
                      <a:pt x="50" y="42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8" name="Freeform 1479">
                <a:extLst>
                  <a:ext uri="{FF2B5EF4-FFF2-40B4-BE49-F238E27FC236}">
                    <a16:creationId xmlns:a16="http://schemas.microsoft.com/office/drawing/2014/main" id="{67D0AA9E-DBD0-DC4A-8E01-3338BC45A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40400" y="16336963"/>
                <a:ext cx="682625" cy="677862"/>
              </a:xfrm>
              <a:custGeom>
                <a:avLst/>
                <a:gdLst>
                  <a:gd name="T0" fmla="*/ 381 w 430"/>
                  <a:gd name="T1" fmla="*/ 427 h 427"/>
                  <a:gd name="T2" fmla="*/ 0 w 430"/>
                  <a:gd name="T3" fmla="*/ 50 h 427"/>
                  <a:gd name="T4" fmla="*/ 50 w 430"/>
                  <a:gd name="T5" fmla="*/ 0 h 427"/>
                  <a:gd name="T6" fmla="*/ 430 w 430"/>
                  <a:gd name="T7" fmla="*/ 377 h 427"/>
                  <a:gd name="T8" fmla="*/ 381 w 430"/>
                  <a:gd name="T9" fmla="*/ 427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0" h="427">
                    <a:moveTo>
                      <a:pt x="381" y="427"/>
                    </a:moveTo>
                    <a:lnTo>
                      <a:pt x="0" y="50"/>
                    </a:lnTo>
                    <a:lnTo>
                      <a:pt x="50" y="0"/>
                    </a:lnTo>
                    <a:lnTo>
                      <a:pt x="430" y="377"/>
                    </a:lnTo>
                    <a:lnTo>
                      <a:pt x="381" y="42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19" name="Freeform 1480">
                <a:extLst>
                  <a:ext uri="{FF2B5EF4-FFF2-40B4-BE49-F238E27FC236}">
                    <a16:creationId xmlns:a16="http://schemas.microsoft.com/office/drawing/2014/main" id="{70A919A6-264B-6B45-8FC9-2D38FEF696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624550" y="18827750"/>
                <a:ext cx="893763" cy="893762"/>
              </a:xfrm>
              <a:custGeom>
                <a:avLst/>
                <a:gdLst>
                  <a:gd name="T0" fmla="*/ 68 w 136"/>
                  <a:gd name="T1" fmla="*/ 136 h 136"/>
                  <a:gd name="T2" fmla="*/ 0 w 136"/>
                  <a:gd name="T3" fmla="*/ 68 h 136"/>
                  <a:gd name="T4" fmla="*/ 68 w 136"/>
                  <a:gd name="T5" fmla="*/ 0 h 136"/>
                  <a:gd name="T6" fmla="*/ 136 w 136"/>
                  <a:gd name="T7" fmla="*/ 68 h 136"/>
                  <a:gd name="T8" fmla="*/ 68 w 136"/>
                  <a:gd name="T9" fmla="*/ 136 h 136"/>
                  <a:gd name="T10" fmla="*/ 68 w 136"/>
                  <a:gd name="T11" fmla="*/ 17 h 136"/>
                  <a:gd name="T12" fmla="*/ 16 w 136"/>
                  <a:gd name="T13" fmla="*/ 68 h 136"/>
                  <a:gd name="T14" fmla="*/ 68 w 136"/>
                  <a:gd name="T15" fmla="*/ 119 h 136"/>
                  <a:gd name="T16" fmla="*/ 119 w 136"/>
                  <a:gd name="T17" fmla="*/ 68 h 136"/>
                  <a:gd name="T18" fmla="*/ 68 w 136"/>
                  <a:gd name="T19" fmla="*/ 1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6" h="136">
                    <a:moveTo>
                      <a:pt x="68" y="136"/>
                    </a:moveTo>
                    <a:cubicBezTo>
                      <a:pt x="30" y="136"/>
                      <a:pt x="0" y="106"/>
                      <a:pt x="0" y="68"/>
                    </a:cubicBezTo>
                    <a:cubicBezTo>
                      <a:pt x="0" y="30"/>
                      <a:pt x="30" y="0"/>
                      <a:pt x="68" y="0"/>
                    </a:cubicBezTo>
                    <a:cubicBezTo>
                      <a:pt x="105" y="0"/>
                      <a:pt x="136" y="30"/>
                      <a:pt x="136" y="68"/>
                    </a:cubicBezTo>
                    <a:cubicBezTo>
                      <a:pt x="136" y="106"/>
                      <a:pt x="105" y="136"/>
                      <a:pt x="68" y="136"/>
                    </a:cubicBezTo>
                    <a:close/>
                    <a:moveTo>
                      <a:pt x="68" y="17"/>
                    </a:moveTo>
                    <a:cubicBezTo>
                      <a:pt x="40" y="17"/>
                      <a:pt x="16" y="40"/>
                      <a:pt x="16" y="68"/>
                    </a:cubicBezTo>
                    <a:cubicBezTo>
                      <a:pt x="16" y="96"/>
                      <a:pt x="40" y="119"/>
                      <a:pt x="68" y="119"/>
                    </a:cubicBezTo>
                    <a:cubicBezTo>
                      <a:pt x="96" y="119"/>
                      <a:pt x="119" y="96"/>
                      <a:pt x="119" y="68"/>
                    </a:cubicBezTo>
                    <a:cubicBezTo>
                      <a:pt x="119" y="40"/>
                      <a:pt x="96" y="17"/>
                      <a:pt x="68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0" name="Freeform 1481">
                <a:extLst>
                  <a:ext uri="{FF2B5EF4-FFF2-40B4-BE49-F238E27FC236}">
                    <a16:creationId xmlns:a16="http://schemas.microsoft.com/office/drawing/2014/main" id="{284DA199-9BD7-E840-80F4-43CC390105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5888" y="17297400"/>
                <a:ext cx="1227138" cy="1563687"/>
              </a:xfrm>
              <a:custGeom>
                <a:avLst/>
                <a:gdLst>
                  <a:gd name="T0" fmla="*/ 773 w 773"/>
                  <a:gd name="T1" fmla="*/ 985 h 985"/>
                  <a:gd name="T2" fmla="*/ 703 w 773"/>
                  <a:gd name="T3" fmla="*/ 985 h 985"/>
                  <a:gd name="T4" fmla="*/ 703 w 773"/>
                  <a:gd name="T5" fmla="*/ 550 h 985"/>
                  <a:gd name="T6" fmla="*/ 0 w 773"/>
                  <a:gd name="T7" fmla="*/ 58 h 985"/>
                  <a:gd name="T8" fmla="*/ 37 w 773"/>
                  <a:gd name="T9" fmla="*/ 0 h 985"/>
                  <a:gd name="T10" fmla="*/ 773 w 773"/>
                  <a:gd name="T11" fmla="*/ 513 h 985"/>
                  <a:gd name="T12" fmla="*/ 773 w 773"/>
                  <a:gd name="T13" fmla="*/ 985 h 9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3" h="985">
                    <a:moveTo>
                      <a:pt x="773" y="985"/>
                    </a:moveTo>
                    <a:lnTo>
                      <a:pt x="703" y="985"/>
                    </a:lnTo>
                    <a:lnTo>
                      <a:pt x="703" y="550"/>
                    </a:lnTo>
                    <a:lnTo>
                      <a:pt x="0" y="58"/>
                    </a:lnTo>
                    <a:lnTo>
                      <a:pt x="37" y="0"/>
                    </a:lnTo>
                    <a:lnTo>
                      <a:pt x="773" y="513"/>
                    </a:lnTo>
                    <a:lnTo>
                      <a:pt x="773" y="98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21" name="Freeform 1482">
                <a:extLst>
                  <a:ext uri="{FF2B5EF4-FFF2-40B4-BE49-F238E27FC236}">
                    <a16:creationId xmlns:a16="http://schemas.microsoft.com/office/drawing/2014/main" id="{EBF3AE01-6978-C54E-97D9-C6DEBE050A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06963" y="17119600"/>
                <a:ext cx="538163" cy="492125"/>
              </a:xfrm>
              <a:custGeom>
                <a:avLst/>
                <a:gdLst>
                  <a:gd name="T0" fmla="*/ 339 w 339"/>
                  <a:gd name="T1" fmla="*/ 29 h 310"/>
                  <a:gd name="T2" fmla="*/ 0 w 339"/>
                  <a:gd name="T3" fmla="*/ 0 h 310"/>
                  <a:gd name="T4" fmla="*/ 145 w 339"/>
                  <a:gd name="T5" fmla="*/ 310 h 310"/>
                  <a:gd name="T6" fmla="*/ 339 w 339"/>
                  <a:gd name="T7" fmla="*/ 29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9" h="310">
                    <a:moveTo>
                      <a:pt x="339" y="29"/>
                    </a:moveTo>
                    <a:lnTo>
                      <a:pt x="0" y="0"/>
                    </a:lnTo>
                    <a:lnTo>
                      <a:pt x="145" y="310"/>
                    </a:lnTo>
                    <a:lnTo>
                      <a:pt x="339" y="2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0C729EC-FDF8-0E4A-B715-C956F9B628C7}"/>
              </a:ext>
            </a:extLst>
          </p:cNvPr>
          <p:cNvSpPr txBox="1"/>
          <p:nvPr/>
        </p:nvSpPr>
        <p:spPr>
          <a:xfrm>
            <a:off x="2583967" y="4191001"/>
            <a:ext cx="211060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Am I different from myself?</a:t>
            </a:r>
          </a:p>
          <a:p>
            <a:endParaRPr lang="en-US" sz="1400" i="1" dirty="0"/>
          </a:p>
          <a:p>
            <a:r>
              <a:rPr lang="en-US" sz="1400" i="1" dirty="0"/>
              <a:t>Am I different from my peers?</a:t>
            </a:r>
          </a:p>
          <a:p>
            <a:endParaRPr lang="en-US" sz="11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0252FB-7995-CC47-8BA9-42545C44B41D}"/>
              </a:ext>
            </a:extLst>
          </p:cNvPr>
          <p:cNvSpPr txBox="1"/>
          <p:nvPr/>
        </p:nvSpPr>
        <p:spPr>
          <a:xfrm>
            <a:off x="308707" y="4191001"/>
            <a:ext cx="227789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SIP to RTP correlation</a:t>
            </a:r>
          </a:p>
          <a:p>
            <a:r>
              <a:rPr lang="en-US" sz="1400" i="1" dirty="0"/>
              <a:t> </a:t>
            </a:r>
          </a:p>
          <a:p>
            <a:r>
              <a:rPr lang="en-US" sz="1400" i="1" dirty="0"/>
              <a:t>Audio quality analysis</a:t>
            </a:r>
          </a:p>
          <a:p>
            <a:endParaRPr lang="en-US" sz="1400" i="1" dirty="0"/>
          </a:p>
          <a:p>
            <a:r>
              <a:rPr lang="en-US" sz="1400" i="1" dirty="0"/>
              <a:t>Call completion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9A68444-B445-9540-976E-2E323F915638}"/>
              </a:ext>
            </a:extLst>
          </p:cNvPr>
          <p:cNvSpPr txBox="1"/>
          <p:nvPr/>
        </p:nvSpPr>
        <p:spPr>
          <a:xfrm>
            <a:off x="4916110" y="4191001"/>
            <a:ext cx="22778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What factors are causing me to be an outlier?</a:t>
            </a:r>
          </a:p>
          <a:p>
            <a:endParaRPr lang="en-US" sz="1400" i="1" dirty="0"/>
          </a:p>
          <a:p>
            <a:r>
              <a:rPr lang="en-US" sz="1400" i="1" dirty="0"/>
              <a:t>Is it RAN, Core, or a Handset software issue?</a:t>
            </a:r>
          </a:p>
          <a:p>
            <a:endParaRPr lang="en-US" sz="1400" i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5EF65B-C129-194C-80F6-111C1D9C9DCE}"/>
              </a:ext>
            </a:extLst>
          </p:cNvPr>
          <p:cNvSpPr txBox="1"/>
          <p:nvPr/>
        </p:nvSpPr>
        <p:spPr>
          <a:xfrm>
            <a:off x="9847946" y="4191001"/>
            <a:ext cx="22678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Output to UI or Export</a:t>
            </a:r>
          </a:p>
          <a:p>
            <a:endParaRPr lang="en-US" sz="1400" i="1" dirty="0"/>
          </a:p>
          <a:p>
            <a:r>
              <a:rPr lang="en-US" sz="1400" i="1" dirty="0"/>
              <a:t>Includes additional evidence for complete validation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015DC1B-0411-C14F-A147-54AAA715227D}"/>
              </a:ext>
            </a:extLst>
          </p:cNvPr>
          <p:cNvGrpSpPr/>
          <p:nvPr/>
        </p:nvGrpSpPr>
        <p:grpSpPr>
          <a:xfrm>
            <a:off x="773945" y="1600200"/>
            <a:ext cx="1066800" cy="1044546"/>
            <a:chOff x="4212988" y="578195"/>
            <a:chExt cx="1066800" cy="1044546"/>
          </a:xfrm>
        </p:grpSpPr>
        <p:sp>
          <p:nvSpPr>
            <p:cNvPr id="33" name="Oval 608">
              <a:extLst>
                <a:ext uri="{FF2B5EF4-FFF2-40B4-BE49-F238E27FC236}">
                  <a16:creationId xmlns:a16="http://schemas.microsoft.com/office/drawing/2014/main" id="{12E60EEC-312F-D648-87B4-CA83163814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988" y="578195"/>
              <a:ext cx="1066800" cy="1044546"/>
            </a:xfrm>
            <a:prstGeom prst="ellipse">
              <a:avLst/>
            </a:prstGeom>
            <a:solidFill>
              <a:srgbClr val="005F68"/>
            </a:solidFill>
            <a:ln w="127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>
                <a:solidFill>
                  <a:schemeClr val="bg1"/>
                </a:solidFill>
              </a:endParaRPr>
            </a:p>
          </p:txBody>
        </p:sp>
        <p:sp>
          <p:nvSpPr>
            <p:cNvPr id="34" name="Freeform 609">
              <a:extLst>
                <a:ext uri="{FF2B5EF4-FFF2-40B4-BE49-F238E27FC236}">
                  <a16:creationId xmlns:a16="http://schemas.microsoft.com/office/drawing/2014/main" id="{AC017DDC-1803-2C43-A2EA-2C9A44A93D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05678" y="726725"/>
              <a:ext cx="872769" cy="645644"/>
            </a:xfrm>
            <a:custGeom>
              <a:avLst/>
              <a:gdLst>
                <a:gd name="T0" fmla="*/ 1479 w 1938"/>
                <a:gd name="T1" fmla="*/ 648 h 1464"/>
                <a:gd name="T2" fmla="*/ 1132 w 1938"/>
                <a:gd name="T3" fmla="*/ 843 h 1464"/>
                <a:gd name="T4" fmla="*/ 1097 w 1938"/>
                <a:gd name="T5" fmla="*/ 827 h 1464"/>
                <a:gd name="T6" fmla="*/ 849 w 1938"/>
                <a:gd name="T7" fmla="*/ 699 h 1464"/>
                <a:gd name="T8" fmla="*/ 890 w 1938"/>
                <a:gd name="T9" fmla="*/ 560 h 1464"/>
                <a:gd name="T10" fmla="*/ 925 w 1938"/>
                <a:gd name="T11" fmla="*/ 490 h 1464"/>
                <a:gd name="T12" fmla="*/ 946 w 1938"/>
                <a:gd name="T13" fmla="*/ 373 h 1464"/>
                <a:gd name="T14" fmla="*/ 925 w 1938"/>
                <a:gd name="T15" fmla="*/ 306 h 1464"/>
                <a:gd name="T16" fmla="*/ 351 w 1938"/>
                <a:gd name="T17" fmla="*/ 306 h 1464"/>
                <a:gd name="T18" fmla="*/ 331 w 1938"/>
                <a:gd name="T19" fmla="*/ 373 h 1464"/>
                <a:gd name="T20" fmla="*/ 352 w 1938"/>
                <a:gd name="T21" fmla="*/ 489 h 1464"/>
                <a:gd name="T22" fmla="*/ 386 w 1938"/>
                <a:gd name="T23" fmla="*/ 559 h 1464"/>
                <a:gd name="T24" fmla="*/ 427 w 1938"/>
                <a:gd name="T25" fmla="*/ 699 h 1464"/>
                <a:gd name="T26" fmla="*/ 175 w 1938"/>
                <a:gd name="T27" fmla="*/ 829 h 1464"/>
                <a:gd name="T28" fmla="*/ 41 w 1938"/>
                <a:gd name="T29" fmla="*/ 1155 h 1464"/>
                <a:gd name="T30" fmla="*/ 87 w 1938"/>
                <a:gd name="T31" fmla="*/ 1188 h 1464"/>
                <a:gd name="T32" fmla="*/ 1225 w 1938"/>
                <a:gd name="T33" fmla="*/ 1375 h 1464"/>
                <a:gd name="T34" fmla="*/ 1798 w 1938"/>
                <a:gd name="T35" fmla="*/ 1310 h 1464"/>
                <a:gd name="T36" fmla="*/ 87 w 1938"/>
                <a:gd name="T37" fmla="*/ 1138 h 1464"/>
                <a:gd name="T38" fmla="*/ 194 w 1938"/>
                <a:gd name="T39" fmla="*/ 875 h 1464"/>
                <a:gd name="T40" fmla="*/ 482 w 1938"/>
                <a:gd name="T41" fmla="*/ 661 h 1464"/>
                <a:gd name="T42" fmla="*/ 401 w 1938"/>
                <a:gd name="T43" fmla="*/ 481 h 1464"/>
                <a:gd name="T44" fmla="*/ 400 w 1938"/>
                <a:gd name="T45" fmla="*/ 328 h 1464"/>
                <a:gd name="T46" fmla="*/ 876 w 1938"/>
                <a:gd name="T47" fmla="*/ 328 h 1464"/>
                <a:gd name="T48" fmla="*/ 876 w 1938"/>
                <a:gd name="T49" fmla="*/ 481 h 1464"/>
                <a:gd name="T50" fmla="*/ 794 w 1938"/>
                <a:gd name="T51" fmla="*/ 661 h 1464"/>
                <a:gd name="T52" fmla="*/ 1077 w 1938"/>
                <a:gd name="T53" fmla="*/ 872 h 1464"/>
                <a:gd name="T54" fmla="*/ 1131 w 1938"/>
                <a:gd name="T55" fmla="*/ 898 h 1464"/>
                <a:gd name="T56" fmla="*/ 87 w 1938"/>
                <a:gd name="T57" fmla="*/ 1138 h 1464"/>
                <a:gd name="T58" fmla="*/ 1479 w 1938"/>
                <a:gd name="T59" fmla="*/ 1414 h 1464"/>
                <a:gd name="T60" fmla="*/ 1231 w 1938"/>
                <a:gd name="T61" fmla="*/ 1314 h 1464"/>
                <a:gd name="T62" fmla="*/ 1208 w 1938"/>
                <a:gd name="T63" fmla="*/ 1290 h 1464"/>
                <a:gd name="T64" fmla="*/ 1188 w 1938"/>
                <a:gd name="T65" fmla="*/ 1265 h 1464"/>
                <a:gd name="T66" fmla="*/ 1172 w 1938"/>
                <a:gd name="T67" fmla="*/ 1239 h 1464"/>
                <a:gd name="T68" fmla="*/ 1159 w 1938"/>
                <a:gd name="T69" fmla="*/ 1215 h 1464"/>
                <a:gd name="T70" fmla="*/ 1131 w 1938"/>
                <a:gd name="T71" fmla="*/ 1138 h 1464"/>
                <a:gd name="T72" fmla="*/ 1171 w 1938"/>
                <a:gd name="T73" fmla="*/ 874 h 1464"/>
                <a:gd name="T74" fmla="*/ 1199 w 1938"/>
                <a:gd name="T75" fmla="*/ 833 h 1464"/>
                <a:gd name="T76" fmla="*/ 1575 w 1938"/>
                <a:gd name="T77" fmla="*/ 711 h 1464"/>
                <a:gd name="T78" fmla="*/ 1702 w 1938"/>
                <a:gd name="T79" fmla="*/ 776 h 1464"/>
                <a:gd name="T80" fmla="*/ 1836 w 1938"/>
                <a:gd name="T81" fmla="*/ 1084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8" h="1464">
                  <a:moveTo>
                    <a:pt x="1733" y="737"/>
                  </a:moveTo>
                  <a:cubicBezTo>
                    <a:pt x="1661" y="680"/>
                    <a:pt x="1571" y="648"/>
                    <a:pt x="1479" y="648"/>
                  </a:cubicBezTo>
                  <a:cubicBezTo>
                    <a:pt x="1354" y="648"/>
                    <a:pt x="1238" y="704"/>
                    <a:pt x="1160" y="802"/>
                  </a:cubicBezTo>
                  <a:cubicBezTo>
                    <a:pt x="1150" y="815"/>
                    <a:pt x="1140" y="828"/>
                    <a:pt x="1132" y="843"/>
                  </a:cubicBezTo>
                  <a:cubicBezTo>
                    <a:pt x="1129" y="841"/>
                    <a:pt x="1127" y="840"/>
                    <a:pt x="1124" y="839"/>
                  </a:cubicBezTo>
                  <a:cubicBezTo>
                    <a:pt x="1097" y="827"/>
                    <a:pt x="1097" y="827"/>
                    <a:pt x="1097" y="827"/>
                  </a:cubicBezTo>
                  <a:cubicBezTo>
                    <a:pt x="1051" y="807"/>
                    <a:pt x="997" y="777"/>
                    <a:pt x="949" y="751"/>
                  </a:cubicBezTo>
                  <a:cubicBezTo>
                    <a:pt x="911" y="731"/>
                    <a:pt x="877" y="712"/>
                    <a:pt x="849" y="699"/>
                  </a:cubicBezTo>
                  <a:cubicBezTo>
                    <a:pt x="846" y="674"/>
                    <a:pt x="846" y="674"/>
                    <a:pt x="846" y="674"/>
                  </a:cubicBezTo>
                  <a:cubicBezTo>
                    <a:pt x="871" y="636"/>
                    <a:pt x="880" y="600"/>
                    <a:pt x="890" y="560"/>
                  </a:cubicBezTo>
                  <a:cubicBezTo>
                    <a:pt x="891" y="555"/>
                    <a:pt x="893" y="550"/>
                    <a:pt x="894" y="546"/>
                  </a:cubicBezTo>
                  <a:cubicBezTo>
                    <a:pt x="910" y="531"/>
                    <a:pt x="920" y="512"/>
                    <a:pt x="925" y="490"/>
                  </a:cubicBezTo>
                  <a:cubicBezTo>
                    <a:pt x="945" y="376"/>
                    <a:pt x="945" y="376"/>
                    <a:pt x="945" y="376"/>
                  </a:cubicBezTo>
                  <a:cubicBezTo>
                    <a:pt x="946" y="373"/>
                    <a:pt x="946" y="373"/>
                    <a:pt x="946" y="373"/>
                  </a:cubicBezTo>
                  <a:cubicBezTo>
                    <a:pt x="946" y="370"/>
                    <a:pt x="946" y="370"/>
                    <a:pt x="946" y="370"/>
                  </a:cubicBezTo>
                  <a:cubicBezTo>
                    <a:pt x="947" y="347"/>
                    <a:pt x="939" y="324"/>
                    <a:pt x="925" y="306"/>
                  </a:cubicBezTo>
                  <a:cubicBezTo>
                    <a:pt x="917" y="54"/>
                    <a:pt x="766" y="0"/>
                    <a:pt x="638" y="0"/>
                  </a:cubicBezTo>
                  <a:cubicBezTo>
                    <a:pt x="511" y="0"/>
                    <a:pt x="359" y="54"/>
                    <a:pt x="351" y="306"/>
                  </a:cubicBezTo>
                  <a:cubicBezTo>
                    <a:pt x="337" y="324"/>
                    <a:pt x="329" y="347"/>
                    <a:pt x="331" y="371"/>
                  </a:cubicBezTo>
                  <a:cubicBezTo>
                    <a:pt x="331" y="373"/>
                    <a:pt x="331" y="373"/>
                    <a:pt x="331" y="373"/>
                  </a:cubicBezTo>
                  <a:cubicBezTo>
                    <a:pt x="332" y="376"/>
                    <a:pt x="332" y="376"/>
                    <a:pt x="332" y="376"/>
                  </a:cubicBezTo>
                  <a:cubicBezTo>
                    <a:pt x="352" y="489"/>
                    <a:pt x="352" y="489"/>
                    <a:pt x="352" y="489"/>
                  </a:cubicBezTo>
                  <a:cubicBezTo>
                    <a:pt x="356" y="511"/>
                    <a:pt x="367" y="531"/>
                    <a:pt x="383" y="546"/>
                  </a:cubicBezTo>
                  <a:cubicBezTo>
                    <a:pt x="384" y="550"/>
                    <a:pt x="385" y="555"/>
                    <a:pt x="386" y="559"/>
                  </a:cubicBezTo>
                  <a:cubicBezTo>
                    <a:pt x="396" y="600"/>
                    <a:pt x="405" y="636"/>
                    <a:pt x="430" y="674"/>
                  </a:cubicBezTo>
                  <a:cubicBezTo>
                    <a:pt x="427" y="699"/>
                    <a:pt x="427" y="699"/>
                    <a:pt x="427" y="699"/>
                  </a:cubicBezTo>
                  <a:cubicBezTo>
                    <a:pt x="399" y="712"/>
                    <a:pt x="365" y="731"/>
                    <a:pt x="328" y="751"/>
                  </a:cubicBezTo>
                  <a:cubicBezTo>
                    <a:pt x="278" y="778"/>
                    <a:pt x="221" y="809"/>
                    <a:pt x="175" y="829"/>
                  </a:cubicBezTo>
                  <a:cubicBezTo>
                    <a:pt x="123" y="851"/>
                    <a:pt x="0" y="903"/>
                    <a:pt x="14" y="1044"/>
                  </a:cubicBezTo>
                  <a:cubicBezTo>
                    <a:pt x="20" y="1096"/>
                    <a:pt x="40" y="1153"/>
                    <a:pt x="41" y="1155"/>
                  </a:cubicBezTo>
                  <a:cubicBezTo>
                    <a:pt x="52" y="1188"/>
                    <a:pt x="52" y="1188"/>
                    <a:pt x="52" y="1188"/>
                  </a:cubicBezTo>
                  <a:cubicBezTo>
                    <a:pt x="87" y="1188"/>
                    <a:pt x="87" y="1188"/>
                    <a:pt x="87" y="1188"/>
                  </a:cubicBezTo>
                  <a:cubicBezTo>
                    <a:pt x="1094" y="1188"/>
                    <a:pt x="1094" y="1188"/>
                    <a:pt x="1094" y="1188"/>
                  </a:cubicBezTo>
                  <a:cubicBezTo>
                    <a:pt x="1119" y="1262"/>
                    <a:pt x="1164" y="1326"/>
                    <a:pt x="1225" y="1375"/>
                  </a:cubicBezTo>
                  <a:cubicBezTo>
                    <a:pt x="1297" y="1432"/>
                    <a:pt x="1387" y="1464"/>
                    <a:pt x="1479" y="1464"/>
                  </a:cubicBezTo>
                  <a:cubicBezTo>
                    <a:pt x="1604" y="1464"/>
                    <a:pt x="1720" y="1408"/>
                    <a:pt x="1798" y="1310"/>
                  </a:cubicBezTo>
                  <a:cubicBezTo>
                    <a:pt x="1938" y="1134"/>
                    <a:pt x="1909" y="877"/>
                    <a:pt x="1733" y="737"/>
                  </a:cubicBezTo>
                  <a:close/>
                  <a:moveTo>
                    <a:pt x="87" y="1138"/>
                  </a:moveTo>
                  <a:cubicBezTo>
                    <a:pt x="87" y="1138"/>
                    <a:pt x="69" y="1086"/>
                    <a:pt x="64" y="1039"/>
                  </a:cubicBezTo>
                  <a:cubicBezTo>
                    <a:pt x="55" y="951"/>
                    <a:pt x="114" y="909"/>
                    <a:pt x="194" y="875"/>
                  </a:cubicBezTo>
                  <a:cubicBezTo>
                    <a:pt x="289" y="834"/>
                    <a:pt x="414" y="756"/>
                    <a:pt x="473" y="734"/>
                  </a:cubicBezTo>
                  <a:cubicBezTo>
                    <a:pt x="482" y="661"/>
                    <a:pt x="482" y="661"/>
                    <a:pt x="482" y="661"/>
                  </a:cubicBezTo>
                  <a:cubicBezTo>
                    <a:pt x="447" y="617"/>
                    <a:pt x="443" y="580"/>
                    <a:pt x="427" y="517"/>
                  </a:cubicBezTo>
                  <a:cubicBezTo>
                    <a:pt x="414" y="509"/>
                    <a:pt x="404" y="496"/>
                    <a:pt x="401" y="481"/>
                  </a:cubicBezTo>
                  <a:cubicBezTo>
                    <a:pt x="381" y="368"/>
                    <a:pt x="381" y="368"/>
                    <a:pt x="381" y="368"/>
                  </a:cubicBezTo>
                  <a:cubicBezTo>
                    <a:pt x="379" y="351"/>
                    <a:pt x="388" y="336"/>
                    <a:pt x="400" y="328"/>
                  </a:cubicBezTo>
                  <a:cubicBezTo>
                    <a:pt x="400" y="159"/>
                    <a:pt x="464" y="50"/>
                    <a:pt x="638" y="50"/>
                  </a:cubicBezTo>
                  <a:cubicBezTo>
                    <a:pt x="813" y="50"/>
                    <a:pt x="876" y="159"/>
                    <a:pt x="876" y="328"/>
                  </a:cubicBezTo>
                  <a:cubicBezTo>
                    <a:pt x="889" y="336"/>
                    <a:pt x="897" y="351"/>
                    <a:pt x="896" y="368"/>
                  </a:cubicBezTo>
                  <a:cubicBezTo>
                    <a:pt x="876" y="481"/>
                    <a:pt x="876" y="481"/>
                    <a:pt x="876" y="481"/>
                  </a:cubicBezTo>
                  <a:cubicBezTo>
                    <a:pt x="873" y="496"/>
                    <a:pt x="863" y="509"/>
                    <a:pt x="850" y="517"/>
                  </a:cubicBezTo>
                  <a:cubicBezTo>
                    <a:pt x="833" y="580"/>
                    <a:pt x="829" y="617"/>
                    <a:pt x="794" y="661"/>
                  </a:cubicBezTo>
                  <a:cubicBezTo>
                    <a:pt x="803" y="734"/>
                    <a:pt x="803" y="734"/>
                    <a:pt x="803" y="734"/>
                  </a:cubicBezTo>
                  <a:cubicBezTo>
                    <a:pt x="861" y="756"/>
                    <a:pt x="983" y="831"/>
                    <a:pt x="1077" y="872"/>
                  </a:cubicBezTo>
                  <a:cubicBezTo>
                    <a:pt x="1103" y="884"/>
                    <a:pt x="1103" y="884"/>
                    <a:pt x="1103" y="884"/>
                  </a:cubicBezTo>
                  <a:cubicBezTo>
                    <a:pt x="1113" y="889"/>
                    <a:pt x="1122" y="893"/>
                    <a:pt x="1131" y="898"/>
                  </a:cubicBezTo>
                  <a:cubicBezTo>
                    <a:pt x="1096" y="975"/>
                    <a:pt x="1088" y="1059"/>
                    <a:pt x="1105" y="1138"/>
                  </a:cubicBezTo>
                  <a:lnTo>
                    <a:pt x="87" y="1138"/>
                  </a:lnTo>
                  <a:close/>
                  <a:moveTo>
                    <a:pt x="1759" y="1279"/>
                  </a:moveTo>
                  <a:cubicBezTo>
                    <a:pt x="1689" y="1368"/>
                    <a:pt x="1584" y="1414"/>
                    <a:pt x="1479" y="1414"/>
                  </a:cubicBezTo>
                  <a:cubicBezTo>
                    <a:pt x="1401" y="1414"/>
                    <a:pt x="1322" y="1389"/>
                    <a:pt x="1256" y="1336"/>
                  </a:cubicBezTo>
                  <a:cubicBezTo>
                    <a:pt x="1247" y="1329"/>
                    <a:pt x="1239" y="1322"/>
                    <a:pt x="1231" y="1314"/>
                  </a:cubicBezTo>
                  <a:cubicBezTo>
                    <a:pt x="1228" y="1311"/>
                    <a:pt x="1225" y="1308"/>
                    <a:pt x="1222" y="1305"/>
                  </a:cubicBezTo>
                  <a:cubicBezTo>
                    <a:pt x="1217" y="1300"/>
                    <a:pt x="1213" y="1295"/>
                    <a:pt x="1208" y="1290"/>
                  </a:cubicBezTo>
                  <a:cubicBezTo>
                    <a:pt x="1205" y="1286"/>
                    <a:pt x="1202" y="1282"/>
                    <a:pt x="1199" y="1278"/>
                  </a:cubicBezTo>
                  <a:cubicBezTo>
                    <a:pt x="1195" y="1274"/>
                    <a:pt x="1192" y="1269"/>
                    <a:pt x="1188" y="1265"/>
                  </a:cubicBezTo>
                  <a:cubicBezTo>
                    <a:pt x="1185" y="1260"/>
                    <a:pt x="1182" y="1255"/>
                    <a:pt x="1179" y="1250"/>
                  </a:cubicBezTo>
                  <a:cubicBezTo>
                    <a:pt x="1176" y="1247"/>
                    <a:pt x="1174" y="1243"/>
                    <a:pt x="1172" y="1239"/>
                  </a:cubicBezTo>
                  <a:cubicBezTo>
                    <a:pt x="1168" y="1233"/>
                    <a:pt x="1165" y="1228"/>
                    <a:pt x="1162" y="1222"/>
                  </a:cubicBezTo>
                  <a:cubicBezTo>
                    <a:pt x="1161" y="1220"/>
                    <a:pt x="1160" y="1217"/>
                    <a:pt x="1159" y="1215"/>
                  </a:cubicBezTo>
                  <a:cubicBezTo>
                    <a:pt x="1147" y="1190"/>
                    <a:pt x="1137" y="1165"/>
                    <a:pt x="1131" y="1138"/>
                  </a:cubicBezTo>
                  <a:cubicBezTo>
                    <a:pt x="1131" y="1138"/>
                    <a:pt x="1131" y="1138"/>
                    <a:pt x="1131" y="1138"/>
                  </a:cubicBezTo>
                  <a:cubicBezTo>
                    <a:pt x="1113" y="1064"/>
                    <a:pt x="1120" y="984"/>
                    <a:pt x="1152" y="912"/>
                  </a:cubicBezTo>
                  <a:cubicBezTo>
                    <a:pt x="1157" y="899"/>
                    <a:pt x="1164" y="886"/>
                    <a:pt x="1171" y="874"/>
                  </a:cubicBezTo>
                  <a:cubicBezTo>
                    <a:pt x="1172" y="873"/>
                    <a:pt x="1173" y="871"/>
                    <a:pt x="1174" y="870"/>
                  </a:cubicBezTo>
                  <a:cubicBezTo>
                    <a:pt x="1181" y="857"/>
                    <a:pt x="1189" y="845"/>
                    <a:pt x="1199" y="833"/>
                  </a:cubicBezTo>
                  <a:cubicBezTo>
                    <a:pt x="1269" y="744"/>
                    <a:pt x="1374" y="698"/>
                    <a:pt x="1479" y="698"/>
                  </a:cubicBezTo>
                  <a:cubicBezTo>
                    <a:pt x="1512" y="698"/>
                    <a:pt x="1544" y="702"/>
                    <a:pt x="1575" y="711"/>
                  </a:cubicBezTo>
                  <a:cubicBezTo>
                    <a:pt x="1595" y="717"/>
                    <a:pt x="1614" y="724"/>
                    <a:pt x="1632" y="733"/>
                  </a:cubicBezTo>
                  <a:cubicBezTo>
                    <a:pt x="1657" y="744"/>
                    <a:pt x="1680" y="758"/>
                    <a:pt x="1702" y="776"/>
                  </a:cubicBezTo>
                  <a:cubicBezTo>
                    <a:pt x="1789" y="845"/>
                    <a:pt x="1835" y="946"/>
                    <a:pt x="1837" y="1050"/>
                  </a:cubicBezTo>
                  <a:cubicBezTo>
                    <a:pt x="1837" y="1061"/>
                    <a:pt x="1837" y="1073"/>
                    <a:pt x="1836" y="1084"/>
                  </a:cubicBezTo>
                  <a:cubicBezTo>
                    <a:pt x="1831" y="1153"/>
                    <a:pt x="1806" y="1221"/>
                    <a:pt x="1759" y="12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47E4F05-E85C-4F43-AD01-F614EF01A61A}"/>
                </a:ext>
              </a:extLst>
            </p:cNvPr>
            <p:cNvSpPr txBox="1"/>
            <p:nvPr/>
          </p:nvSpPr>
          <p:spPr>
            <a:xfrm>
              <a:off x="4783821" y="1040188"/>
              <a:ext cx="381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X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FF6D282-3F91-47D7-B330-9F03F6A64502}"/>
              </a:ext>
            </a:extLst>
          </p:cNvPr>
          <p:cNvGrpSpPr/>
          <p:nvPr/>
        </p:nvGrpSpPr>
        <p:grpSpPr>
          <a:xfrm>
            <a:off x="3065044" y="1618167"/>
            <a:ext cx="1051560" cy="1051560"/>
            <a:chOff x="4031833" y="1830428"/>
            <a:chExt cx="1051560" cy="105156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CCA3DE8-3704-2D45-8A8E-3982C1AA30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31833" y="1830428"/>
              <a:ext cx="1051560" cy="1051560"/>
            </a:xfrm>
            <a:prstGeom prst="ellipse">
              <a:avLst/>
            </a:prstGeom>
            <a:solidFill>
              <a:srgbClr val="0099A7"/>
            </a:solidFill>
            <a:ln w="127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10E4756-47AB-7A45-911B-1186F7CFB87E}"/>
                </a:ext>
              </a:extLst>
            </p:cNvPr>
            <p:cNvGrpSpPr/>
            <p:nvPr/>
          </p:nvGrpSpPr>
          <p:grpSpPr>
            <a:xfrm>
              <a:off x="4220353" y="2024126"/>
              <a:ext cx="674520" cy="674111"/>
              <a:chOff x="314326" y="312738"/>
              <a:chExt cx="452438" cy="454025"/>
            </a:xfrm>
            <a:solidFill>
              <a:schemeClr val="bg1"/>
            </a:solidFill>
          </p:grpSpPr>
          <p:sp>
            <p:nvSpPr>
              <p:cNvPr id="37" name="Freeform 66">
                <a:extLst>
                  <a:ext uri="{FF2B5EF4-FFF2-40B4-BE49-F238E27FC236}">
                    <a16:creationId xmlns:a16="http://schemas.microsoft.com/office/drawing/2014/main" id="{3D0AEEAD-3862-BD40-9A61-225002C9F5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1163" y="409576"/>
                <a:ext cx="258763" cy="260350"/>
              </a:xfrm>
              <a:custGeom>
                <a:avLst/>
                <a:gdLst>
                  <a:gd name="T0" fmla="*/ 424 w 849"/>
                  <a:gd name="T1" fmla="*/ 0 h 855"/>
                  <a:gd name="T2" fmla="*/ 0 w 849"/>
                  <a:gd name="T3" fmla="*/ 427 h 855"/>
                  <a:gd name="T4" fmla="*/ 424 w 849"/>
                  <a:gd name="T5" fmla="*/ 855 h 855"/>
                  <a:gd name="T6" fmla="*/ 849 w 849"/>
                  <a:gd name="T7" fmla="*/ 427 h 855"/>
                  <a:gd name="T8" fmla="*/ 424 w 849"/>
                  <a:gd name="T9" fmla="*/ 0 h 855"/>
                  <a:gd name="T10" fmla="*/ 424 w 849"/>
                  <a:gd name="T11" fmla="*/ 830 h 855"/>
                  <a:gd name="T12" fmla="*/ 25 w 849"/>
                  <a:gd name="T13" fmla="*/ 427 h 855"/>
                  <a:gd name="T14" fmla="*/ 424 w 849"/>
                  <a:gd name="T15" fmla="*/ 25 h 855"/>
                  <a:gd name="T16" fmla="*/ 824 w 849"/>
                  <a:gd name="T17" fmla="*/ 427 h 855"/>
                  <a:gd name="T18" fmla="*/ 424 w 849"/>
                  <a:gd name="T19" fmla="*/ 830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9" h="855">
                    <a:moveTo>
                      <a:pt x="424" y="0"/>
                    </a:moveTo>
                    <a:cubicBezTo>
                      <a:pt x="190" y="0"/>
                      <a:pt x="0" y="192"/>
                      <a:pt x="0" y="427"/>
                    </a:cubicBezTo>
                    <a:cubicBezTo>
                      <a:pt x="0" y="663"/>
                      <a:pt x="190" y="855"/>
                      <a:pt x="424" y="855"/>
                    </a:cubicBezTo>
                    <a:cubicBezTo>
                      <a:pt x="659" y="855"/>
                      <a:pt x="849" y="663"/>
                      <a:pt x="849" y="427"/>
                    </a:cubicBezTo>
                    <a:cubicBezTo>
                      <a:pt x="849" y="192"/>
                      <a:pt x="659" y="0"/>
                      <a:pt x="424" y="0"/>
                    </a:cubicBezTo>
                    <a:close/>
                    <a:moveTo>
                      <a:pt x="424" y="830"/>
                    </a:moveTo>
                    <a:cubicBezTo>
                      <a:pt x="204" y="830"/>
                      <a:pt x="25" y="650"/>
                      <a:pt x="25" y="427"/>
                    </a:cubicBezTo>
                    <a:cubicBezTo>
                      <a:pt x="25" y="205"/>
                      <a:pt x="204" y="25"/>
                      <a:pt x="424" y="25"/>
                    </a:cubicBezTo>
                    <a:cubicBezTo>
                      <a:pt x="645" y="25"/>
                      <a:pt x="824" y="205"/>
                      <a:pt x="824" y="427"/>
                    </a:cubicBezTo>
                    <a:cubicBezTo>
                      <a:pt x="824" y="650"/>
                      <a:pt x="645" y="830"/>
                      <a:pt x="424" y="8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sp>
            <p:nvSpPr>
              <p:cNvPr id="38" name="Freeform 67">
                <a:extLst>
                  <a:ext uri="{FF2B5EF4-FFF2-40B4-BE49-F238E27FC236}">
                    <a16:creationId xmlns:a16="http://schemas.microsoft.com/office/drawing/2014/main" id="{77C0BB6A-C3C8-6F47-B083-5EC4F7B5F5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4326" y="312738"/>
                <a:ext cx="452438" cy="454025"/>
              </a:xfrm>
              <a:custGeom>
                <a:avLst/>
                <a:gdLst>
                  <a:gd name="T0" fmla="*/ 1288 w 1493"/>
                  <a:gd name="T1" fmla="*/ 473 h 1493"/>
                  <a:gd name="T2" fmla="*/ 1335 w 1493"/>
                  <a:gd name="T3" fmla="*/ 280 h 1493"/>
                  <a:gd name="T4" fmla="*/ 1090 w 1493"/>
                  <a:gd name="T5" fmla="*/ 149 h 1493"/>
                  <a:gd name="T6" fmla="*/ 936 w 1493"/>
                  <a:gd name="T7" fmla="*/ 170 h 1493"/>
                  <a:gd name="T8" fmla="*/ 745 w 1493"/>
                  <a:gd name="T9" fmla="*/ 0 h 1493"/>
                  <a:gd name="T10" fmla="*/ 556 w 1493"/>
                  <a:gd name="T11" fmla="*/ 170 h 1493"/>
                  <a:gd name="T12" fmla="*/ 406 w 1493"/>
                  <a:gd name="T13" fmla="*/ 151 h 1493"/>
                  <a:gd name="T14" fmla="*/ 154 w 1493"/>
                  <a:gd name="T15" fmla="*/ 283 h 1493"/>
                  <a:gd name="T16" fmla="*/ 204 w 1493"/>
                  <a:gd name="T17" fmla="*/ 473 h 1493"/>
                  <a:gd name="T18" fmla="*/ 95 w 1493"/>
                  <a:gd name="T19" fmla="*/ 565 h 1493"/>
                  <a:gd name="T20" fmla="*/ 0 w 1493"/>
                  <a:gd name="T21" fmla="*/ 646 h 1493"/>
                  <a:gd name="T22" fmla="*/ 4 w 1493"/>
                  <a:gd name="T23" fmla="*/ 867 h 1493"/>
                  <a:gd name="T24" fmla="*/ 170 w 1493"/>
                  <a:gd name="T25" fmla="*/ 936 h 1493"/>
                  <a:gd name="T26" fmla="*/ 157 w 1493"/>
                  <a:gd name="T27" fmla="*/ 1213 h 1493"/>
                  <a:gd name="T28" fmla="*/ 345 w 1493"/>
                  <a:gd name="T29" fmla="*/ 1364 h 1493"/>
                  <a:gd name="T30" fmla="*/ 473 w 1493"/>
                  <a:gd name="T31" fmla="*/ 1288 h 1493"/>
                  <a:gd name="T32" fmla="*/ 565 w 1493"/>
                  <a:gd name="T33" fmla="*/ 1399 h 1493"/>
                  <a:gd name="T34" fmla="*/ 646 w 1493"/>
                  <a:gd name="T35" fmla="*/ 1493 h 1493"/>
                  <a:gd name="T36" fmla="*/ 867 w 1493"/>
                  <a:gd name="T37" fmla="*/ 1488 h 1493"/>
                  <a:gd name="T38" fmla="*/ 936 w 1493"/>
                  <a:gd name="T39" fmla="*/ 1322 h 1493"/>
                  <a:gd name="T40" fmla="*/ 1148 w 1493"/>
                  <a:gd name="T41" fmla="*/ 1363 h 1493"/>
                  <a:gd name="T42" fmla="*/ 1362 w 1493"/>
                  <a:gd name="T43" fmla="*/ 1130 h 1493"/>
                  <a:gd name="T44" fmla="*/ 1288 w 1493"/>
                  <a:gd name="T45" fmla="*/ 1019 h 1493"/>
                  <a:gd name="T46" fmla="*/ 1493 w 1493"/>
                  <a:gd name="T47" fmla="*/ 834 h 1493"/>
                  <a:gd name="T48" fmla="*/ 1443 w 1493"/>
                  <a:gd name="T49" fmla="*/ 834 h 1493"/>
                  <a:gd name="T50" fmla="*/ 1282 w 1493"/>
                  <a:gd name="T51" fmla="*/ 900 h 1493"/>
                  <a:gd name="T52" fmla="*/ 1304 w 1493"/>
                  <a:gd name="T53" fmla="*/ 1120 h 1493"/>
                  <a:gd name="T54" fmla="*/ 1185 w 1493"/>
                  <a:gd name="T55" fmla="*/ 1294 h 1493"/>
                  <a:gd name="T56" fmla="*/ 1031 w 1493"/>
                  <a:gd name="T57" fmla="*/ 1234 h 1493"/>
                  <a:gd name="T58" fmla="*/ 902 w 1493"/>
                  <a:gd name="T59" fmla="*/ 1281 h 1493"/>
                  <a:gd name="T60" fmla="*/ 847 w 1493"/>
                  <a:gd name="T61" fmla="*/ 1443 h 1493"/>
                  <a:gd name="T62" fmla="*/ 603 w 1493"/>
                  <a:gd name="T63" fmla="*/ 1294 h 1493"/>
                  <a:gd name="T64" fmla="*/ 469 w 1493"/>
                  <a:gd name="T65" fmla="*/ 1231 h 1493"/>
                  <a:gd name="T66" fmla="*/ 345 w 1493"/>
                  <a:gd name="T67" fmla="*/ 1314 h 1493"/>
                  <a:gd name="T68" fmla="*/ 190 w 1493"/>
                  <a:gd name="T69" fmla="*/ 1119 h 1493"/>
                  <a:gd name="T70" fmla="*/ 212 w 1493"/>
                  <a:gd name="T71" fmla="*/ 901 h 1493"/>
                  <a:gd name="T72" fmla="*/ 49 w 1493"/>
                  <a:gd name="T73" fmla="*/ 846 h 1493"/>
                  <a:gd name="T74" fmla="*/ 198 w 1493"/>
                  <a:gd name="T75" fmla="*/ 603 h 1493"/>
                  <a:gd name="T76" fmla="*/ 259 w 1493"/>
                  <a:gd name="T77" fmla="*/ 462 h 1493"/>
                  <a:gd name="T78" fmla="*/ 315 w 1493"/>
                  <a:gd name="T79" fmla="*/ 192 h 1493"/>
                  <a:gd name="T80" fmla="*/ 462 w 1493"/>
                  <a:gd name="T81" fmla="*/ 259 h 1493"/>
                  <a:gd name="T82" fmla="*/ 591 w 1493"/>
                  <a:gd name="T83" fmla="*/ 211 h 1493"/>
                  <a:gd name="T84" fmla="*/ 659 w 1493"/>
                  <a:gd name="T85" fmla="*/ 49 h 1493"/>
                  <a:gd name="T86" fmla="*/ 876 w 1493"/>
                  <a:gd name="T87" fmla="*/ 87 h 1493"/>
                  <a:gd name="T88" fmla="*/ 1018 w 1493"/>
                  <a:gd name="T89" fmla="*/ 260 h 1493"/>
                  <a:gd name="T90" fmla="*/ 1121 w 1493"/>
                  <a:gd name="T91" fmla="*/ 188 h 1493"/>
                  <a:gd name="T92" fmla="*/ 1300 w 1493"/>
                  <a:gd name="T93" fmla="*/ 315 h 1493"/>
                  <a:gd name="T94" fmla="*/ 1233 w 1493"/>
                  <a:gd name="T95" fmla="*/ 475 h 1493"/>
                  <a:gd name="T96" fmla="*/ 1406 w 1493"/>
                  <a:gd name="T97" fmla="*/ 617 h 1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93" h="1493">
                    <a:moveTo>
                      <a:pt x="1413" y="567"/>
                    </a:moveTo>
                    <a:cubicBezTo>
                      <a:pt x="1383" y="563"/>
                      <a:pt x="1352" y="560"/>
                      <a:pt x="1322" y="556"/>
                    </a:cubicBezTo>
                    <a:cubicBezTo>
                      <a:pt x="1313" y="527"/>
                      <a:pt x="1302" y="499"/>
                      <a:pt x="1288" y="473"/>
                    </a:cubicBezTo>
                    <a:cubicBezTo>
                      <a:pt x="1296" y="463"/>
                      <a:pt x="1304" y="453"/>
                      <a:pt x="1312" y="443"/>
                    </a:cubicBezTo>
                    <a:cubicBezTo>
                      <a:pt x="1322" y="430"/>
                      <a:pt x="1332" y="417"/>
                      <a:pt x="1342" y="405"/>
                    </a:cubicBezTo>
                    <a:cubicBezTo>
                      <a:pt x="1373" y="365"/>
                      <a:pt x="1370" y="315"/>
                      <a:pt x="1335" y="280"/>
                    </a:cubicBezTo>
                    <a:cubicBezTo>
                      <a:pt x="1293" y="238"/>
                      <a:pt x="1251" y="195"/>
                      <a:pt x="1209" y="153"/>
                    </a:cubicBezTo>
                    <a:cubicBezTo>
                      <a:pt x="1193" y="137"/>
                      <a:pt x="1172" y="129"/>
                      <a:pt x="1148" y="129"/>
                    </a:cubicBezTo>
                    <a:cubicBezTo>
                      <a:pt x="1127" y="129"/>
                      <a:pt x="1106" y="136"/>
                      <a:pt x="1090" y="149"/>
                    </a:cubicBezTo>
                    <a:cubicBezTo>
                      <a:pt x="1060" y="172"/>
                      <a:pt x="1060" y="172"/>
                      <a:pt x="1060" y="172"/>
                    </a:cubicBezTo>
                    <a:cubicBezTo>
                      <a:pt x="1047" y="183"/>
                      <a:pt x="1033" y="193"/>
                      <a:pt x="1019" y="204"/>
                    </a:cubicBezTo>
                    <a:cubicBezTo>
                      <a:pt x="993" y="191"/>
                      <a:pt x="965" y="180"/>
                      <a:pt x="936" y="170"/>
                    </a:cubicBezTo>
                    <a:cubicBezTo>
                      <a:pt x="933" y="140"/>
                      <a:pt x="929" y="110"/>
                      <a:pt x="925" y="80"/>
                    </a:cubicBezTo>
                    <a:cubicBezTo>
                      <a:pt x="919" y="33"/>
                      <a:pt x="882" y="0"/>
                      <a:pt x="834" y="0"/>
                    </a:cubicBezTo>
                    <a:cubicBezTo>
                      <a:pt x="745" y="0"/>
                      <a:pt x="745" y="0"/>
                      <a:pt x="745" y="0"/>
                    </a:cubicBezTo>
                    <a:cubicBezTo>
                      <a:pt x="659" y="0"/>
                      <a:pt x="659" y="0"/>
                      <a:pt x="659" y="0"/>
                    </a:cubicBezTo>
                    <a:cubicBezTo>
                      <a:pt x="611" y="0"/>
                      <a:pt x="574" y="32"/>
                      <a:pt x="567" y="80"/>
                    </a:cubicBezTo>
                    <a:cubicBezTo>
                      <a:pt x="564" y="110"/>
                      <a:pt x="560" y="140"/>
                      <a:pt x="556" y="170"/>
                    </a:cubicBezTo>
                    <a:cubicBezTo>
                      <a:pt x="528" y="180"/>
                      <a:pt x="500" y="191"/>
                      <a:pt x="473" y="204"/>
                    </a:cubicBezTo>
                    <a:cubicBezTo>
                      <a:pt x="465" y="198"/>
                      <a:pt x="456" y="191"/>
                      <a:pt x="448" y="184"/>
                    </a:cubicBezTo>
                    <a:cubicBezTo>
                      <a:pt x="434" y="173"/>
                      <a:pt x="420" y="162"/>
                      <a:pt x="406" y="151"/>
                    </a:cubicBezTo>
                    <a:cubicBezTo>
                      <a:pt x="387" y="137"/>
                      <a:pt x="366" y="129"/>
                      <a:pt x="345" y="129"/>
                    </a:cubicBezTo>
                    <a:cubicBezTo>
                      <a:pt x="321" y="129"/>
                      <a:pt x="299" y="139"/>
                      <a:pt x="280" y="157"/>
                    </a:cubicBezTo>
                    <a:cubicBezTo>
                      <a:pt x="238" y="199"/>
                      <a:pt x="196" y="241"/>
                      <a:pt x="154" y="283"/>
                    </a:cubicBezTo>
                    <a:cubicBezTo>
                      <a:pt x="123" y="314"/>
                      <a:pt x="121" y="367"/>
                      <a:pt x="149" y="403"/>
                    </a:cubicBezTo>
                    <a:cubicBezTo>
                      <a:pt x="171" y="431"/>
                      <a:pt x="171" y="431"/>
                      <a:pt x="171" y="431"/>
                    </a:cubicBezTo>
                    <a:cubicBezTo>
                      <a:pt x="182" y="445"/>
                      <a:pt x="193" y="459"/>
                      <a:pt x="204" y="473"/>
                    </a:cubicBezTo>
                    <a:cubicBezTo>
                      <a:pt x="191" y="500"/>
                      <a:pt x="180" y="527"/>
                      <a:pt x="170" y="556"/>
                    </a:cubicBezTo>
                    <a:cubicBezTo>
                      <a:pt x="165" y="557"/>
                      <a:pt x="160" y="558"/>
                      <a:pt x="154" y="558"/>
                    </a:cubicBezTo>
                    <a:cubicBezTo>
                      <a:pt x="134" y="561"/>
                      <a:pt x="114" y="563"/>
                      <a:pt x="95" y="565"/>
                    </a:cubicBezTo>
                    <a:cubicBezTo>
                      <a:pt x="41" y="569"/>
                      <a:pt x="16" y="600"/>
                      <a:pt x="4" y="625"/>
                    </a:cubicBezTo>
                    <a:cubicBezTo>
                      <a:pt x="0" y="635"/>
                      <a:pt x="0" y="635"/>
                      <a:pt x="0" y="635"/>
                    </a:cubicBezTo>
                    <a:cubicBezTo>
                      <a:pt x="0" y="646"/>
                      <a:pt x="0" y="646"/>
                      <a:pt x="0" y="646"/>
                    </a:cubicBezTo>
                    <a:cubicBezTo>
                      <a:pt x="0" y="846"/>
                      <a:pt x="0" y="846"/>
                      <a:pt x="0" y="846"/>
                    </a:cubicBezTo>
                    <a:cubicBezTo>
                      <a:pt x="0" y="857"/>
                      <a:pt x="0" y="857"/>
                      <a:pt x="0" y="857"/>
                    </a:cubicBezTo>
                    <a:cubicBezTo>
                      <a:pt x="4" y="867"/>
                      <a:pt x="4" y="867"/>
                      <a:pt x="4" y="867"/>
                    </a:cubicBezTo>
                    <a:cubicBezTo>
                      <a:pt x="16" y="892"/>
                      <a:pt x="41" y="923"/>
                      <a:pt x="93" y="927"/>
                    </a:cubicBezTo>
                    <a:cubicBezTo>
                      <a:pt x="113" y="929"/>
                      <a:pt x="133" y="932"/>
                      <a:pt x="152" y="934"/>
                    </a:cubicBezTo>
                    <a:cubicBezTo>
                      <a:pt x="158" y="935"/>
                      <a:pt x="164" y="936"/>
                      <a:pt x="170" y="936"/>
                    </a:cubicBezTo>
                    <a:cubicBezTo>
                      <a:pt x="180" y="964"/>
                      <a:pt x="191" y="992"/>
                      <a:pt x="204" y="1019"/>
                    </a:cubicBezTo>
                    <a:cubicBezTo>
                      <a:pt x="187" y="1042"/>
                      <a:pt x="169" y="1065"/>
                      <a:pt x="151" y="1088"/>
                    </a:cubicBezTo>
                    <a:cubicBezTo>
                      <a:pt x="120" y="1127"/>
                      <a:pt x="122" y="1177"/>
                      <a:pt x="157" y="1213"/>
                    </a:cubicBezTo>
                    <a:cubicBezTo>
                      <a:pt x="178" y="1233"/>
                      <a:pt x="178" y="1233"/>
                      <a:pt x="178" y="1233"/>
                    </a:cubicBezTo>
                    <a:cubicBezTo>
                      <a:pt x="212" y="1267"/>
                      <a:pt x="246" y="1302"/>
                      <a:pt x="281" y="1336"/>
                    </a:cubicBezTo>
                    <a:cubicBezTo>
                      <a:pt x="298" y="1354"/>
                      <a:pt x="321" y="1364"/>
                      <a:pt x="345" y="1364"/>
                    </a:cubicBezTo>
                    <a:cubicBezTo>
                      <a:pt x="366" y="1364"/>
                      <a:pt x="386" y="1357"/>
                      <a:pt x="404" y="1343"/>
                    </a:cubicBezTo>
                    <a:cubicBezTo>
                      <a:pt x="436" y="1318"/>
                      <a:pt x="436" y="1318"/>
                      <a:pt x="436" y="1318"/>
                    </a:cubicBezTo>
                    <a:cubicBezTo>
                      <a:pt x="449" y="1308"/>
                      <a:pt x="461" y="1298"/>
                      <a:pt x="473" y="1288"/>
                    </a:cubicBezTo>
                    <a:cubicBezTo>
                      <a:pt x="499" y="1301"/>
                      <a:pt x="527" y="1313"/>
                      <a:pt x="556" y="1322"/>
                    </a:cubicBezTo>
                    <a:cubicBezTo>
                      <a:pt x="557" y="1328"/>
                      <a:pt x="558" y="1333"/>
                      <a:pt x="558" y="1338"/>
                    </a:cubicBezTo>
                    <a:cubicBezTo>
                      <a:pt x="561" y="1358"/>
                      <a:pt x="563" y="1379"/>
                      <a:pt x="565" y="1399"/>
                    </a:cubicBezTo>
                    <a:cubicBezTo>
                      <a:pt x="570" y="1452"/>
                      <a:pt x="600" y="1477"/>
                      <a:pt x="625" y="1488"/>
                    </a:cubicBezTo>
                    <a:cubicBezTo>
                      <a:pt x="635" y="1493"/>
                      <a:pt x="635" y="1493"/>
                      <a:pt x="635" y="1493"/>
                    </a:cubicBezTo>
                    <a:cubicBezTo>
                      <a:pt x="646" y="1493"/>
                      <a:pt x="646" y="1493"/>
                      <a:pt x="646" y="1493"/>
                    </a:cubicBezTo>
                    <a:cubicBezTo>
                      <a:pt x="847" y="1493"/>
                      <a:pt x="847" y="1493"/>
                      <a:pt x="847" y="1493"/>
                    </a:cubicBezTo>
                    <a:cubicBezTo>
                      <a:pt x="857" y="1493"/>
                      <a:pt x="857" y="1493"/>
                      <a:pt x="857" y="1493"/>
                    </a:cubicBezTo>
                    <a:cubicBezTo>
                      <a:pt x="867" y="1488"/>
                      <a:pt x="867" y="1488"/>
                      <a:pt x="867" y="1488"/>
                    </a:cubicBezTo>
                    <a:cubicBezTo>
                      <a:pt x="892" y="1477"/>
                      <a:pt x="923" y="1452"/>
                      <a:pt x="928" y="1399"/>
                    </a:cubicBezTo>
                    <a:cubicBezTo>
                      <a:pt x="929" y="1380"/>
                      <a:pt x="932" y="1360"/>
                      <a:pt x="934" y="1341"/>
                    </a:cubicBezTo>
                    <a:cubicBezTo>
                      <a:pt x="935" y="1335"/>
                      <a:pt x="936" y="1329"/>
                      <a:pt x="936" y="1322"/>
                    </a:cubicBezTo>
                    <a:cubicBezTo>
                      <a:pt x="965" y="1313"/>
                      <a:pt x="993" y="1302"/>
                      <a:pt x="1019" y="1288"/>
                    </a:cubicBezTo>
                    <a:cubicBezTo>
                      <a:pt x="1041" y="1305"/>
                      <a:pt x="1062" y="1322"/>
                      <a:pt x="1084" y="1339"/>
                    </a:cubicBezTo>
                    <a:cubicBezTo>
                      <a:pt x="1105" y="1355"/>
                      <a:pt x="1126" y="1363"/>
                      <a:pt x="1148" y="1363"/>
                    </a:cubicBezTo>
                    <a:cubicBezTo>
                      <a:pt x="1174" y="1363"/>
                      <a:pt x="1198" y="1352"/>
                      <a:pt x="1221" y="1328"/>
                    </a:cubicBezTo>
                    <a:cubicBezTo>
                      <a:pt x="1255" y="1293"/>
                      <a:pt x="1289" y="1259"/>
                      <a:pt x="1327" y="1222"/>
                    </a:cubicBezTo>
                    <a:cubicBezTo>
                      <a:pt x="1341" y="1207"/>
                      <a:pt x="1372" y="1177"/>
                      <a:pt x="1362" y="1130"/>
                    </a:cubicBezTo>
                    <a:cubicBezTo>
                      <a:pt x="1359" y="1116"/>
                      <a:pt x="1352" y="1101"/>
                      <a:pt x="1343" y="1090"/>
                    </a:cubicBezTo>
                    <a:cubicBezTo>
                      <a:pt x="1331" y="1074"/>
                      <a:pt x="1319" y="1058"/>
                      <a:pt x="1307" y="1043"/>
                    </a:cubicBezTo>
                    <a:cubicBezTo>
                      <a:pt x="1301" y="1035"/>
                      <a:pt x="1295" y="1027"/>
                      <a:pt x="1288" y="1019"/>
                    </a:cubicBezTo>
                    <a:cubicBezTo>
                      <a:pt x="1301" y="993"/>
                      <a:pt x="1313" y="965"/>
                      <a:pt x="1322" y="936"/>
                    </a:cubicBezTo>
                    <a:cubicBezTo>
                      <a:pt x="1352" y="933"/>
                      <a:pt x="1382" y="929"/>
                      <a:pt x="1412" y="925"/>
                    </a:cubicBezTo>
                    <a:cubicBezTo>
                      <a:pt x="1461" y="919"/>
                      <a:pt x="1493" y="882"/>
                      <a:pt x="1493" y="834"/>
                    </a:cubicBezTo>
                    <a:cubicBezTo>
                      <a:pt x="1493" y="775"/>
                      <a:pt x="1493" y="717"/>
                      <a:pt x="1493" y="659"/>
                    </a:cubicBezTo>
                    <a:cubicBezTo>
                      <a:pt x="1493" y="610"/>
                      <a:pt x="1461" y="574"/>
                      <a:pt x="1413" y="567"/>
                    </a:cubicBezTo>
                    <a:close/>
                    <a:moveTo>
                      <a:pt x="1443" y="834"/>
                    </a:moveTo>
                    <a:cubicBezTo>
                      <a:pt x="1443" y="857"/>
                      <a:pt x="1429" y="873"/>
                      <a:pt x="1406" y="876"/>
                    </a:cubicBezTo>
                    <a:cubicBezTo>
                      <a:pt x="1369" y="881"/>
                      <a:pt x="1332" y="885"/>
                      <a:pt x="1295" y="890"/>
                    </a:cubicBezTo>
                    <a:cubicBezTo>
                      <a:pt x="1287" y="890"/>
                      <a:pt x="1284" y="893"/>
                      <a:pt x="1282" y="900"/>
                    </a:cubicBezTo>
                    <a:cubicBezTo>
                      <a:pt x="1270" y="941"/>
                      <a:pt x="1254" y="980"/>
                      <a:pt x="1233" y="1018"/>
                    </a:cubicBezTo>
                    <a:cubicBezTo>
                      <a:pt x="1231" y="1021"/>
                      <a:pt x="1232" y="1027"/>
                      <a:pt x="1234" y="1030"/>
                    </a:cubicBezTo>
                    <a:cubicBezTo>
                      <a:pt x="1257" y="1060"/>
                      <a:pt x="1281" y="1090"/>
                      <a:pt x="1304" y="1120"/>
                    </a:cubicBezTo>
                    <a:cubicBezTo>
                      <a:pt x="1308" y="1126"/>
                      <a:pt x="1311" y="1133"/>
                      <a:pt x="1313" y="1141"/>
                    </a:cubicBezTo>
                    <a:cubicBezTo>
                      <a:pt x="1317" y="1161"/>
                      <a:pt x="1305" y="1174"/>
                      <a:pt x="1292" y="1187"/>
                    </a:cubicBezTo>
                    <a:cubicBezTo>
                      <a:pt x="1256" y="1222"/>
                      <a:pt x="1220" y="1257"/>
                      <a:pt x="1185" y="1294"/>
                    </a:cubicBezTo>
                    <a:cubicBezTo>
                      <a:pt x="1173" y="1307"/>
                      <a:pt x="1161" y="1314"/>
                      <a:pt x="1148" y="1314"/>
                    </a:cubicBezTo>
                    <a:cubicBezTo>
                      <a:pt x="1138" y="1314"/>
                      <a:pt x="1127" y="1309"/>
                      <a:pt x="1115" y="1300"/>
                    </a:cubicBezTo>
                    <a:cubicBezTo>
                      <a:pt x="1086" y="1278"/>
                      <a:pt x="1058" y="1256"/>
                      <a:pt x="1031" y="1234"/>
                    </a:cubicBezTo>
                    <a:cubicBezTo>
                      <a:pt x="1028" y="1232"/>
                      <a:pt x="1026" y="1231"/>
                      <a:pt x="1024" y="1231"/>
                    </a:cubicBezTo>
                    <a:cubicBezTo>
                      <a:pt x="1022" y="1231"/>
                      <a:pt x="1020" y="1231"/>
                      <a:pt x="1018" y="1233"/>
                    </a:cubicBezTo>
                    <a:cubicBezTo>
                      <a:pt x="981" y="1253"/>
                      <a:pt x="943" y="1269"/>
                      <a:pt x="902" y="1281"/>
                    </a:cubicBezTo>
                    <a:cubicBezTo>
                      <a:pt x="893" y="1283"/>
                      <a:pt x="890" y="1288"/>
                      <a:pt x="889" y="1297"/>
                    </a:cubicBezTo>
                    <a:cubicBezTo>
                      <a:pt x="886" y="1329"/>
                      <a:pt x="881" y="1362"/>
                      <a:pt x="878" y="1395"/>
                    </a:cubicBezTo>
                    <a:cubicBezTo>
                      <a:pt x="876" y="1417"/>
                      <a:pt x="867" y="1434"/>
                      <a:pt x="847" y="1443"/>
                    </a:cubicBezTo>
                    <a:cubicBezTo>
                      <a:pt x="646" y="1443"/>
                      <a:pt x="646" y="1443"/>
                      <a:pt x="646" y="1443"/>
                    </a:cubicBezTo>
                    <a:cubicBezTo>
                      <a:pt x="626" y="1434"/>
                      <a:pt x="617" y="1417"/>
                      <a:pt x="615" y="1395"/>
                    </a:cubicBezTo>
                    <a:cubicBezTo>
                      <a:pt x="612" y="1361"/>
                      <a:pt x="607" y="1328"/>
                      <a:pt x="603" y="1294"/>
                    </a:cubicBezTo>
                    <a:cubicBezTo>
                      <a:pt x="602" y="1287"/>
                      <a:pt x="600" y="1284"/>
                      <a:pt x="593" y="1282"/>
                    </a:cubicBezTo>
                    <a:cubicBezTo>
                      <a:pt x="551" y="1270"/>
                      <a:pt x="512" y="1254"/>
                      <a:pt x="475" y="1233"/>
                    </a:cubicBezTo>
                    <a:cubicBezTo>
                      <a:pt x="473" y="1231"/>
                      <a:pt x="471" y="1231"/>
                      <a:pt x="469" y="1231"/>
                    </a:cubicBezTo>
                    <a:cubicBezTo>
                      <a:pt x="467" y="1231"/>
                      <a:pt x="465" y="1232"/>
                      <a:pt x="462" y="1234"/>
                    </a:cubicBezTo>
                    <a:cubicBezTo>
                      <a:pt x="433" y="1257"/>
                      <a:pt x="403" y="1280"/>
                      <a:pt x="373" y="1304"/>
                    </a:cubicBezTo>
                    <a:cubicBezTo>
                      <a:pt x="364" y="1311"/>
                      <a:pt x="355" y="1314"/>
                      <a:pt x="345" y="1314"/>
                    </a:cubicBezTo>
                    <a:cubicBezTo>
                      <a:pt x="335" y="1314"/>
                      <a:pt x="324" y="1310"/>
                      <a:pt x="316" y="1301"/>
                    </a:cubicBezTo>
                    <a:cubicBezTo>
                      <a:pt x="274" y="1260"/>
                      <a:pt x="234" y="1219"/>
                      <a:pt x="193" y="1178"/>
                    </a:cubicBezTo>
                    <a:cubicBezTo>
                      <a:pt x="175" y="1160"/>
                      <a:pt x="174" y="1138"/>
                      <a:pt x="190" y="1119"/>
                    </a:cubicBezTo>
                    <a:cubicBezTo>
                      <a:pt x="213" y="1089"/>
                      <a:pt x="236" y="1060"/>
                      <a:pt x="259" y="1030"/>
                    </a:cubicBezTo>
                    <a:cubicBezTo>
                      <a:pt x="261" y="1027"/>
                      <a:pt x="261" y="1021"/>
                      <a:pt x="260" y="1018"/>
                    </a:cubicBezTo>
                    <a:cubicBezTo>
                      <a:pt x="239" y="981"/>
                      <a:pt x="223" y="942"/>
                      <a:pt x="212" y="901"/>
                    </a:cubicBezTo>
                    <a:cubicBezTo>
                      <a:pt x="209" y="893"/>
                      <a:pt x="206" y="890"/>
                      <a:pt x="198" y="890"/>
                    </a:cubicBezTo>
                    <a:cubicBezTo>
                      <a:pt x="165" y="886"/>
                      <a:pt x="131" y="881"/>
                      <a:pt x="98" y="878"/>
                    </a:cubicBezTo>
                    <a:cubicBezTo>
                      <a:pt x="75" y="876"/>
                      <a:pt x="59" y="867"/>
                      <a:pt x="49" y="846"/>
                    </a:cubicBezTo>
                    <a:cubicBezTo>
                      <a:pt x="49" y="646"/>
                      <a:pt x="49" y="646"/>
                      <a:pt x="49" y="646"/>
                    </a:cubicBezTo>
                    <a:cubicBezTo>
                      <a:pt x="59" y="625"/>
                      <a:pt x="76" y="616"/>
                      <a:pt x="99" y="614"/>
                    </a:cubicBezTo>
                    <a:cubicBezTo>
                      <a:pt x="132" y="612"/>
                      <a:pt x="165" y="607"/>
                      <a:pt x="198" y="603"/>
                    </a:cubicBezTo>
                    <a:cubicBezTo>
                      <a:pt x="205" y="602"/>
                      <a:pt x="209" y="600"/>
                      <a:pt x="211" y="593"/>
                    </a:cubicBezTo>
                    <a:cubicBezTo>
                      <a:pt x="223" y="551"/>
                      <a:pt x="239" y="512"/>
                      <a:pt x="260" y="475"/>
                    </a:cubicBezTo>
                    <a:cubicBezTo>
                      <a:pt x="263" y="470"/>
                      <a:pt x="263" y="467"/>
                      <a:pt x="259" y="462"/>
                    </a:cubicBezTo>
                    <a:cubicBezTo>
                      <a:pt x="235" y="432"/>
                      <a:pt x="212" y="402"/>
                      <a:pt x="188" y="372"/>
                    </a:cubicBezTo>
                    <a:cubicBezTo>
                      <a:pt x="175" y="356"/>
                      <a:pt x="176" y="332"/>
                      <a:pt x="189" y="318"/>
                    </a:cubicBezTo>
                    <a:cubicBezTo>
                      <a:pt x="231" y="276"/>
                      <a:pt x="273" y="234"/>
                      <a:pt x="315" y="192"/>
                    </a:cubicBezTo>
                    <a:cubicBezTo>
                      <a:pt x="324" y="183"/>
                      <a:pt x="335" y="179"/>
                      <a:pt x="345" y="179"/>
                    </a:cubicBezTo>
                    <a:cubicBezTo>
                      <a:pt x="355" y="179"/>
                      <a:pt x="365" y="182"/>
                      <a:pt x="375" y="190"/>
                    </a:cubicBezTo>
                    <a:cubicBezTo>
                      <a:pt x="404" y="213"/>
                      <a:pt x="433" y="236"/>
                      <a:pt x="462" y="259"/>
                    </a:cubicBezTo>
                    <a:cubicBezTo>
                      <a:pt x="465" y="261"/>
                      <a:pt x="467" y="262"/>
                      <a:pt x="469" y="262"/>
                    </a:cubicBezTo>
                    <a:cubicBezTo>
                      <a:pt x="471" y="262"/>
                      <a:pt x="473" y="261"/>
                      <a:pt x="475" y="260"/>
                    </a:cubicBezTo>
                    <a:cubicBezTo>
                      <a:pt x="512" y="239"/>
                      <a:pt x="551" y="223"/>
                      <a:pt x="591" y="211"/>
                    </a:cubicBezTo>
                    <a:cubicBezTo>
                      <a:pt x="600" y="209"/>
                      <a:pt x="602" y="205"/>
                      <a:pt x="603" y="197"/>
                    </a:cubicBezTo>
                    <a:cubicBezTo>
                      <a:pt x="607" y="160"/>
                      <a:pt x="612" y="123"/>
                      <a:pt x="617" y="86"/>
                    </a:cubicBezTo>
                    <a:cubicBezTo>
                      <a:pt x="620" y="63"/>
                      <a:pt x="636" y="49"/>
                      <a:pt x="659" y="49"/>
                    </a:cubicBezTo>
                    <a:cubicBezTo>
                      <a:pt x="688" y="49"/>
                      <a:pt x="717" y="49"/>
                      <a:pt x="745" y="49"/>
                    </a:cubicBezTo>
                    <a:cubicBezTo>
                      <a:pt x="775" y="49"/>
                      <a:pt x="804" y="49"/>
                      <a:pt x="834" y="49"/>
                    </a:cubicBezTo>
                    <a:cubicBezTo>
                      <a:pt x="857" y="49"/>
                      <a:pt x="873" y="64"/>
                      <a:pt x="876" y="87"/>
                    </a:cubicBezTo>
                    <a:cubicBezTo>
                      <a:pt x="881" y="124"/>
                      <a:pt x="885" y="161"/>
                      <a:pt x="890" y="198"/>
                    </a:cubicBezTo>
                    <a:cubicBezTo>
                      <a:pt x="890" y="205"/>
                      <a:pt x="893" y="209"/>
                      <a:pt x="900" y="211"/>
                    </a:cubicBezTo>
                    <a:cubicBezTo>
                      <a:pt x="941" y="223"/>
                      <a:pt x="981" y="239"/>
                      <a:pt x="1018" y="260"/>
                    </a:cubicBezTo>
                    <a:cubicBezTo>
                      <a:pt x="1020" y="261"/>
                      <a:pt x="1022" y="262"/>
                      <a:pt x="1023" y="262"/>
                    </a:cubicBezTo>
                    <a:cubicBezTo>
                      <a:pt x="1026" y="262"/>
                      <a:pt x="1028" y="261"/>
                      <a:pt x="1031" y="259"/>
                    </a:cubicBezTo>
                    <a:cubicBezTo>
                      <a:pt x="1060" y="235"/>
                      <a:pt x="1091" y="211"/>
                      <a:pt x="1121" y="188"/>
                    </a:cubicBezTo>
                    <a:cubicBezTo>
                      <a:pt x="1128" y="182"/>
                      <a:pt x="1138" y="179"/>
                      <a:pt x="1148" y="179"/>
                    </a:cubicBezTo>
                    <a:cubicBezTo>
                      <a:pt x="1158" y="179"/>
                      <a:pt x="1167" y="182"/>
                      <a:pt x="1174" y="188"/>
                    </a:cubicBezTo>
                    <a:cubicBezTo>
                      <a:pt x="1216" y="230"/>
                      <a:pt x="1258" y="273"/>
                      <a:pt x="1300" y="315"/>
                    </a:cubicBezTo>
                    <a:cubicBezTo>
                      <a:pt x="1318" y="332"/>
                      <a:pt x="1318" y="354"/>
                      <a:pt x="1303" y="374"/>
                    </a:cubicBezTo>
                    <a:cubicBezTo>
                      <a:pt x="1280" y="403"/>
                      <a:pt x="1257" y="433"/>
                      <a:pt x="1234" y="462"/>
                    </a:cubicBezTo>
                    <a:cubicBezTo>
                      <a:pt x="1230" y="467"/>
                      <a:pt x="1230" y="470"/>
                      <a:pt x="1233" y="475"/>
                    </a:cubicBezTo>
                    <a:cubicBezTo>
                      <a:pt x="1254" y="512"/>
                      <a:pt x="1270" y="551"/>
                      <a:pt x="1281" y="591"/>
                    </a:cubicBezTo>
                    <a:cubicBezTo>
                      <a:pt x="1284" y="600"/>
                      <a:pt x="1288" y="602"/>
                      <a:pt x="1296" y="603"/>
                    </a:cubicBezTo>
                    <a:cubicBezTo>
                      <a:pt x="1333" y="607"/>
                      <a:pt x="1369" y="612"/>
                      <a:pt x="1406" y="617"/>
                    </a:cubicBezTo>
                    <a:cubicBezTo>
                      <a:pt x="1429" y="620"/>
                      <a:pt x="1443" y="636"/>
                      <a:pt x="1443" y="659"/>
                    </a:cubicBezTo>
                    <a:cubicBezTo>
                      <a:pt x="1443" y="717"/>
                      <a:pt x="1443" y="775"/>
                      <a:pt x="1443" y="8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Freeform 68">
                <a:extLst>
                  <a:ext uri="{FF2B5EF4-FFF2-40B4-BE49-F238E27FC236}">
                    <a16:creationId xmlns:a16="http://schemas.microsoft.com/office/drawing/2014/main" id="{926D0891-961E-3A4C-825C-CA2F0A1FA2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3713" y="466726"/>
                <a:ext cx="127000" cy="147638"/>
              </a:xfrm>
              <a:custGeom>
                <a:avLst/>
                <a:gdLst>
                  <a:gd name="T0" fmla="*/ 0 w 80"/>
                  <a:gd name="T1" fmla="*/ 93 h 93"/>
                  <a:gd name="T2" fmla="*/ 80 w 80"/>
                  <a:gd name="T3" fmla="*/ 46 h 93"/>
                  <a:gd name="T4" fmla="*/ 0 w 80"/>
                  <a:gd name="T5" fmla="*/ 0 h 93"/>
                  <a:gd name="T6" fmla="*/ 0 w 80"/>
                  <a:gd name="T7" fmla="*/ 93 h 93"/>
                  <a:gd name="T8" fmla="*/ 5 w 80"/>
                  <a:gd name="T9" fmla="*/ 8 h 93"/>
                  <a:gd name="T10" fmla="*/ 71 w 80"/>
                  <a:gd name="T11" fmla="*/ 46 h 93"/>
                  <a:gd name="T12" fmla="*/ 5 w 80"/>
                  <a:gd name="T13" fmla="*/ 85 h 93"/>
                  <a:gd name="T14" fmla="*/ 5 w 80"/>
                  <a:gd name="T15" fmla="*/ 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0" h="93">
                    <a:moveTo>
                      <a:pt x="0" y="93"/>
                    </a:moveTo>
                    <a:lnTo>
                      <a:pt x="80" y="46"/>
                    </a:lnTo>
                    <a:lnTo>
                      <a:pt x="0" y="0"/>
                    </a:lnTo>
                    <a:lnTo>
                      <a:pt x="0" y="93"/>
                    </a:lnTo>
                    <a:close/>
                    <a:moveTo>
                      <a:pt x="5" y="8"/>
                    </a:moveTo>
                    <a:lnTo>
                      <a:pt x="71" y="46"/>
                    </a:lnTo>
                    <a:lnTo>
                      <a:pt x="5" y="85"/>
                    </a:lnTo>
                    <a:lnTo>
                      <a:pt x="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6E7B889-19D1-4E27-9DC3-D8E9DC7FFCEE}"/>
              </a:ext>
            </a:extLst>
          </p:cNvPr>
          <p:cNvGrpSpPr/>
          <p:nvPr/>
        </p:nvGrpSpPr>
        <p:grpSpPr>
          <a:xfrm>
            <a:off x="5567926" y="1618167"/>
            <a:ext cx="1051559" cy="1051559"/>
            <a:chOff x="6839440" y="1830427"/>
            <a:chExt cx="1051559" cy="1051559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EE5224D-7CEE-1A49-955E-FAB56A5F92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9440" y="1830427"/>
              <a:ext cx="1051559" cy="1051559"/>
            </a:xfrm>
            <a:prstGeom prst="ellipse">
              <a:avLst/>
            </a:prstGeom>
            <a:solidFill>
              <a:srgbClr val="994878"/>
            </a:solidFill>
            <a:ln w="127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tx1"/>
                  </a:solidFill>
                  <a:prstDash val="solid"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EA860B9-4F0D-9943-8474-D36662212C28}"/>
                </a:ext>
              </a:extLst>
            </p:cNvPr>
            <p:cNvGrpSpPr/>
            <p:nvPr/>
          </p:nvGrpSpPr>
          <p:grpSpPr>
            <a:xfrm>
              <a:off x="6966811" y="2068560"/>
              <a:ext cx="796817" cy="575292"/>
              <a:chOff x="6973995" y="2029717"/>
              <a:chExt cx="796817" cy="575292"/>
            </a:xfrm>
          </p:grpSpPr>
          <p:sp>
            <p:nvSpPr>
              <p:cNvPr id="40" name="Freeform 73">
                <a:extLst>
                  <a:ext uri="{FF2B5EF4-FFF2-40B4-BE49-F238E27FC236}">
                    <a16:creationId xmlns:a16="http://schemas.microsoft.com/office/drawing/2014/main" id="{76F808E4-263B-1149-953F-EC9ADE9695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73995" y="2029717"/>
                <a:ext cx="796817" cy="575292"/>
              </a:xfrm>
              <a:custGeom>
                <a:avLst/>
                <a:gdLst>
                  <a:gd name="T0" fmla="*/ 1548 w 1753"/>
                  <a:gd name="T1" fmla="*/ 672 h 1399"/>
                  <a:gd name="T2" fmla="*/ 1294 w 1753"/>
                  <a:gd name="T3" fmla="*/ 583 h 1399"/>
                  <a:gd name="T4" fmla="*/ 1089 w 1753"/>
                  <a:gd name="T5" fmla="*/ 639 h 1399"/>
                  <a:gd name="T6" fmla="*/ 918 w 1753"/>
                  <a:gd name="T7" fmla="*/ 448 h 1399"/>
                  <a:gd name="T8" fmla="*/ 931 w 1753"/>
                  <a:gd name="T9" fmla="*/ 432 h 1399"/>
                  <a:gd name="T10" fmla="*/ 889 w 1753"/>
                  <a:gd name="T11" fmla="*/ 58 h 1399"/>
                  <a:gd name="T12" fmla="*/ 723 w 1753"/>
                  <a:gd name="T13" fmla="*/ 0 h 1399"/>
                  <a:gd name="T14" fmla="*/ 514 w 1753"/>
                  <a:gd name="T15" fmla="*/ 101 h 1399"/>
                  <a:gd name="T16" fmla="*/ 557 w 1753"/>
                  <a:gd name="T17" fmla="*/ 475 h 1399"/>
                  <a:gd name="T18" fmla="*/ 567 w 1753"/>
                  <a:gd name="T19" fmla="*/ 482 h 1399"/>
                  <a:gd name="T20" fmla="*/ 275 w 1753"/>
                  <a:gd name="T21" fmla="*/ 943 h 1399"/>
                  <a:gd name="T22" fmla="*/ 208 w 1753"/>
                  <a:gd name="T23" fmla="*/ 930 h 1399"/>
                  <a:gd name="T24" fmla="*/ 208 w 1753"/>
                  <a:gd name="T25" fmla="*/ 930 h 1399"/>
                  <a:gd name="T26" fmla="*/ 64 w 1753"/>
                  <a:gd name="T27" fmla="*/ 1000 h 1399"/>
                  <a:gd name="T28" fmla="*/ 93 w 1753"/>
                  <a:gd name="T29" fmla="*/ 1258 h 1399"/>
                  <a:gd name="T30" fmla="*/ 208 w 1753"/>
                  <a:gd name="T31" fmla="*/ 1298 h 1399"/>
                  <a:gd name="T32" fmla="*/ 352 w 1753"/>
                  <a:gd name="T33" fmla="*/ 1229 h 1399"/>
                  <a:gd name="T34" fmla="*/ 391 w 1753"/>
                  <a:gd name="T35" fmla="*/ 1114 h 1399"/>
                  <a:gd name="T36" fmla="*/ 913 w 1753"/>
                  <a:gd name="T37" fmla="*/ 1133 h 1399"/>
                  <a:gd name="T38" fmla="*/ 1040 w 1753"/>
                  <a:gd name="T39" fmla="*/ 1310 h 1399"/>
                  <a:gd name="T40" fmla="*/ 1294 w 1753"/>
                  <a:gd name="T41" fmla="*/ 1399 h 1399"/>
                  <a:gd name="T42" fmla="*/ 1613 w 1753"/>
                  <a:gd name="T43" fmla="*/ 1245 h 1399"/>
                  <a:gd name="T44" fmla="*/ 1548 w 1753"/>
                  <a:gd name="T45" fmla="*/ 672 h 1399"/>
                  <a:gd name="T46" fmla="*/ 553 w 1753"/>
                  <a:gd name="T47" fmla="*/ 132 h 1399"/>
                  <a:gd name="T48" fmla="*/ 723 w 1753"/>
                  <a:gd name="T49" fmla="*/ 50 h 1399"/>
                  <a:gd name="T50" fmla="*/ 858 w 1753"/>
                  <a:gd name="T51" fmla="*/ 97 h 1399"/>
                  <a:gd name="T52" fmla="*/ 892 w 1753"/>
                  <a:gd name="T53" fmla="*/ 401 h 1399"/>
                  <a:gd name="T54" fmla="*/ 723 w 1753"/>
                  <a:gd name="T55" fmla="*/ 483 h 1399"/>
                  <a:gd name="T56" fmla="*/ 588 w 1753"/>
                  <a:gd name="T57" fmla="*/ 436 h 1399"/>
                  <a:gd name="T58" fmla="*/ 553 w 1753"/>
                  <a:gd name="T59" fmla="*/ 132 h 1399"/>
                  <a:gd name="T60" fmla="*/ 313 w 1753"/>
                  <a:gd name="T61" fmla="*/ 1198 h 1399"/>
                  <a:gd name="T62" fmla="*/ 208 w 1753"/>
                  <a:gd name="T63" fmla="*/ 1249 h 1399"/>
                  <a:gd name="T64" fmla="*/ 124 w 1753"/>
                  <a:gd name="T65" fmla="*/ 1220 h 1399"/>
                  <a:gd name="T66" fmla="*/ 103 w 1753"/>
                  <a:gd name="T67" fmla="*/ 1031 h 1399"/>
                  <a:gd name="T68" fmla="*/ 208 w 1753"/>
                  <a:gd name="T69" fmla="*/ 980 h 1399"/>
                  <a:gd name="T70" fmla="*/ 291 w 1753"/>
                  <a:gd name="T71" fmla="*/ 1009 h 1399"/>
                  <a:gd name="T72" fmla="*/ 313 w 1753"/>
                  <a:gd name="T73" fmla="*/ 1198 h 1399"/>
                  <a:gd name="T74" fmla="*/ 390 w 1753"/>
                  <a:gd name="T75" fmla="*/ 1089 h 1399"/>
                  <a:gd name="T76" fmla="*/ 322 w 1753"/>
                  <a:gd name="T77" fmla="*/ 970 h 1399"/>
                  <a:gd name="T78" fmla="*/ 298 w 1753"/>
                  <a:gd name="T79" fmla="*/ 954 h 1399"/>
                  <a:gd name="T80" fmla="*/ 588 w 1753"/>
                  <a:gd name="T81" fmla="*/ 495 h 1399"/>
                  <a:gd name="T82" fmla="*/ 723 w 1753"/>
                  <a:gd name="T83" fmla="*/ 533 h 1399"/>
                  <a:gd name="T84" fmla="*/ 900 w 1753"/>
                  <a:gd name="T85" fmla="*/ 465 h 1399"/>
                  <a:gd name="T86" fmla="*/ 1068 w 1753"/>
                  <a:gd name="T87" fmla="*/ 652 h 1399"/>
                  <a:gd name="T88" fmla="*/ 975 w 1753"/>
                  <a:gd name="T89" fmla="*/ 737 h 1399"/>
                  <a:gd name="T90" fmla="*/ 904 w 1753"/>
                  <a:gd name="T91" fmla="*/ 1108 h 1399"/>
                  <a:gd name="T92" fmla="*/ 390 w 1753"/>
                  <a:gd name="T93" fmla="*/ 1089 h 1399"/>
                  <a:gd name="T94" fmla="*/ 1574 w 1753"/>
                  <a:gd name="T95" fmla="*/ 1214 h 1399"/>
                  <a:gd name="T96" fmla="*/ 1294 w 1753"/>
                  <a:gd name="T97" fmla="*/ 1349 h 1399"/>
                  <a:gd name="T98" fmla="*/ 1071 w 1753"/>
                  <a:gd name="T99" fmla="*/ 1271 h 1399"/>
                  <a:gd name="T100" fmla="*/ 1014 w 1753"/>
                  <a:gd name="T101" fmla="*/ 768 h 1399"/>
                  <a:gd name="T102" fmla="*/ 1294 w 1753"/>
                  <a:gd name="T103" fmla="*/ 633 h 1399"/>
                  <a:gd name="T104" fmla="*/ 1517 w 1753"/>
                  <a:gd name="T105" fmla="*/ 711 h 1399"/>
                  <a:gd name="T106" fmla="*/ 1574 w 1753"/>
                  <a:gd name="T107" fmla="*/ 1214 h 1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753" h="1399">
                    <a:moveTo>
                      <a:pt x="1548" y="672"/>
                    </a:moveTo>
                    <a:cubicBezTo>
                      <a:pt x="1475" y="614"/>
                      <a:pt x="1387" y="583"/>
                      <a:pt x="1294" y="583"/>
                    </a:cubicBezTo>
                    <a:cubicBezTo>
                      <a:pt x="1221" y="583"/>
                      <a:pt x="1151" y="603"/>
                      <a:pt x="1089" y="639"/>
                    </a:cubicBezTo>
                    <a:cubicBezTo>
                      <a:pt x="918" y="448"/>
                      <a:pt x="918" y="448"/>
                      <a:pt x="918" y="448"/>
                    </a:cubicBezTo>
                    <a:cubicBezTo>
                      <a:pt x="922" y="443"/>
                      <a:pt x="927" y="438"/>
                      <a:pt x="931" y="432"/>
                    </a:cubicBezTo>
                    <a:cubicBezTo>
                      <a:pt x="1023" y="317"/>
                      <a:pt x="1004" y="149"/>
                      <a:pt x="889" y="58"/>
                    </a:cubicBezTo>
                    <a:cubicBezTo>
                      <a:pt x="842" y="21"/>
                      <a:pt x="783" y="0"/>
                      <a:pt x="723" y="0"/>
                    </a:cubicBezTo>
                    <a:cubicBezTo>
                      <a:pt x="641" y="0"/>
                      <a:pt x="565" y="37"/>
                      <a:pt x="514" y="101"/>
                    </a:cubicBezTo>
                    <a:cubicBezTo>
                      <a:pt x="423" y="216"/>
                      <a:pt x="442" y="384"/>
                      <a:pt x="557" y="475"/>
                    </a:cubicBezTo>
                    <a:cubicBezTo>
                      <a:pt x="560" y="478"/>
                      <a:pt x="564" y="479"/>
                      <a:pt x="567" y="482"/>
                    </a:cubicBezTo>
                    <a:cubicBezTo>
                      <a:pt x="275" y="943"/>
                      <a:pt x="275" y="943"/>
                      <a:pt x="275" y="943"/>
                    </a:cubicBezTo>
                    <a:cubicBezTo>
                      <a:pt x="254" y="935"/>
                      <a:pt x="231" y="930"/>
                      <a:pt x="208" y="930"/>
                    </a:cubicBezTo>
                    <a:cubicBezTo>
                      <a:pt x="208" y="930"/>
                      <a:pt x="208" y="930"/>
                      <a:pt x="208" y="930"/>
                    </a:cubicBezTo>
                    <a:cubicBezTo>
                      <a:pt x="151" y="930"/>
                      <a:pt x="99" y="956"/>
                      <a:pt x="64" y="1000"/>
                    </a:cubicBezTo>
                    <a:cubicBezTo>
                      <a:pt x="0" y="1079"/>
                      <a:pt x="14" y="1195"/>
                      <a:pt x="93" y="1258"/>
                    </a:cubicBezTo>
                    <a:cubicBezTo>
                      <a:pt x="126" y="1284"/>
                      <a:pt x="166" y="1298"/>
                      <a:pt x="208" y="1298"/>
                    </a:cubicBezTo>
                    <a:cubicBezTo>
                      <a:pt x="264" y="1298"/>
                      <a:pt x="317" y="1273"/>
                      <a:pt x="352" y="1229"/>
                    </a:cubicBezTo>
                    <a:cubicBezTo>
                      <a:pt x="378" y="1196"/>
                      <a:pt x="391" y="1156"/>
                      <a:pt x="391" y="1114"/>
                    </a:cubicBezTo>
                    <a:cubicBezTo>
                      <a:pt x="913" y="1133"/>
                      <a:pt x="913" y="1133"/>
                      <a:pt x="913" y="1133"/>
                    </a:cubicBezTo>
                    <a:cubicBezTo>
                      <a:pt x="938" y="1201"/>
                      <a:pt x="980" y="1262"/>
                      <a:pt x="1040" y="1310"/>
                    </a:cubicBezTo>
                    <a:cubicBezTo>
                      <a:pt x="1113" y="1368"/>
                      <a:pt x="1201" y="1399"/>
                      <a:pt x="1294" y="1399"/>
                    </a:cubicBezTo>
                    <a:cubicBezTo>
                      <a:pt x="1419" y="1399"/>
                      <a:pt x="1535" y="1343"/>
                      <a:pt x="1613" y="1245"/>
                    </a:cubicBezTo>
                    <a:cubicBezTo>
                      <a:pt x="1753" y="1069"/>
                      <a:pt x="1724" y="812"/>
                      <a:pt x="1548" y="672"/>
                    </a:cubicBezTo>
                    <a:close/>
                    <a:moveTo>
                      <a:pt x="553" y="132"/>
                    </a:moveTo>
                    <a:cubicBezTo>
                      <a:pt x="596" y="78"/>
                      <a:pt x="659" y="50"/>
                      <a:pt x="723" y="50"/>
                    </a:cubicBezTo>
                    <a:cubicBezTo>
                      <a:pt x="770" y="50"/>
                      <a:pt x="818" y="65"/>
                      <a:pt x="858" y="97"/>
                    </a:cubicBezTo>
                    <a:cubicBezTo>
                      <a:pt x="951" y="171"/>
                      <a:pt x="967" y="308"/>
                      <a:pt x="892" y="401"/>
                    </a:cubicBezTo>
                    <a:cubicBezTo>
                      <a:pt x="850" y="455"/>
                      <a:pt x="787" y="483"/>
                      <a:pt x="723" y="483"/>
                    </a:cubicBezTo>
                    <a:cubicBezTo>
                      <a:pt x="676" y="483"/>
                      <a:pt x="628" y="468"/>
                      <a:pt x="588" y="436"/>
                    </a:cubicBezTo>
                    <a:cubicBezTo>
                      <a:pt x="495" y="362"/>
                      <a:pt x="479" y="225"/>
                      <a:pt x="553" y="132"/>
                    </a:cubicBezTo>
                    <a:close/>
                    <a:moveTo>
                      <a:pt x="313" y="1198"/>
                    </a:moveTo>
                    <a:cubicBezTo>
                      <a:pt x="286" y="1231"/>
                      <a:pt x="247" y="1249"/>
                      <a:pt x="208" y="1249"/>
                    </a:cubicBezTo>
                    <a:cubicBezTo>
                      <a:pt x="178" y="1249"/>
                      <a:pt x="149" y="1239"/>
                      <a:pt x="124" y="1220"/>
                    </a:cubicBezTo>
                    <a:cubicBezTo>
                      <a:pt x="66" y="1173"/>
                      <a:pt x="56" y="1089"/>
                      <a:pt x="103" y="1031"/>
                    </a:cubicBezTo>
                    <a:cubicBezTo>
                      <a:pt x="129" y="997"/>
                      <a:pt x="168" y="980"/>
                      <a:pt x="208" y="980"/>
                    </a:cubicBezTo>
                    <a:cubicBezTo>
                      <a:pt x="237" y="980"/>
                      <a:pt x="267" y="989"/>
                      <a:pt x="291" y="1009"/>
                    </a:cubicBezTo>
                    <a:cubicBezTo>
                      <a:pt x="350" y="1055"/>
                      <a:pt x="359" y="1140"/>
                      <a:pt x="313" y="1198"/>
                    </a:cubicBezTo>
                    <a:close/>
                    <a:moveTo>
                      <a:pt x="390" y="1089"/>
                    </a:moveTo>
                    <a:cubicBezTo>
                      <a:pt x="383" y="1042"/>
                      <a:pt x="360" y="1000"/>
                      <a:pt x="322" y="970"/>
                    </a:cubicBezTo>
                    <a:cubicBezTo>
                      <a:pt x="315" y="964"/>
                      <a:pt x="306" y="959"/>
                      <a:pt x="298" y="954"/>
                    </a:cubicBezTo>
                    <a:cubicBezTo>
                      <a:pt x="588" y="495"/>
                      <a:pt x="588" y="495"/>
                      <a:pt x="588" y="495"/>
                    </a:cubicBezTo>
                    <a:cubicBezTo>
                      <a:pt x="629" y="519"/>
                      <a:pt x="675" y="533"/>
                      <a:pt x="723" y="533"/>
                    </a:cubicBezTo>
                    <a:cubicBezTo>
                      <a:pt x="789" y="533"/>
                      <a:pt x="852" y="508"/>
                      <a:pt x="900" y="465"/>
                    </a:cubicBezTo>
                    <a:cubicBezTo>
                      <a:pt x="1068" y="652"/>
                      <a:pt x="1068" y="652"/>
                      <a:pt x="1068" y="652"/>
                    </a:cubicBezTo>
                    <a:cubicBezTo>
                      <a:pt x="1033" y="675"/>
                      <a:pt x="1002" y="704"/>
                      <a:pt x="975" y="737"/>
                    </a:cubicBezTo>
                    <a:cubicBezTo>
                      <a:pt x="889" y="846"/>
                      <a:pt x="867" y="985"/>
                      <a:pt x="904" y="1108"/>
                    </a:cubicBezTo>
                    <a:lnTo>
                      <a:pt x="390" y="1089"/>
                    </a:lnTo>
                    <a:close/>
                    <a:moveTo>
                      <a:pt x="1574" y="1214"/>
                    </a:moveTo>
                    <a:cubicBezTo>
                      <a:pt x="1504" y="1303"/>
                      <a:pt x="1399" y="1349"/>
                      <a:pt x="1294" y="1349"/>
                    </a:cubicBezTo>
                    <a:cubicBezTo>
                      <a:pt x="1216" y="1349"/>
                      <a:pt x="1137" y="1324"/>
                      <a:pt x="1071" y="1271"/>
                    </a:cubicBezTo>
                    <a:cubicBezTo>
                      <a:pt x="916" y="1148"/>
                      <a:pt x="891" y="923"/>
                      <a:pt x="1014" y="768"/>
                    </a:cubicBezTo>
                    <a:cubicBezTo>
                      <a:pt x="1084" y="679"/>
                      <a:pt x="1189" y="633"/>
                      <a:pt x="1294" y="633"/>
                    </a:cubicBezTo>
                    <a:cubicBezTo>
                      <a:pt x="1372" y="633"/>
                      <a:pt x="1451" y="658"/>
                      <a:pt x="1517" y="711"/>
                    </a:cubicBezTo>
                    <a:cubicBezTo>
                      <a:pt x="1672" y="834"/>
                      <a:pt x="1697" y="1059"/>
                      <a:pt x="1574" y="12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" name="Freeform 72">
                <a:extLst>
                  <a:ext uri="{FF2B5EF4-FFF2-40B4-BE49-F238E27FC236}">
                    <a16:creationId xmlns:a16="http://schemas.microsoft.com/office/drawing/2014/main" id="{4A5DBA01-D6D8-4342-8AD1-DEBCFAAD25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6012" y="2362944"/>
                <a:ext cx="197140" cy="154653"/>
              </a:xfrm>
              <a:custGeom>
                <a:avLst/>
                <a:gdLst>
                  <a:gd name="T0" fmla="*/ 340 w 385"/>
                  <a:gd name="T1" fmla="*/ 10 h 280"/>
                  <a:gd name="T2" fmla="*/ 140 w 385"/>
                  <a:gd name="T3" fmla="*/ 210 h 280"/>
                  <a:gd name="T4" fmla="*/ 45 w 385"/>
                  <a:gd name="T5" fmla="*/ 115 h 280"/>
                  <a:gd name="T6" fmla="*/ 10 w 385"/>
                  <a:gd name="T7" fmla="*/ 115 h 280"/>
                  <a:gd name="T8" fmla="*/ 10 w 385"/>
                  <a:gd name="T9" fmla="*/ 150 h 280"/>
                  <a:gd name="T10" fmla="*/ 140 w 385"/>
                  <a:gd name="T11" fmla="*/ 280 h 280"/>
                  <a:gd name="T12" fmla="*/ 375 w 385"/>
                  <a:gd name="T13" fmla="*/ 45 h 280"/>
                  <a:gd name="T14" fmla="*/ 375 w 385"/>
                  <a:gd name="T15" fmla="*/ 10 h 280"/>
                  <a:gd name="T16" fmla="*/ 340 w 385"/>
                  <a:gd name="T17" fmla="*/ 1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5" h="280">
                    <a:moveTo>
                      <a:pt x="340" y="10"/>
                    </a:moveTo>
                    <a:cubicBezTo>
                      <a:pt x="140" y="210"/>
                      <a:pt x="140" y="210"/>
                      <a:pt x="140" y="21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35" y="106"/>
                      <a:pt x="20" y="106"/>
                      <a:pt x="10" y="115"/>
                    </a:cubicBezTo>
                    <a:cubicBezTo>
                      <a:pt x="0" y="125"/>
                      <a:pt x="0" y="141"/>
                      <a:pt x="10" y="150"/>
                    </a:cubicBezTo>
                    <a:cubicBezTo>
                      <a:pt x="140" y="280"/>
                      <a:pt x="140" y="280"/>
                      <a:pt x="140" y="280"/>
                    </a:cubicBezTo>
                    <a:cubicBezTo>
                      <a:pt x="375" y="45"/>
                      <a:pt x="375" y="45"/>
                      <a:pt x="375" y="45"/>
                    </a:cubicBezTo>
                    <a:cubicBezTo>
                      <a:pt x="385" y="36"/>
                      <a:pt x="385" y="20"/>
                      <a:pt x="375" y="10"/>
                    </a:cubicBezTo>
                    <a:cubicBezTo>
                      <a:pt x="365" y="0"/>
                      <a:pt x="349" y="0"/>
                      <a:pt x="34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BECD5125-FBD9-8943-A1C6-ECE2F0883ADC}"/>
              </a:ext>
            </a:extLst>
          </p:cNvPr>
          <p:cNvSpPr/>
          <p:nvPr/>
        </p:nvSpPr>
        <p:spPr>
          <a:xfrm>
            <a:off x="7162801" y="2872160"/>
            <a:ext cx="2514600" cy="776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lang="en-US" sz="2133" dirty="0">
                <a:solidFill>
                  <a:schemeClr val="accent1"/>
                </a:solidFill>
              </a:rPr>
              <a:t>Cross Correlation</a:t>
            </a:r>
          </a:p>
          <a:p>
            <a:pPr algn="ctr">
              <a:lnSpc>
                <a:spcPct val="89000"/>
              </a:lnSpc>
            </a:pPr>
            <a:r>
              <a:rPr lang="en-US" sz="1200" dirty="0">
                <a:solidFill>
                  <a:schemeClr val="bg1"/>
                </a:solidFill>
              </a:rPr>
              <a:t>Identify </a:t>
            </a:r>
          </a:p>
          <a:p>
            <a:pPr algn="ctr">
              <a:lnSpc>
                <a:spcPct val="89000"/>
              </a:lnSpc>
            </a:pPr>
            <a:r>
              <a:rPr lang="en-US" sz="1200" dirty="0">
                <a:solidFill>
                  <a:schemeClr val="bg1"/>
                </a:solidFill>
              </a:rPr>
              <a:t>Hidden Patterns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72E1C27-C471-BB4F-A895-18AAE33B1AAB}"/>
              </a:ext>
            </a:extLst>
          </p:cNvPr>
          <p:cNvSpPr txBox="1"/>
          <p:nvPr/>
        </p:nvSpPr>
        <p:spPr>
          <a:xfrm>
            <a:off x="7290424" y="4191001"/>
            <a:ext cx="251459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Are there relationships / patterns when looking at issues between device models, markets, cells, CSCFs ?</a:t>
            </a:r>
          </a:p>
          <a:p>
            <a:endParaRPr lang="en-US" sz="1400" i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F565DD-E47D-274B-9FDD-DCD501FE5F93}"/>
              </a:ext>
            </a:extLst>
          </p:cNvPr>
          <p:cNvSpPr txBox="1"/>
          <p:nvPr/>
        </p:nvSpPr>
        <p:spPr>
          <a:xfrm>
            <a:off x="4595623" y="61668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D7D9058-5DEF-314B-A49A-15CA24456286}"/>
              </a:ext>
            </a:extLst>
          </p:cNvPr>
          <p:cNvSpPr/>
          <p:nvPr/>
        </p:nvSpPr>
        <p:spPr>
          <a:xfrm>
            <a:off x="9758197" y="2819400"/>
            <a:ext cx="2113222" cy="776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Aft>
                <a:spcPts val="600"/>
              </a:spcAft>
            </a:pPr>
            <a:r>
              <a:rPr lang="en-US" sz="2133" dirty="0">
                <a:solidFill>
                  <a:schemeClr val="accent1"/>
                </a:solidFill>
              </a:rPr>
              <a:t>Smart Outcome</a:t>
            </a:r>
          </a:p>
          <a:p>
            <a:pPr algn="ctr">
              <a:lnSpc>
                <a:spcPct val="89000"/>
              </a:lnSpc>
            </a:pPr>
            <a:r>
              <a:rPr lang="en-US" sz="1200" dirty="0">
                <a:solidFill>
                  <a:schemeClr val="bg1"/>
                </a:solidFill>
              </a:rPr>
              <a:t>Actionable </a:t>
            </a:r>
          </a:p>
          <a:p>
            <a:pPr algn="ctr">
              <a:lnSpc>
                <a:spcPct val="89000"/>
              </a:lnSpc>
            </a:pPr>
            <a:r>
              <a:rPr lang="en-US" sz="1200" dirty="0">
                <a:solidFill>
                  <a:schemeClr val="bg1"/>
                </a:solidFill>
              </a:rPr>
              <a:t>Intelligence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0147867-96DB-F14C-8668-8A9552F3F5FB}"/>
              </a:ext>
            </a:extLst>
          </p:cNvPr>
          <p:cNvGrpSpPr/>
          <p:nvPr/>
        </p:nvGrpSpPr>
        <p:grpSpPr>
          <a:xfrm>
            <a:off x="7962900" y="1684807"/>
            <a:ext cx="914400" cy="914400"/>
            <a:chOff x="7955454" y="1752600"/>
            <a:chExt cx="914400" cy="914400"/>
          </a:xfrm>
        </p:grpSpPr>
        <p:sp>
          <p:nvSpPr>
            <p:cNvPr id="53" name="Oval 85">
              <a:extLst>
                <a:ext uri="{FF2B5EF4-FFF2-40B4-BE49-F238E27FC236}">
                  <a16:creationId xmlns:a16="http://schemas.microsoft.com/office/drawing/2014/main" id="{A3193182-BCAC-C14B-A8B2-C4ACF3224B82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7955454" y="1752600"/>
              <a:ext cx="914400" cy="9144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68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endParaRPr lang="en-US" sz="3199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F27EC108-E133-D641-A6C0-BA4084DEB18F}"/>
                </a:ext>
              </a:extLst>
            </p:cNvPr>
            <p:cNvGrpSpPr/>
            <p:nvPr/>
          </p:nvGrpSpPr>
          <p:grpSpPr>
            <a:xfrm>
              <a:off x="8036735" y="1836057"/>
              <a:ext cx="751840" cy="749935"/>
              <a:chOff x="8036735" y="1824930"/>
              <a:chExt cx="751840" cy="749935"/>
            </a:xfrm>
          </p:grpSpPr>
          <p:sp>
            <p:nvSpPr>
              <p:cNvPr id="58" name="object 15">
                <a:extLst>
                  <a:ext uri="{FF2B5EF4-FFF2-40B4-BE49-F238E27FC236}">
                    <a16:creationId xmlns:a16="http://schemas.microsoft.com/office/drawing/2014/main" id="{896842B4-4FB7-3147-AF68-46EC8F2FAFF3}"/>
                  </a:ext>
                </a:extLst>
              </p:cNvPr>
              <p:cNvSpPr/>
              <p:nvPr/>
            </p:nvSpPr>
            <p:spPr>
              <a:xfrm>
                <a:off x="8095472" y="1879903"/>
                <a:ext cx="634365" cy="637540"/>
              </a:xfrm>
              <a:custGeom>
                <a:avLst/>
                <a:gdLst/>
                <a:ahLst/>
                <a:cxnLst/>
                <a:rect l="l" t="t" r="r" b="b"/>
                <a:pathLst>
                  <a:path w="634364" h="637539">
                    <a:moveTo>
                      <a:pt x="513588" y="319151"/>
                    </a:moveTo>
                    <a:lnTo>
                      <a:pt x="508381" y="274167"/>
                    </a:lnTo>
                    <a:lnTo>
                      <a:pt x="502158" y="256768"/>
                    </a:lnTo>
                    <a:lnTo>
                      <a:pt x="502158" y="319151"/>
                    </a:lnTo>
                    <a:lnTo>
                      <a:pt x="495528" y="368731"/>
                    </a:lnTo>
                    <a:lnTo>
                      <a:pt x="476834" y="413156"/>
                    </a:lnTo>
                    <a:lnTo>
                      <a:pt x="447852" y="450723"/>
                    </a:lnTo>
                    <a:lnTo>
                      <a:pt x="410375" y="479704"/>
                    </a:lnTo>
                    <a:lnTo>
                      <a:pt x="366153" y="498360"/>
                    </a:lnTo>
                    <a:lnTo>
                      <a:pt x="316992" y="504952"/>
                    </a:lnTo>
                    <a:lnTo>
                      <a:pt x="267817" y="498360"/>
                    </a:lnTo>
                    <a:lnTo>
                      <a:pt x="223596" y="479704"/>
                    </a:lnTo>
                    <a:lnTo>
                      <a:pt x="186118" y="450723"/>
                    </a:lnTo>
                    <a:lnTo>
                      <a:pt x="157137" y="413156"/>
                    </a:lnTo>
                    <a:lnTo>
                      <a:pt x="138442" y="368731"/>
                    </a:lnTo>
                    <a:lnTo>
                      <a:pt x="131826" y="319151"/>
                    </a:lnTo>
                    <a:lnTo>
                      <a:pt x="138442" y="269582"/>
                    </a:lnTo>
                    <a:lnTo>
                      <a:pt x="157137" y="225158"/>
                    </a:lnTo>
                    <a:lnTo>
                      <a:pt x="186118" y="187579"/>
                    </a:lnTo>
                    <a:lnTo>
                      <a:pt x="223596" y="158610"/>
                    </a:lnTo>
                    <a:lnTo>
                      <a:pt x="267817" y="139954"/>
                    </a:lnTo>
                    <a:lnTo>
                      <a:pt x="316992" y="133350"/>
                    </a:lnTo>
                    <a:lnTo>
                      <a:pt x="366153" y="139954"/>
                    </a:lnTo>
                    <a:lnTo>
                      <a:pt x="410375" y="158610"/>
                    </a:lnTo>
                    <a:lnTo>
                      <a:pt x="447865" y="187579"/>
                    </a:lnTo>
                    <a:lnTo>
                      <a:pt x="476834" y="225158"/>
                    </a:lnTo>
                    <a:lnTo>
                      <a:pt x="495528" y="269582"/>
                    </a:lnTo>
                    <a:lnTo>
                      <a:pt x="502158" y="319151"/>
                    </a:lnTo>
                    <a:lnTo>
                      <a:pt x="502158" y="256768"/>
                    </a:lnTo>
                    <a:lnTo>
                      <a:pt x="470357" y="196100"/>
                    </a:lnTo>
                    <a:lnTo>
                      <a:pt x="439902" y="165481"/>
                    </a:lnTo>
                    <a:lnTo>
                      <a:pt x="403390" y="142100"/>
                    </a:lnTo>
                    <a:lnTo>
                      <a:pt x="362026" y="127177"/>
                    </a:lnTo>
                    <a:lnTo>
                      <a:pt x="316992" y="121920"/>
                    </a:lnTo>
                    <a:lnTo>
                      <a:pt x="271945" y="127177"/>
                    </a:lnTo>
                    <a:lnTo>
                      <a:pt x="230581" y="142100"/>
                    </a:lnTo>
                    <a:lnTo>
                      <a:pt x="194068" y="165481"/>
                    </a:lnTo>
                    <a:lnTo>
                      <a:pt x="163614" y="196100"/>
                    </a:lnTo>
                    <a:lnTo>
                      <a:pt x="140398" y="232740"/>
                    </a:lnTo>
                    <a:lnTo>
                      <a:pt x="125590" y="274167"/>
                    </a:lnTo>
                    <a:lnTo>
                      <a:pt x="120396" y="319151"/>
                    </a:lnTo>
                    <a:lnTo>
                      <a:pt x="125590" y="364083"/>
                    </a:lnTo>
                    <a:lnTo>
                      <a:pt x="140398" y="405320"/>
                    </a:lnTo>
                    <a:lnTo>
                      <a:pt x="163614" y="441706"/>
                    </a:lnTo>
                    <a:lnTo>
                      <a:pt x="194068" y="472059"/>
                    </a:lnTo>
                    <a:lnTo>
                      <a:pt x="230581" y="495198"/>
                    </a:lnTo>
                    <a:lnTo>
                      <a:pt x="271945" y="509943"/>
                    </a:lnTo>
                    <a:lnTo>
                      <a:pt x="316992" y="515112"/>
                    </a:lnTo>
                    <a:lnTo>
                      <a:pt x="362026" y="509943"/>
                    </a:lnTo>
                    <a:lnTo>
                      <a:pt x="376008" y="504952"/>
                    </a:lnTo>
                    <a:lnTo>
                      <a:pt x="403390" y="495198"/>
                    </a:lnTo>
                    <a:lnTo>
                      <a:pt x="439902" y="472059"/>
                    </a:lnTo>
                    <a:lnTo>
                      <a:pt x="470357" y="441706"/>
                    </a:lnTo>
                    <a:lnTo>
                      <a:pt x="493572" y="405320"/>
                    </a:lnTo>
                    <a:lnTo>
                      <a:pt x="508381" y="364083"/>
                    </a:lnTo>
                    <a:lnTo>
                      <a:pt x="513588" y="319151"/>
                    </a:lnTo>
                    <a:close/>
                  </a:path>
                  <a:path w="634364" h="637539">
                    <a:moveTo>
                      <a:pt x="633984" y="318516"/>
                    </a:moveTo>
                    <a:lnTo>
                      <a:pt x="630529" y="271487"/>
                    </a:lnTo>
                    <a:lnTo>
                      <a:pt x="620496" y="226580"/>
                    </a:lnTo>
                    <a:lnTo>
                      <a:pt x="612394" y="205295"/>
                    </a:lnTo>
                    <a:lnTo>
                      <a:pt x="612394" y="318516"/>
                    </a:lnTo>
                    <a:lnTo>
                      <a:pt x="608520" y="366763"/>
                    </a:lnTo>
                    <a:lnTo>
                      <a:pt x="597306" y="412496"/>
                    </a:lnTo>
                    <a:lnTo>
                      <a:pt x="579374" y="455104"/>
                    </a:lnTo>
                    <a:lnTo>
                      <a:pt x="555332" y="493991"/>
                    </a:lnTo>
                    <a:lnTo>
                      <a:pt x="525792" y="528548"/>
                    </a:lnTo>
                    <a:lnTo>
                      <a:pt x="491363" y="558177"/>
                    </a:lnTo>
                    <a:lnTo>
                      <a:pt x="452653" y="582269"/>
                    </a:lnTo>
                    <a:lnTo>
                      <a:pt x="410273" y="600227"/>
                    </a:lnTo>
                    <a:lnTo>
                      <a:pt x="364845" y="611454"/>
                    </a:lnTo>
                    <a:lnTo>
                      <a:pt x="316992" y="615315"/>
                    </a:lnTo>
                    <a:lnTo>
                      <a:pt x="269125" y="611454"/>
                    </a:lnTo>
                    <a:lnTo>
                      <a:pt x="223697" y="600227"/>
                    </a:lnTo>
                    <a:lnTo>
                      <a:pt x="181317" y="582269"/>
                    </a:lnTo>
                    <a:lnTo>
                      <a:pt x="142608" y="558177"/>
                    </a:lnTo>
                    <a:lnTo>
                      <a:pt x="108178" y="528548"/>
                    </a:lnTo>
                    <a:lnTo>
                      <a:pt x="78638" y="493991"/>
                    </a:lnTo>
                    <a:lnTo>
                      <a:pt x="54597" y="455104"/>
                    </a:lnTo>
                    <a:lnTo>
                      <a:pt x="36664" y="412496"/>
                    </a:lnTo>
                    <a:lnTo>
                      <a:pt x="25450" y="366763"/>
                    </a:lnTo>
                    <a:lnTo>
                      <a:pt x="21590" y="318516"/>
                    </a:lnTo>
                    <a:lnTo>
                      <a:pt x="25450" y="270243"/>
                    </a:lnTo>
                    <a:lnTo>
                      <a:pt x="36664" y="224421"/>
                    </a:lnTo>
                    <a:lnTo>
                      <a:pt x="54597" y="181660"/>
                    </a:lnTo>
                    <a:lnTo>
                      <a:pt x="78638" y="142608"/>
                    </a:lnTo>
                    <a:lnTo>
                      <a:pt x="108178" y="107861"/>
                    </a:lnTo>
                    <a:lnTo>
                      <a:pt x="142608" y="78041"/>
                    </a:lnTo>
                    <a:lnTo>
                      <a:pt x="181317" y="53771"/>
                    </a:lnTo>
                    <a:lnTo>
                      <a:pt x="223697" y="35674"/>
                    </a:lnTo>
                    <a:lnTo>
                      <a:pt x="269125" y="24358"/>
                    </a:lnTo>
                    <a:lnTo>
                      <a:pt x="316992" y="20447"/>
                    </a:lnTo>
                    <a:lnTo>
                      <a:pt x="364845" y="24358"/>
                    </a:lnTo>
                    <a:lnTo>
                      <a:pt x="410273" y="35674"/>
                    </a:lnTo>
                    <a:lnTo>
                      <a:pt x="452653" y="53771"/>
                    </a:lnTo>
                    <a:lnTo>
                      <a:pt x="491363" y="78041"/>
                    </a:lnTo>
                    <a:lnTo>
                      <a:pt x="525792" y="107861"/>
                    </a:lnTo>
                    <a:lnTo>
                      <a:pt x="555332" y="142608"/>
                    </a:lnTo>
                    <a:lnTo>
                      <a:pt x="579374" y="181660"/>
                    </a:lnTo>
                    <a:lnTo>
                      <a:pt x="597306" y="224421"/>
                    </a:lnTo>
                    <a:lnTo>
                      <a:pt x="608520" y="270243"/>
                    </a:lnTo>
                    <a:lnTo>
                      <a:pt x="612394" y="318516"/>
                    </a:lnTo>
                    <a:lnTo>
                      <a:pt x="612394" y="205295"/>
                    </a:lnTo>
                    <a:lnTo>
                      <a:pt x="582726" y="145148"/>
                    </a:lnTo>
                    <a:lnTo>
                      <a:pt x="555993" y="109613"/>
                    </a:lnTo>
                    <a:lnTo>
                      <a:pt x="524675" y="78181"/>
                    </a:lnTo>
                    <a:lnTo>
                      <a:pt x="489280" y="51358"/>
                    </a:lnTo>
                    <a:lnTo>
                      <a:pt x="450316" y="29629"/>
                    </a:lnTo>
                    <a:lnTo>
                      <a:pt x="408279" y="13500"/>
                    </a:lnTo>
                    <a:lnTo>
                      <a:pt x="363677" y="3467"/>
                    </a:lnTo>
                    <a:lnTo>
                      <a:pt x="316992" y="0"/>
                    </a:lnTo>
                    <a:lnTo>
                      <a:pt x="270294" y="3467"/>
                    </a:lnTo>
                    <a:lnTo>
                      <a:pt x="225691" y="13500"/>
                    </a:lnTo>
                    <a:lnTo>
                      <a:pt x="183654" y="29629"/>
                    </a:lnTo>
                    <a:lnTo>
                      <a:pt x="144691" y="51358"/>
                    </a:lnTo>
                    <a:lnTo>
                      <a:pt x="109296" y="78181"/>
                    </a:lnTo>
                    <a:lnTo>
                      <a:pt x="77978" y="109613"/>
                    </a:lnTo>
                    <a:lnTo>
                      <a:pt x="51244" y="145148"/>
                    </a:lnTo>
                    <a:lnTo>
                      <a:pt x="29565" y="184302"/>
                    </a:lnTo>
                    <a:lnTo>
                      <a:pt x="13474" y="226580"/>
                    </a:lnTo>
                    <a:lnTo>
                      <a:pt x="3441" y="271487"/>
                    </a:lnTo>
                    <a:lnTo>
                      <a:pt x="0" y="318516"/>
                    </a:lnTo>
                    <a:lnTo>
                      <a:pt x="3441" y="365556"/>
                    </a:lnTo>
                    <a:lnTo>
                      <a:pt x="13474" y="410464"/>
                    </a:lnTo>
                    <a:lnTo>
                      <a:pt x="29565" y="452742"/>
                    </a:lnTo>
                    <a:lnTo>
                      <a:pt x="51244" y="491896"/>
                    </a:lnTo>
                    <a:lnTo>
                      <a:pt x="77978" y="527431"/>
                    </a:lnTo>
                    <a:lnTo>
                      <a:pt x="109296" y="558863"/>
                    </a:lnTo>
                    <a:lnTo>
                      <a:pt x="144691" y="585685"/>
                    </a:lnTo>
                    <a:lnTo>
                      <a:pt x="183654" y="607415"/>
                    </a:lnTo>
                    <a:lnTo>
                      <a:pt x="225691" y="623544"/>
                    </a:lnTo>
                    <a:lnTo>
                      <a:pt x="270294" y="633577"/>
                    </a:lnTo>
                    <a:lnTo>
                      <a:pt x="316992" y="637032"/>
                    </a:lnTo>
                    <a:lnTo>
                      <a:pt x="363677" y="633577"/>
                    </a:lnTo>
                    <a:lnTo>
                      <a:pt x="408279" y="623544"/>
                    </a:lnTo>
                    <a:lnTo>
                      <a:pt x="429704" y="615315"/>
                    </a:lnTo>
                    <a:lnTo>
                      <a:pt x="450316" y="607415"/>
                    </a:lnTo>
                    <a:lnTo>
                      <a:pt x="489280" y="585685"/>
                    </a:lnTo>
                    <a:lnTo>
                      <a:pt x="524675" y="558863"/>
                    </a:lnTo>
                    <a:lnTo>
                      <a:pt x="555993" y="527431"/>
                    </a:lnTo>
                    <a:lnTo>
                      <a:pt x="582726" y="491896"/>
                    </a:lnTo>
                    <a:lnTo>
                      <a:pt x="604405" y="452742"/>
                    </a:lnTo>
                    <a:lnTo>
                      <a:pt x="620496" y="410464"/>
                    </a:lnTo>
                    <a:lnTo>
                      <a:pt x="630529" y="365556"/>
                    </a:lnTo>
                    <a:lnTo>
                      <a:pt x="633984" y="31851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17">
                <a:extLst>
                  <a:ext uri="{FF2B5EF4-FFF2-40B4-BE49-F238E27FC236}">
                    <a16:creationId xmlns:a16="http://schemas.microsoft.com/office/drawing/2014/main" id="{B18C304A-4167-4C4A-B954-0909C57BCAC7}"/>
                  </a:ext>
                </a:extLst>
              </p:cNvPr>
              <p:cNvSpPr/>
              <p:nvPr/>
            </p:nvSpPr>
            <p:spPr>
              <a:xfrm>
                <a:off x="8036735" y="1824930"/>
                <a:ext cx="751840" cy="749935"/>
              </a:xfrm>
              <a:custGeom>
                <a:avLst/>
                <a:gdLst/>
                <a:ahLst/>
                <a:cxnLst/>
                <a:rect l="l" t="t" r="r" b="b"/>
                <a:pathLst>
                  <a:path w="751839" h="749935">
                    <a:moveTo>
                      <a:pt x="135636" y="368173"/>
                    </a:moveTo>
                    <a:lnTo>
                      <a:pt x="131826" y="364236"/>
                    </a:lnTo>
                    <a:lnTo>
                      <a:pt x="5080" y="364236"/>
                    </a:lnTo>
                    <a:lnTo>
                      <a:pt x="0" y="368173"/>
                    </a:lnTo>
                    <a:lnTo>
                      <a:pt x="0" y="380238"/>
                    </a:lnTo>
                    <a:lnTo>
                      <a:pt x="5080" y="385572"/>
                    </a:lnTo>
                    <a:lnTo>
                      <a:pt x="131826" y="385572"/>
                    </a:lnTo>
                    <a:lnTo>
                      <a:pt x="135636" y="380238"/>
                    </a:lnTo>
                    <a:lnTo>
                      <a:pt x="135636" y="368173"/>
                    </a:lnTo>
                    <a:close/>
                  </a:path>
                  <a:path w="751839" h="749935">
                    <a:moveTo>
                      <a:pt x="387096" y="619252"/>
                    </a:moveTo>
                    <a:lnTo>
                      <a:pt x="383032" y="614172"/>
                    </a:lnTo>
                    <a:lnTo>
                      <a:pt x="369697" y="614172"/>
                    </a:lnTo>
                    <a:lnTo>
                      <a:pt x="365760" y="619252"/>
                    </a:lnTo>
                    <a:lnTo>
                      <a:pt x="365760" y="744728"/>
                    </a:lnTo>
                    <a:lnTo>
                      <a:pt x="369697" y="749808"/>
                    </a:lnTo>
                    <a:lnTo>
                      <a:pt x="383032" y="749808"/>
                    </a:lnTo>
                    <a:lnTo>
                      <a:pt x="387096" y="744728"/>
                    </a:lnTo>
                    <a:lnTo>
                      <a:pt x="387096" y="619252"/>
                    </a:lnTo>
                    <a:close/>
                  </a:path>
                  <a:path w="751839" h="749935">
                    <a:moveTo>
                      <a:pt x="387096" y="5080"/>
                    </a:moveTo>
                    <a:lnTo>
                      <a:pt x="383032" y="0"/>
                    </a:lnTo>
                    <a:lnTo>
                      <a:pt x="369697" y="0"/>
                    </a:lnTo>
                    <a:lnTo>
                      <a:pt x="365760" y="5080"/>
                    </a:lnTo>
                    <a:lnTo>
                      <a:pt x="365760" y="130302"/>
                    </a:lnTo>
                    <a:lnTo>
                      <a:pt x="369697" y="134112"/>
                    </a:lnTo>
                    <a:lnTo>
                      <a:pt x="383032" y="134112"/>
                    </a:lnTo>
                    <a:lnTo>
                      <a:pt x="387096" y="130302"/>
                    </a:lnTo>
                    <a:lnTo>
                      <a:pt x="387096" y="5080"/>
                    </a:lnTo>
                    <a:close/>
                  </a:path>
                  <a:path w="751839" h="749935">
                    <a:moveTo>
                      <a:pt x="751332" y="369316"/>
                    </a:moveTo>
                    <a:lnTo>
                      <a:pt x="746252" y="364236"/>
                    </a:lnTo>
                    <a:lnTo>
                      <a:pt x="620776" y="364236"/>
                    </a:lnTo>
                    <a:lnTo>
                      <a:pt x="615696" y="369316"/>
                    </a:lnTo>
                    <a:lnTo>
                      <a:pt x="615696" y="380492"/>
                    </a:lnTo>
                    <a:lnTo>
                      <a:pt x="620776" y="385572"/>
                    </a:lnTo>
                    <a:lnTo>
                      <a:pt x="746252" y="385572"/>
                    </a:lnTo>
                    <a:lnTo>
                      <a:pt x="751332" y="380492"/>
                    </a:lnTo>
                    <a:lnTo>
                      <a:pt x="751332" y="36931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5" name="object 16">
              <a:extLst>
                <a:ext uri="{FF2B5EF4-FFF2-40B4-BE49-F238E27FC236}">
                  <a16:creationId xmlns:a16="http://schemas.microsoft.com/office/drawing/2014/main" id="{373E27E7-8AE1-474D-96B5-E85128A823A5}"/>
                </a:ext>
              </a:extLst>
            </p:cNvPr>
            <p:cNvSpPr/>
            <p:nvPr/>
          </p:nvSpPr>
          <p:spPr>
            <a:xfrm>
              <a:off x="8337978" y="2142782"/>
              <a:ext cx="149351" cy="1508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598F93A-4517-854E-999E-EBC6E1F5486E}"/>
              </a:ext>
            </a:extLst>
          </p:cNvPr>
          <p:cNvCxnSpPr>
            <a:cxnSpLocks/>
          </p:cNvCxnSpPr>
          <p:nvPr/>
        </p:nvCxnSpPr>
        <p:spPr>
          <a:xfrm>
            <a:off x="2514600" y="3962400"/>
            <a:ext cx="0" cy="2057400"/>
          </a:xfrm>
          <a:prstGeom prst="line">
            <a:avLst/>
          </a:prstGeom>
          <a:ln w="12700" cmpd="sng">
            <a:solidFill>
              <a:schemeClr val="tx1">
                <a:lumMod val="75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31264CF-207A-094F-AC4F-06F039468935}"/>
              </a:ext>
            </a:extLst>
          </p:cNvPr>
          <p:cNvCxnSpPr>
            <a:cxnSpLocks/>
          </p:cNvCxnSpPr>
          <p:nvPr/>
        </p:nvCxnSpPr>
        <p:spPr>
          <a:xfrm>
            <a:off x="4800600" y="3962400"/>
            <a:ext cx="0" cy="2057400"/>
          </a:xfrm>
          <a:prstGeom prst="line">
            <a:avLst/>
          </a:prstGeom>
          <a:ln w="12700" cmpd="sng">
            <a:solidFill>
              <a:schemeClr val="tx1">
                <a:lumMod val="75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5A94893-3133-9449-8A3D-BC544CCB24CD}"/>
              </a:ext>
            </a:extLst>
          </p:cNvPr>
          <p:cNvCxnSpPr>
            <a:cxnSpLocks/>
          </p:cNvCxnSpPr>
          <p:nvPr/>
        </p:nvCxnSpPr>
        <p:spPr>
          <a:xfrm>
            <a:off x="7162800" y="3962400"/>
            <a:ext cx="0" cy="2057400"/>
          </a:xfrm>
          <a:prstGeom prst="line">
            <a:avLst/>
          </a:prstGeom>
          <a:ln w="12700" cmpd="sng">
            <a:solidFill>
              <a:schemeClr val="tx1">
                <a:lumMod val="75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8ADB6F3-7182-8A4E-8466-9A3465E961E5}"/>
              </a:ext>
            </a:extLst>
          </p:cNvPr>
          <p:cNvCxnSpPr>
            <a:cxnSpLocks/>
          </p:cNvCxnSpPr>
          <p:nvPr/>
        </p:nvCxnSpPr>
        <p:spPr>
          <a:xfrm>
            <a:off x="9633531" y="3962400"/>
            <a:ext cx="0" cy="2057400"/>
          </a:xfrm>
          <a:prstGeom prst="line">
            <a:avLst/>
          </a:prstGeom>
          <a:ln w="12700" cmpd="sng">
            <a:solidFill>
              <a:schemeClr val="tx1">
                <a:lumMod val="75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itle 1">
            <a:extLst>
              <a:ext uri="{FF2B5EF4-FFF2-40B4-BE49-F238E27FC236}">
                <a16:creationId xmlns:a16="http://schemas.microsoft.com/office/drawing/2014/main" id="{125F2387-416D-4760-ECE3-5EBBC5534685}"/>
              </a:ext>
            </a:extLst>
          </p:cNvPr>
          <p:cNvSpPr txBox="1">
            <a:spLocks/>
          </p:cNvSpPr>
          <p:nvPr/>
        </p:nvSpPr>
        <p:spPr>
          <a:xfrm>
            <a:off x="98853" y="74001"/>
            <a:ext cx="11772565" cy="609600"/>
          </a:xfrm>
          <a:prstGeom prst="rect">
            <a:avLst/>
          </a:prstGeom>
        </p:spPr>
        <p:txBody>
          <a:bodyPr/>
          <a:lstStyle>
            <a:lvl1pPr algn="l" defTabSz="6080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  <a:lvl2pPr algn="l" defTabSz="6080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 defTabSz="6080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 defTabSz="6080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 defTabSz="608013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defTabSz="608013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3200" dirty="0">
                <a:solidFill>
                  <a:schemeClr val="tx1"/>
                </a:solidFill>
              </a:rPr>
              <a:t>Applying Intelligent Automation beyond Human Capabilities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6823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C36E8-DB3C-CE4A-B914-A09A7A709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48784"/>
            <a:ext cx="10515600" cy="1325563"/>
          </a:xfrm>
        </p:spPr>
        <p:txBody>
          <a:bodyPr/>
          <a:lstStyle/>
          <a:p>
            <a:r>
              <a:rPr lang="en-US" sz="3200" b="1" dirty="0">
                <a:latin typeface="Arial"/>
                <a:cs typeface="Arial"/>
              </a:rPr>
              <a:t>Audio Gaps (Automated)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13A606-2178-1D43-98F6-69AD8B78F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762000"/>
            <a:ext cx="6813000" cy="54349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3061A2-EC5A-544A-9B79-8BCCF3665B72}"/>
              </a:ext>
            </a:extLst>
          </p:cNvPr>
          <p:cNvSpPr txBox="1"/>
          <p:nvPr/>
        </p:nvSpPr>
        <p:spPr>
          <a:xfrm>
            <a:off x="144959" y="2096870"/>
            <a:ext cx="2513012" cy="8002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Outlier Detected</a:t>
            </a:r>
          </a:p>
          <a:p>
            <a:pPr algn="ctr"/>
            <a:r>
              <a:rPr lang="en-US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Audio Gaps in a market</a:t>
            </a:r>
          </a:p>
          <a:p>
            <a:pPr algn="ctr"/>
            <a:r>
              <a:rPr lang="en-US" sz="14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28% of the Users Impacted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A737E91-203C-CC4F-8A36-F587150BC2A0}"/>
              </a:ext>
            </a:extLst>
          </p:cNvPr>
          <p:cNvCxnSpPr>
            <a:cxnSpLocks/>
          </p:cNvCxnSpPr>
          <p:nvPr/>
        </p:nvCxnSpPr>
        <p:spPr>
          <a:xfrm>
            <a:off x="2657972" y="2438400"/>
            <a:ext cx="1075829" cy="0"/>
          </a:xfrm>
          <a:prstGeom prst="straightConnector1">
            <a:avLst/>
          </a:prstGeom>
          <a:ln w="31750" cmpd="sng">
            <a:solidFill>
              <a:schemeClr val="bg1"/>
            </a:solidFill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CB818FD-1488-7D4C-9887-9A66BBD94B05}"/>
              </a:ext>
            </a:extLst>
          </p:cNvPr>
          <p:cNvSpPr txBox="1"/>
          <p:nvPr/>
        </p:nvSpPr>
        <p:spPr>
          <a:xfrm>
            <a:off x="2819400" y="3581400"/>
            <a:ext cx="6248401" cy="369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What is the source of the problem and why is it happening?</a:t>
            </a:r>
          </a:p>
        </p:txBody>
      </p:sp>
    </p:spTree>
    <p:extLst>
      <p:ext uri="{BB962C8B-B14F-4D97-AF65-F5344CB8AC3E}">
        <p14:creationId xmlns:p14="http://schemas.microsoft.com/office/powerpoint/2010/main" val="132929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461BF-741C-C146-8422-F0627BF3D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rial"/>
                <a:cs typeface="Arial"/>
              </a:rPr>
              <a:t>Drill Down Audio Gaps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E91ECD-DABA-3540-8A01-563179515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700" y="1219200"/>
            <a:ext cx="4800600" cy="524909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41D35EA-EB20-834C-9A53-0611501BE8F1}"/>
              </a:ext>
            </a:extLst>
          </p:cNvPr>
          <p:cNvGrpSpPr/>
          <p:nvPr/>
        </p:nvGrpSpPr>
        <p:grpSpPr>
          <a:xfrm>
            <a:off x="381002" y="3195936"/>
            <a:ext cx="3563777" cy="646331"/>
            <a:chOff x="-317287" y="4504618"/>
            <a:chExt cx="3177374" cy="64649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2F679E-FF05-2344-AEFC-6FB79B5F9E8C}"/>
                </a:ext>
              </a:extLst>
            </p:cNvPr>
            <p:cNvSpPr txBox="1"/>
            <p:nvPr/>
          </p:nvSpPr>
          <p:spPr>
            <a:xfrm>
              <a:off x="-317287" y="4504618"/>
              <a:ext cx="2330696" cy="6464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u="sng" dirty="0">
                  <a:solidFill>
                    <a:schemeClr val="bg1"/>
                  </a:solidFill>
                </a:rPr>
                <a:t>Insights</a:t>
              </a:r>
            </a:p>
            <a:p>
              <a:pPr algn="ctr"/>
              <a:r>
                <a:rPr lang="en-US" sz="12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Audio gaps happening during handovers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A515E63-963D-EC4F-BEF9-945E73872B20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 flipV="1">
              <a:off x="2013409" y="4570881"/>
              <a:ext cx="846678" cy="256987"/>
            </a:xfrm>
            <a:prstGeom prst="straightConnector1">
              <a:avLst/>
            </a:prstGeom>
            <a:ln w="31750" cmpd="sng">
              <a:solidFill>
                <a:schemeClr val="bg1"/>
              </a:solidFill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7679EE-9BCC-DA4E-9870-F77FC361173A}"/>
              </a:ext>
            </a:extLst>
          </p:cNvPr>
          <p:cNvGrpSpPr/>
          <p:nvPr/>
        </p:nvGrpSpPr>
        <p:grpSpPr>
          <a:xfrm>
            <a:off x="381000" y="4370282"/>
            <a:ext cx="3657601" cy="506519"/>
            <a:chOff x="-253192" y="4548853"/>
            <a:chExt cx="3325958" cy="50665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BC87A6-5879-8445-899F-FBD06FA8CB26}"/>
                </a:ext>
              </a:extLst>
            </p:cNvPr>
            <p:cNvSpPr txBox="1"/>
            <p:nvPr/>
          </p:nvSpPr>
          <p:spPr>
            <a:xfrm>
              <a:off x="-253192" y="4593719"/>
              <a:ext cx="2377105" cy="46178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Most of the gaps are middle gaps (during conversation)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CAADEC1-9E8E-1445-81B7-31B0653804CA}"/>
                </a:ext>
              </a:extLst>
            </p:cNvPr>
            <p:cNvCxnSpPr>
              <a:cxnSpLocks/>
              <a:stCxn id="11" idx="3"/>
            </p:cNvCxnSpPr>
            <p:nvPr/>
          </p:nvCxnSpPr>
          <p:spPr>
            <a:xfrm flipV="1">
              <a:off x="2123913" y="4548853"/>
              <a:ext cx="948853" cy="275759"/>
            </a:xfrm>
            <a:prstGeom prst="straightConnector1">
              <a:avLst/>
            </a:prstGeom>
            <a:ln w="31750" cmpd="sng">
              <a:solidFill>
                <a:schemeClr val="bg1"/>
              </a:solidFill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D934D5D-13D0-5041-BCBE-F8E1098B40E3}"/>
              </a:ext>
            </a:extLst>
          </p:cNvPr>
          <p:cNvGrpSpPr/>
          <p:nvPr/>
        </p:nvGrpSpPr>
        <p:grpSpPr>
          <a:xfrm>
            <a:off x="381001" y="2064604"/>
            <a:ext cx="3581401" cy="830997"/>
            <a:chOff x="-611349" y="4369525"/>
            <a:chExt cx="3582334" cy="83121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015BD8C-E358-344E-807B-3B15B25755ED}"/>
                </a:ext>
              </a:extLst>
            </p:cNvPr>
            <p:cNvSpPr txBox="1"/>
            <p:nvPr/>
          </p:nvSpPr>
          <p:spPr>
            <a:xfrm>
              <a:off x="-611349" y="4369525"/>
              <a:ext cx="2632443" cy="8312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u="sng" dirty="0">
                  <a:solidFill>
                    <a:schemeClr val="bg1"/>
                  </a:solidFill>
                </a:rPr>
                <a:t>Business Impact</a:t>
              </a:r>
            </a:p>
            <a:p>
              <a:pPr algn="ctr"/>
              <a:r>
                <a:rPr lang="en-US" sz="12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1901 users are impacted</a:t>
              </a:r>
            </a:p>
            <a:p>
              <a:pPr algn="ctr"/>
              <a:r>
                <a:rPr lang="en-US" sz="12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4011 streams are impacted</a:t>
              </a:r>
            </a:p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DFDCBB1C-2D58-B249-BD9B-95EDAB8D4D69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 flipV="1">
              <a:off x="2021094" y="4620502"/>
              <a:ext cx="949891" cy="164630"/>
            </a:xfrm>
            <a:prstGeom prst="straightConnector1">
              <a:avLst/>
            </a:prstGeom>
            <a:ln w="31750" cmpd="sng">
              <a:solidFill>
                <a:schemeClr val="bg1"/>
              </a:solidFill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45BB3FC-85B2-D347-9951-AA09778914A9}"/>
              </a:ext>
            </a:extLst>
          </p:cNvPr>
          <p:cNvSpPr txBox="1"/>
          <p:nvPr/>
        </p:nvSpPr>
        <p:spPr>
          <a:xfrm>
            <a:off x="3695700" y="942202"/>
            <a:ext cx="4800600" cy="276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Drilling down on outlier for detailed analysis…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E40F6F2F-1DC3-D542-8FA7-14B38594B7E8}"/>
              </a:ext>
            </a:extLst>
          </p:cNvPr>
          <p:cNvSpPr/>
          <p:nvPr/>
        </p:nvSpPr>
        <p:spPr>
          <a:xfrm>
            <a:off x="4038600" y="2895600"/>
            <a:ext cx="3962400" cy="626942"/>
          </a:xfrm>
          <a:prstGeom prst="roundRect">
            <a:avLst/>
          </a:prstGeom>
          <a:noFill/>
          <a:ln w="12700" cmpd="sng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633CF4ED-E404-F743-904F-444B5867E365}"/>
              </a:ext>
            </a:extLst>
          </p:cNvPr>
          <p:cNvSpPr/>
          <p:nvPr/>
        </p:nvSpPr>
        <p:spPr>
          <a:xfrm>
            <a:off x="4038600" y="3810000"/>
            <a:ext cx="3962400" cy="1143000"/>
          </a:xfrm>
          <a:prstGeom prst="roundRect">
            <a:avLst/>
          </a:prstGeom>
          <a:noFill/>
          <a:ln w="12700" cmpd="sng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6B839AD-FFE5-3B40-BB49-A45C9B6A0D4C}"/>
              </a:ext>
            </a:extLst>
          </p:cNvPr>
          <p:cNvSpPr/>
          <p:nvPr/>
        </p:nvSpPr>
        <p:spPr>
          <a:xfrm>
            <a:off x="4038600" y="1947736"/>
            <a:ext cx="3962400" cy="717033"/>
          </a:xfrm>
          <a:prstGeom prst="roundRect">
            <a:avLst/>
          </a:prstGeom>
          <a:noFill/>
          <a:ln w="127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94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461BF-741C-C146-8422-F0627BF3D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72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rial"/>
                <a:cs typeface="Arial"/>
              </a:rPr>
              <a:t>Audio Gaps Continued…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E88E7D-7465-3B41-B9F5-A961F1154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371601"/>
            <a:ext cx="6553201" cy="49563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CBA33A-6CBD-4640-88F4-E18A9ED785F4}"/>
              </a:ext>
            </a:extLst>
          </p:cNvPr>
          <p:cNvSpPr txBox="1"/>
          <p:nvPr/>
        </p:nvSpPr>
        <p:spPr>
          <a:xfrm>
            <a:off x="4038600" y="1094602"/>
            <a:ext cx="6553201" cy="276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Multi dimensional analysis finds the culprit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BCF208-0248-D448-95A4-D177E86CBC72}"/>
              </a:ext>
            </a:extLst>
          </p:cNvPr>
          <p:cNvGrpSpPr/>
          <p:nvPr/>
        </p:nvGrpSpPr>
        <p:grpSpPr>
          <a:xfrm>
            <a:off x="533401" y="2249270"/>
            <a:ext cx="3962401" cy="646331"/>
            <a:chOff x="74630" y="4369525"/>
            <a:chExt cx="4144265" cy="64649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F1EF84-6D75-DA40-B310-45B7A3F09D15}"/>
                </a:ext>
              </a:extLst>
            </p:cNvPr>
            <p:cNvSpPr txBox="1"/>
            <p:nvPr/>
          </p:nvSpPr>
          <p:spPr>
            <a:xfrm>
              <a:off x="74630" y="4369525"/>
              <a:ext cx="2789409" cy="6464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u="sng" dirty="0">
                  <a:solidFill>
                    <a:schemeClr val="bg1"/>
                  </a:solidFill>
                </a:rPr>
                <a:t>Secondary Dimension Analysis </a:t>
              </a:r>
            </a:p>
            <a:p>
              <a:pPr algn="ctr"/>
              <a:r>
                <a:rPr lang="en-US" sz="12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Indicates cell dimension as the problem source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C544104-F4FB-AE4B-B216-60BC66AE900C}"/>
                </a:ext>
              </a:extLst>
            </p:cNvPr>
            <p:cNvCxnSpPr>
              <a:cxnSpLocks/>
              <a:stCxn id="9" idx="3"/>
            </p:cNvCxnSpPr>
            <p:nvPr/>
          </p:nvCxnSpPr>
          <p:spPr>
            <a:xfrm flipV="1">
              <a:off x="2864039" y="4406266"/>
              <a:ext cx="1354856" cy="286509"/>
            </a:xfrm>
            <a:prstGeom prst="straightConnector1">
              <a:avLst/>
            </a:prstGeom>
            <a:ln w="31750" cmpd="sng">
              <a:solidFill>
                <a:schemeClr val="bg1"/>
              </a:solidFill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7A2330D-A849-4346-9217-7D260F5E358C}"/>
              </a:ext>
            </a:extLst>
          </p:cNvPr>
          <p:cNvGrpSpPr/>
          <p:nvPr/>
        </p:nvGrpSpPr>
        <p:grpSpPr>
          <a:xfrm>
            <a:off x="533399" y="4643736"/>
            <a:ext cx="4495802" cy="461665"/>
            <a:chOff x="112389" y="4443511"/>
            <a:chExt cx="3409172" cy="46178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9A7F0CF-F7A0-8E4E-B445-B60A1813ED7C}"/>
                </a:ext>
              </a:extLst>
            </p:cNvPr>
            <p:cNvSpPr txBox="1"/>
            <p:nvPr/>
          </p:nvSpPr>
          <p:spPr>
            <a:xfrm>
              <a:off x="112389" y="4443511"/>
              <a:ext cx="2022391" cy="46178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Audio gaps are happening on the same cell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A83066E-EF86-4941-9806-17099DD81E73}"/>
                </a:ext>
              </a:extLst>
            </p:cNvPr>
            <p:cNvCxnSpPr>
              <a:cxnSpLocks/>
              <a:stCxn id="12" idx="3"/>
            </p:cNvCxnSpPr>
            <p:nvPr/>
          </p:nvCxnSpPr>
          <p:spPr>
            <a:xfrm flipV="1">
              <a:off x="2134780" y="4443511"/>
              <a:ext cx="1386781" cy="230893"/>
            </a:xfrm>
            <a:prstGeom prst="straightConnector1">
              <a:avLst/>
            </a:prstGeom>
            <a:ln w="31750" cmpd="sng">
              <a:solidFill>
                <a:schemeClr val="bg1"/>
              </a:solidFill>
              <a:headEnd type="none" w="med" len="med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046083D-F57C-F540-89BD-17C044A047A7}"/>
              </a:ext>
            </a:extLst>
          </p:cNvPr>
          <p:cNvSpPr/>
          <p:nvPr/>
        </p:nvSpPr>
        <p:spPr>
          <a:xfrm>
            <a:off x="5307596" y="4191000"/>
            <a:ext cx="712204" cy="1676400"/>
          </a:xfrm>
          <a:prstGeom prst="roundRect">
            <a:avLst>
              <a:gd name="adj" fmla="val 6327"/>
            </a:avLst>
          </a:prstGeom>
          <a:noFill/>
          <a:ln w="12700" cmpd="sng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99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27964C9-AB92-2741-818F-8874B4E123BB}"/>
              </a:ext>
            </a:extLst>
          </p:cNvPr>
          <p:cNvGrpSpPr/>
          <p:nvPr/>
        </p:nvGrpSpPr>
        <p:grpSpPr>
          <a:xfrm>
            <a:off x="990601" y="2083767"/>
            <a:ext cx="3884701" cy="1085289"/>
            <a:chOff x="989012" y="2083766"/>
            <a:chExt cx="3884701" cy="1085289"/>
          </a:xfrm>
        </p:grpSpPr>
        <p:sp>
          <p:nvSpPr>
            <p:cNvPr id="98" name="Parallelogram 4">
              <a:extLst>
                <a:ext uri="{FF2B5EF4-FFF2-40B4-BE49-F238E27FC236}">
                  <a16:creationId xmlns:a16="http://schemas.microsoft.com/office/drawing/2014/main" id="{2E2CEFF4-D9EE-3642-BA34-9509A57D1533}"/>
                </a:ext>
              </a:extLst>
            </p:cNvPr>
            <p:cNvSpPr/>
            <p:nvPr/>
          </p:nvSpPr>
          <p:spPr>
            <a:xfrm flipH="1">
              <a:off x="3616258" y="2243974"/>
              <a:ext cx="1257455" cy="925081"/>
            </a:xfrm>
            <a:custGeom>
              <a:avLst/>
              <a:gdLst>
                <a:gd name="connsiteX0" fmla="*/ 0 w 2808312"/>
                <a:gd name="connsiteY0" fmla="*/ 1584176 h 1584176"/>
                <a:gd name="connsiteX1" fmla="*/ 948494 w 2808312"/>
                <a:gd name="connsiteY1" fmla="*/ 0 h 1584176"/>
                <a:gd name="connsiteX2" fmla="*/ 2808312 w 2808312"/>
                <a:gd name="connsiteY2" fmla="*/ 0 h 1584176"/>
                <a:gd name="connsiteX3" fmla="*/ 1859818 w 2808312"/>
                <a:gd name="connsiteY3" fmla="*/ 1584176 h 1584176"/>
                <a:gd name="connsiteX4" fmla="*/ 0 w 2808312"/>
                <a:gd name="connsiteY4" fmla="*/ 1584176 h 1584176"/>
                <a:gd name="connsiteX0" fmla="*/ 1859818 w 2808312"/>
                <a:gd name="connsiteY0" fmla="*/ 1584176 h 1675616"/>
                <a:gd name="connsiteX1" fmla="*/ 0 w 2808312"/>
                <a:gd name="connsiteY1" fmla="*/ 1584176 h 1675616"/>
                <a:gd name="connsiteX2" fmla="*/ 948494 w 2808312"/>
                <a:gd name="connsiteY2" fmla="*/ 0 h 1675616"/>
                <a:gd name="connsiteX3" fmla="*/ 2808312 w 2808312"/>
                <a:gd name="connsiteY3" fmla="*/ 0 h 1675616"/>
                <a:gd name="connsiteX4" fmla="*/ 1951258 w 2808312"/>
                <a:gd name="connsiteY4" fmla="*/ 1675616 h 1675616"/>
                <a:gd name="connsiteX0" fmla="*/ 1859818 w 2808312"/>
                <a:gd name="connsiteY0" fmla="*/ 1584176 h 1584176"/>
                <a:gd name="connsiteX1" fmla="*/ 0 w 2808312"/>
                <a:gd name="connsiteY1" fmla="*/ 1584176 h 1584176"/>
                <a:gd name="connsiteX2" fmla="*/ 948494 w 2808312"/>
                <a:gd name="connsiteY2" fmla="*/ 0 h 1584176"/>
                <a:gd name="connsiteX3" fmla="*/ 2808312 w 2808312"/>
                <a:gd name="connsiteY3" fmla="*/ 0 h 1584176"/>
                <a:gd name="connsiteX0" fmla="*/ 0 w 2808312"/>
                <a:gd name="connsiteY0" fmla="*/ 1584176 h 1584176"/>
                <a:gd name="connsiteX1" fmla="*/ 948494 w 2808312"/>
                <a:gd name="connsiteY1" fmla="*/ 0 h 1584176"/>
                <a:gd name="connsiteX2" fmla="*/ 2808312 w 2808312"/>
                <a:gd name="connsiteY2" fmla="*/ 0 h 158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08312" h="1584176">
                  <a:moveTo>
                    <a:pt x="0" y="1584176"/>
                  </a:moveTo>
                  <a:lnTo>
                    <a:pt x="948494" y="0"/>
                  </a:lnTo>
                  <a:lnTo>
                    <a:pt x="2808312" y="0"/>
                  </a:lnTo>
                </a:path>
              </a:pathLst>
            </a:custGeom>
            <a:noFill/>
            <a:ln w="6350">
              <a:solidFill>
                <a:schemeClr val="accent3">
                  <a:alpha val="50000"/>
                </a:schemeClr>
              </a:solidFill>
              <a:tailEnd type="oval" w="lg" len="lg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989012" y="2083766"/>
              <a:ext cx="2488419" cy="24654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89000"/>
                </a:lnSpc>
              </a:pPr>
              <a:r>
                <a:rPr lang="en-US" dirty="0">
                  <a:solidFill>
                    <a:schemeClr val="accent5">
                      <a:lumMod val="75000"/>
                    </a:schemeClr>
                  </a:solidFill>
                </a:rPr>
                <a:t>Analytics Chains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EA8F418F-AEBB-444F-8ADF-839678EBE413}"/>
                </a:ext>
              </a:extLst>
            </p:cNvPr>
            <p:cNvSpPr/>
            <p:nvPr/>
          </p:nvSpPr>
          <p:spPr>
            <a:xfrm>
              <a:off x="1211109" y="2448580"/>
              <a:ext cx="224987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</a:rPr>
                <a:t>Our Domain Knowledge</a:t>
              </a:r>
            </a:p>
            <a:p>
              <a:pPr algn="ctr"/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</a:rPr>
                <a:t>Packaged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EAD4EA-C175-2C45-B931-DDC98D7A4026}"/>
              </a:ext>
            </a:extLst>
          </p:cNvPr>
          <p:cNvGrpSpPr/>
          <p:nvPr/>
        </p:nvGrpSpPr>
        <p:grpSpPr>
          <a:xfrm>
            <a:off x="4679503" y="738121"/>
            <a:ext cx="2837829" cy="1868259"/>
            <a:chOff x="4677914" y="866640"/>
            <a:chExt cx="2837829" cy="1868259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432E1389-D827-1148-B04A-CF3D0E9F1B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0404" y="1728720"/>
              <a:ext cx="0" cy="1006179"/>
            </a:xfrm>
            <a:prstGeom prst="line">
              <a:avLst/>
            </a:prstGeom>
            <a:noFill/>
            <a:ln w="6350">
              <a:solidFill>
                <a:schemeClr val="accent5">
                  <a:lumMod val="40000"/>
                  <a:lumOff val="60000"/>
                </a:schemeClr>
              </a:solidFill>
              <a:tailEnd type="oval" w="lg" len="lg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83" name="Rectangle 82"/>
            <p:cNvSpPr/>
            <p:nvPr/>
          </p:nvSpPr>
          <p:spPr>
            <a:xfrm>
              <a:off x="4677914" y="866640"/>
              <a:ext cx="2837829" cy="24654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89000"/>
                </a:lnSpc>
              </a:pPr>
              <a:r>
                <a:rPr lang="en-US" dirty="0">
                  <a:solidFill>
                    <a:schemeClr val="accent5">
                      <a:lumMod val="75000"/>
                    </a:schemeClr>
                  </a:solidFill>
                </a:rPr>
                <a:t>Machine Learning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5D88D5F1-76B2-C140-AAE8-FF7C48F67A9F}"/>
                </a:ext>
              </a:extLst>
            </p:cNvPr>
            <p:cNvSpPr/>
            <p:nvPr/>
          </p:nvSpPr>
          <p:spPr>
            <a:xfrm>
              <a:off x="4873712" y="1195320"/>
              <a:ext cx="243656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</a:rPr>
                <a:t>Applying ML </a:t>
              </a:r>
            </a:p>
            <a:p>
              <a:pPr algn="ctr"/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</a:rPr>
                <a:t>to Smart Data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5EBA08D-F840-134D-827C-30C3F7C6EF8E}"/>
              </a:ext>
            </a:extLst>
          </p:cNvPr>
          <p:cNvGrpSpPr/>
          <p:nvPr/>
        </p:nvGrpSpPr>
        <p:grpSpPr>
          <a:xfrm>
            <a:off x="7316696" y="2093575"/>
            <a:ext cx="3872916" cy="1116755"/>
            <a:chOff x="7315108" y="2093574"/>
            <a:chExt cx="3872916" cy="1116755"/>
          </a:xfrm>
        </p:grpSpPr>
        <p:sp>
          <p:nvSpPr>
            <p:cNvPr id="101" name="Parallelogram 4">
              <a:extLst>
                <a:ext uri="{FF2B5EF4-FFF2-40B4-BE49-F238E27FC236}">
                  <a16:creationId xmlns:a16="http://schemas.microsoft.com/office/drawing/2014/main" id="{37EF1AA4-A686-924D-8B1D-125D1861ED05}"/>
                </a:ext>
              </a:extLst>
            </p:cNvPr>
            <p:cNvSpPr/>
            <p:nvPr/>
          </p:nvSpPr>
          <p:spPr>
            <a:xfrm>
              <a:off x="7315108" y="2227537"/>
              <a:ext cx="1316787" cy="982792"/>
            </a:xfrm>
            <a:custGeom>
              <a:avLst/>
              <a:gdLst>
                <a:gd name="connsiteX0" fmla="*/ 0 w 2808312"/>
                <a:gd name="connsiteY0" fmla="*/ 1584176 h 1584176"/>
                <a:gd name="connsiteX1" fmla="*/ 948494 w 2808312"/>
                <a:gd name="connsiteY1" fmla="*/ 0 h 1584176"/>
                <a:gd name="connsiteX2" fmla="*/ 2808312 w 2808312"/>
                <a:gd name="connsiteY2" fmla="*/ 0 h 1584176"/>
                <a:gd name="connsiteX3" fmla="*/ 1859818 w 2808312"/>
                <a:gd name="connsiteY3" fmla="*/ 1584176 h 1584176"/>
                <a:gd name="connsiteX4" fmla="*/ 0 w 2808312"/>
                <a:gd name="connsiteY4" fmla="*/ 1584176 h 1584176"/>
                <a:gd name="connsiteX0" fmla="*/ 1859818 w 2808312"/>
                <a:gd name="connsiteY0" fmla="*/ 1584176 h 1675616"/>
                <a:gd name="connsiteX1" fmla="*/ 0 w 2808312"/>
                <a:gd name="connsiteY1" fmla="*/ 1584176 h 1675616"/>
                <a:gd name="connsiteX2" fmla="*/ 948494 w 2808312"/>
                <a:gd name="connsiteY2" fmla="*/ 0 h 1675616"/>
                <a:gd name="connsiteX3" fmla="*/ 2808312 w 2808312"/>
                <a:gd name="connsiteY3" fmla="*/ 0 h 1675616"/>
                <a:gd name="connsiteX4" fmla="*/ 1951258 w 2808312"/>
                <a:gd name="connsiteY4" fmla="*/ 1675616 h 1675616"/>
                <a:gd name="connsiteX0" fmla="*/ 1859818 w 2808312"/>
                <a:gd name="connsiteY0" fmla="*/ 1584176 h 1584176"/>
                <a:gd name="connsiteX1" fmla="*/ 0 w 2808312"/>
                <a:gd name="connsiteY1" fmla="*/ 1584176 h 1584176"/>
                <a:gd name="connsiteX2" fmla="*/ 948494 w 2808312"/>
                <a:gd name="connsiteY2" fmla="*/ 0 h 1584176"/>
                <a:gd name="connsiteX3" fmla="*/ 2808312 w 2808312"/>
                <a:gd name="connsiteY3" fmla="*/ 0 h 1584176"/>
                <a:gd name="connsiteX0" fmla="*/ 0 w 2808312"/>
                <a:gd name="connsiteY0" fmla="*/ 1584176 h 1584176"/>
                <a:gd name="connsiteX1" fmla="*/ 948494 w 2808312"/>
                <a:gd name="connsiteY1" fmla="*/ 0 h 1584176"/>
                <a:gd name="connsiteX2" fmla="*/ 2808312 w 2808312"/>
                <a:gd name="connsiteY2" fmla="*/ 0 h 158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08312" h="1584176">
                  <a:moveTo>
                    <a:pt x="0" y="1584176"/>
                  </a:moveTo>
                  <a:lnTo>
                    <a:pt x="948494" y="0"/>
                  </a:lnTo>
                  <a:lnTo>
                    <a:pt x="2808312" y="0"/>
                  </a:lnTo>
                </a:path>
              </a:pathLst>
            </a:custGeom>
            <a:noFill/>
            <a:ln w="6350">
              <a:solidFill>
                <a:schemeClr val="accent5">
                  <a:lumMod val="60000"/>
                  <a:lumOff val="40000"/>
                  <a:alpha val="50000"/>
                </a:schemeClr>
              </a:solidFill>
              <a:tailEnd type="oval" w="lg" len="lg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5A363BF3-31AA-3344-A6F4-04698BD70CB7}"/>
                </a:ext>
              </a:extLst>
            </p:cNvPr>
            <p:cNvSpPr/>
            <p:nvPr/>
          </p:nvSpPr>
          <p:spPr>
            <a:xfrm>
              <a:off x="8919548" y="2093574"/>
              <a:ext cx="2268476" cy="371192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132" dirty="0">
                  <a:solidFill>
                    <a:schemeClr val="accent5">
                      <a:lumMod val="75000"/>
                    </a:schemeClr>
                  </a:solidFill>
                </a:rPr>
                <a:t>Deep Analysis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B50D546B-1AB8-BC47-A9E8-DA91121C4D36}"/>
                </a:ext>
              </a:extLst>
            </p:cNvPr>
            <p:cNvSpPr/>
            <p:nvPr/>
          </p:nvSpPr>
          <p:spPr>
            <a:xfrm>
              <a:off x="8837612" y="2496029"/>
              <a:ext cx="1899264" cy="4757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9000"/>
                </a:lnSpc>
              </a:pPr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</a:rPr>
                <a:t>Comprehensive AI Diagnostic Checklist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2C4A728-AC3F-3F4F-BBD1-9D9A0274FA15}"/>
              </a:ext>
            </a:extLst>
          </p:cNvPr>
          <p:cNvGrpSpPr/>
          <p:nvPr/>
        </p:nvGrpSpPr>
        <p:grpSpPr>
          <a:xfrm>
            <a:off x="7848600" y="4178058"/>
            <a:ext cx="3810000" cy="927343"/>
            <a:chOff x="7847012" y="4178057"/>
            <a:chExt cx="3810000" cy="927343"/>
          </a:xfrm>
        </p:grpSpPr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27E873B-93E2-7848-9C53-9BE7303608F4}"/>
                </a:ext>
              </a:extLst>
            </p:cNvPr>
            <p:cNvCxnSpPr>
              <a:cxnSpLocks/>
            </p:cNvCxnSpPr>
            <p:nvPr/>
          </p:nvCxnSpPr>
          <p:spPr>
            <a:xfrm>
              <a:off x="7847012" y="4390262"/>
              <a:ext cx="1162760" cy="0"/>
            </a:xfrm>
            <a:prstGeom prst="line">
              <a:avLst/>
            </a:prstGeom>
            <a:noFill/>
            <a:ln w="6350">
              <a:solidFill>
                <a:srgbClr val="00B0F0">
                  <a:alpha val="50000"/>
                </a:srgbClr>
              </a:solidFill>
              <a:tailEnd type="oval" w="lg" len="lg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44543C5-1E08-7D4E-A3F0-0D2CB81728EF}"/>
                </a:ext>
              </a:extLst>
            </p:cNvPr>
            <p:cNvSpPr/>
            <p:nvPr/>
          </p:nvSpPr>
          <p:spPr>
            <a:xfrm>
              <a:off x="9388536" y="4582180"/>
              <a:ext cx="226847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</a:rPr>
                <a:t>Actionable Business Intelligence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9968F4F0-6190-1247-9BDA-0A63CA37FCE0}"/>
                </a:ext>
              </a:extLst>
            </p:cNvPr>
            <p:cNvSpPr/>
            <p:nvPr/>
          </p:nvSpPr>
          <p:spPr>
            <a:xfrm>
              <a:off x="8990012" y="4178057"/>
              <a:ext cx="2657844" cy="24654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89000"/>
                </a:lnSpc>
              </a:pPr>
              <a:r>
                <a:rPr lang="en-US" dirty="0">
                  <a:solidFill>
                    <a:schemeClr val="accent5">
                      <a:lumMod val="75000"/>
                    </a:schemeClr>
                  </a:solidFill>
                </a:rPr>
                <a:t>Smart Outcomes</a:t>
              </a:r>
            </a:p>
          </p:txBody>
        </p:sp>
      </p:grpSp>
      <p:sp>
        <p:nvSpPr>
          <p:cNvPr id="34" name="Arc 33"/>
          <p:cNvSpPr/>
          <p:nvPr/>
        </p:nvSpPr>
        <p:spPr>
          <a:xfrm>
            <a:off x="4363160" y="2664222"/>
            <a:ext cx="3475266" cy="3473815"/>
          </a:xfrm>
          <a:prstGeom prst="arc">
            <a:avLst>
              <a:gd name="adj1" fmla="val 10800897"/>
              <a:gd name="adj2" fmla="val 13510334"/>
            </a:avLst>
          </a:prstGeom>
          <a:ln w="114300" cap="rnd"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199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1" name="Arc 40"/>
          <p:cNvSpPr/>
          <p:nvPr/>
        </p:nvSpPr>
        <p:spPr>
          <a:xfrm rot="2700000">
            <a:off x="4363160" y="2664222"/>
            <a:ext cx="3475266" cy="3473815"/>
          </a:xfrm>
          <a:prstGeom prst="arc">
            <a:avLst>
              <a:gd name="adj1" fmla="val 10800897"/>
              <a:gd name="adj2" fmla="val 13510334"/>
            </a:avLst>
          </a:prstGeom>
          <a:ln w="114300" cap="rnd">
            <a:solidFill>
              <a:schemeClr val="accent3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199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2" name="Arc 41"/>
          <p:cNvSpPr/>
          <p:nvPr/>
        </p:nvSpPr>
        <p:spPr>
          <a:xfrm rot="5400000">
            <a:off x="4363160" y="2664222"/>
            <a:ext cx="3475266" cy="3473815"/>
          </a:xfrm>
          <a:prstGeom prst="arc">
            <a:avLst>
              <a:gd name="adj1" fmla="val 10800897"/>
              <a:gd name="adj2" fmla="val 13489616"/>
            </a:avLst>
          </a:prstGeom>
          <a:ln w="114300" cap="rnd">
            <a:solidFill>
              <a:schemeClr val="accent5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199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3" name="Arc 42"/>
          <p:cNvSpPr/>
          <p:nvPr/>
        </p:nvSpPr>
        <p:spPr>
          <a:xfrm rot="8079797">
            <a:off x="4380657" y="2660217"/>
            <a:ext cx="3475266" cy="3473815"/>
          </a:xfrm>
          <a:prstGeom prst="arc">
            <a:avLst>
              <a:gd name="adj1" fmla="val 10824533"/>
              <a:gd name="adj2" fmla="val 13510334"/>
            </a:avLst>
          </a:prstGeom>
          <a:ln w="114300" cap="rnd">
            <a:solidFill>
              <a:srgbClr val="0070C0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199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4287342" y="4324948"/>
            <a:ext cx="152360" cy="1523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4801526" y="3096805"/>
            <a:ext cx="152360" cy="152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6022236" y="2587678"/>
            <a:ext cx="152360" cy="152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7251244" y="3096805"/>
            <a:ext cx="152360" cy="1523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7772400" y="4324948"/>
            <a:ext cx="152360" cy="152360"/>
          </a:xfrm>
          <a:prstGeom prst="ellipse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" y="152400"/>
            <a:ext cx="11582400" cy="609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Automation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328826-401D-1C4C-9B7C-0F74A6C35790}"/>
              </a:ext>
            </a:extLst>
          </p:cNvPr>
          <p:cNvGrpSpPr/>
          <p:nvPr/>
        </p:nvGrpSpPr>
        <p:grpSpPr>
          <a:xfrm>
            <a:off x="336861" y="4178058"/>
            <a:ext cx="3969500" cy="927343"/>
            <a:chOff x="335273" y="4178057"/>
            <a:chExt cx="3969500" cy="927343"/>
          </a:xfrm>
        </p:grpSpPr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5C4A222-A326-4442-8102-EF9F624BE5F9}"/>
                </a:ext>
              </a:extLst>
            </p:cNvPr>
            <p:cNvCxnSpPr/>
            <p:nvPr/>
          </p:nvCxnSpPr>
          <p:spPr>
            <a:xfrm flipH="1" flipV="1">
              <a:off x="3236352" y="4390262"/>
              <a:ext cx="1068421" cy="0"/>
            </a:xfrm>
            <a:prstGeom prst="line">
              <a:avLst/>
            </a:prstGeom>
            <a:noFill/>
            <a:ln w="6350">
              <a:solidFill>
                <a:schemeClr val="accent1">
                  <a:alpha val="50000"/>
                </a:schemeClr>
              </a:solidFill>
              <a:tailEnd type="oval" w="lg" len="lg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sp>
          <p:nvSpPr>
            <p:cNvPr id="50" name="Rectangle 49"/>
            <p:cNvSpPr/>
            <p:nvPr/>
          </p:nvSpPr>
          <p:spPr>
            <a:xfrm>
              <a:off x="335273" y="4178057"/>
              <a:ext cx="2657844" cy="24654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89000"/>
                </a:lnSpc>
              </a:pPr>
              <a:r>
                <a:rPr lang="en-US" dirty="0">
                  <a:solidFill>
                    <a:schemeClr val="accent5">
                      <a:lumMod val="75000"/>
                    </a:schemeClr>
                  </a:solidFill>
                </a:rPr>
                <a:t>Business Impact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31F6080-48D9-7D4F-BE4D-F45C6752E76A}"/>
                </a:ext>
              </a:extLst>
            </p:cNvPr>
            <p:cNvSpPr/>
            <p:nvPr/>
          </p:nvSpPr>
          <p:spPr>
            <a:xfrm>
              <a:off x="760412" y="4582180"/>
              <a:ext cx="223270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accent5">
                      <a:lumMod val="75000"/>
                    </a:schemeClr>
                  </a:solidFill>
                </a:rPr>
                <a:t>Number of Unique Subscribers Impacted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1137574-E9EE-4D4E-A34B-51CE6BDBFB70}"/>
              </a:ext>
            </a:extLst>
          </p:cNvPr>
          <p:cNvGrpSpPr/>
          <p:nvPr/>
        </p:nvGrpSpPr>
        <p:grpSpPr>
          <a:xfrm>
            <a:off x="4612149" y="2840736"/>
            <a:ext cx="3026664" cy="3026664"/>
            <a:chOff x="2997966" y="4615389"/>
            <a:chExt cx="1097280" cy="1097280"/>
          </a:xfrm>
        </p:grpSpPr>
        <p:sp>
          <p:nvSpPr>
            <p:cNvPr id="85" name="Oval 18">
              <a:extLst>
                <a:ext uri="{FF2B5EF4-FFF2-40B4-BE49-F238E27FC236}">
                  <a16:creationId xmlns:a16="http://schemas.microsoft.com/office/drawing/2014/main" id="{A87D1368-2865-0246-859A-353187C312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7966" y="4615389"/>
              <a:ext cx="1097280" cy="1097280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  <a:ln w="12700"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87" name="Freeform 42">
              <a:extLst>
                <a:ext uri="{FF2B5EF4-FFF2-40B4-BE49-F238E27FC236}">
                  <a16:creationId xmlns:a16="http://schemas.microsoft.com/office/drawing/2014/main" id="{5790D2CA-C66E-0445-8B07-217EFEB7CF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8921" y="4846322"/>
              <a:ext cx="645076" cy="755846"/>
            </a:xfrm>
            <a:custGeom>
              <a:avLst/>
              <a:gdLst>
                <a:gd name="T0" fmla="*/ 122 w 419"/>
                <a:gd name="T1" fmla="*/ 141 h 491"/>
                <a:gd name="T2" fmla="*/ 156 w 419"/>
                <a:gd name="T3" fmla="*/ 239 h 491"/>
                <a:gd name="T4" fmla="*/ 169 w 419"/>
                <a:gd name="T5" fmla="*/ 276 h 491"/>
                <a:gd name="T6" fmla="*/ 194 w 419"/>
                <a:gd name="T7" fmla="*/ 293 h 491"/>
                <a:gd name="T8" fmla="*/ 220 w 419"/>
                <a:gd name="T9" fmla="*/ 276 h 491"/>
                <a:gd name="T10" fmla="*/ 233 w 419"/>
                <a:gd name="T11" fmla="*/ 239 h 491"/>
                <a:gd name="T12" fmla="*/ 266 w 419"/>
                <a:gd name="T13" fmla="*/ 141 h 491"/>
                <a:gd name="T14" fmla="*/ 194 w 419"/>
                <a:gd name="T15" fmla="*/ 283 h 491"/>
                <a:gd name="T16" fmla="*/ 207 w 419"/>
                <a:gd name="T17" fmla="*/ 276 h 491"/>
                <a:gd name="T18" fmla="*/ 223 w 419"/>
                <a:gd name="T19" fmla="*/ 263 h 491"/>
                <a:gd name="T20" fmla="*/ 169 w 419"/>
                <a:gd name="T21" fmla="*/ 266 h 491"/>
                <a:gd name="T22" fmla="*/ 165 w 419"/>
                <a:gd name="T23" fmla="*/ 244 h 491"/>
                <a:gd name="T24" fmla="*/ 223 w 419"/>
                <a:gd name="T25" fmla="*/ 263 h 491"/>
                <a:gd name="T26" fmla="*/ 223 w 419"/>
                <a:gd name="T27" fmla="*/ 235 h 491"/>
                <a:gd name="T28" fmla="*/ 199 w 419"/>
                <a:gd name="T29" fmla="*/ 168 h 491"/>
                <a:gd name="T30" fmla="*/ 221 w 419"/>
                <a:gd name="T31" fmla="*/ 134 h 491"/>
                <a:gd name="T32" fmla="*/ 194 w 419"/>
                <a:gd name="T33" fmla="*/ 159 h 491"/>
                <a:gd name="T34" fmla="*/ 168 w 419"/>
                <a:gd name="T35" fmla="*/ 134 h 491"/>
                <a:gd name="T36" fmla="*/ 190 w 419"/>
                <a:gd name="T37" fmla="*/ 168 h 491"/>
                <a:gd name="T38" fmla="*/ 165 w 419"/>
                <a:gd name="T39" fmla="*/ 235 h 491"/>
                <a:gd name="T40" fmla="*/ 132 w 419"/>
                <a:gd name="T41" fmla="*/ 141 h 491"/>
                <a:gd name="T42" fmla="*/ 257 w 419"/>
                <a:gd name="T43" fmla="*/ 141 h 491"/>
                <a:gd name="T44" fmla="*/ 407 w 419"/>
                <a:gd name="T45" fmla="*/ 250 h 491"/>
                <a:gd name="T46" fmla="*/ 374 w 419"/>
                <a:gd name="T47" fmla="*/ 183 h 491"/>
                <a:gd name="T48" fmla="*/ 374 w 419"/>
                <a:gd name="T49" fmla="*/ 118 h 491"/>
                <a:gd name="T50" fmla="*/ 193 w 419"/>
                <a:gd name="T51" fmla="*/ 0 h 491"/>
                <a:gd name="T52" fmla="*/ 61 w 419"/>
                <a:gd name="T53" fmla="*/ 288 h 491"/>
                <a:gd name="T54" fmla="*/ 72 w 419"/>
                <a:gd name="T55" fmla="*/ 454 h 491"/>
                <a:gd name="T56" fmla="*/ 197 w 419"/>
                <a:gd name="T57" fmla="*/ 491 h 491"/>
                <a:gd name="T58" fmla="*/ 259 w 419"/>
                <a:gd name="T59" fmla="*/ 480 h 491"/>
                <a:gd name="T60" fmla="*/ 345 w 419"/>
                <a:gd name="T61" fmla="*/ 413 h 491"/>
                <a:gd name="T62" fmla="*/ 378 w 419"/>
                <a:gd name="T63" fmla="*/ 391 h 491"/>
                <a:gd name="T64" fmla="*/ 378 w 419"/>
                <a:gd name="T65" fmla="*/ 360 h 491"/>
                <a:gd name="T66" fmla="*/ 388 w 419"/>
                <a:gd name="T67" fmla="*/ 339 h 491"/>
                <a:gd name="T68" fmla="*/ 394 w 419"/>
                <a:gd name="T69" fmla="*/ 319 h 491"/>
                <a:gd name="T70" fmla="*/ 390 w 419"/>
                <a:gd name="T71" fmla="*/ 304 h 491"/>
                <a:gd name="T72" fmla="*/ 409 w 419"/>
                <a:gd name="T73" fmla="*/ 289 h 491"/>
                <a:gd name="T74" fmla="*/ 407 w 419"/>
                <a:gd name="T75" fmla="*/ 250 h 491"/>
                <a:gd name="T76" fmla="*/ 385 w 419"/>
                <a:gd name="T77" fmla="*/ 286 h 491"/>
                <a:gd name="T78" fmla="*/ 380 w 419"/>
                <a:gd name="T79" fmla="*/ 307 h 491"/>
                <a:gd name="T80" fmla="*/ 385 w 419"/>
                <a:gd name="T81" fmla="*/ 317 h 491"/>
                <a:gd name="T82" fmla="*/ 376 w 419"/>
                <a:gd name="T83" fmla="*/ 331 h 491"/>
                <a:gd name="T84" fmla="*/ 375 w 419"/>
                <a:gd name="T85" fmla="*/ 344 h 491"/>
                <a:gd name="T86" fmla="*/ 369 w 419"/>
                <a:gd name="T87" fmla="*/ 365 h 491"/>
                <a:gd name="T88" fmla="*/ 347 w 419"/>
                <a:gd name="T89" fmla="*/ 404 h 491"/>
                <a:gd name="T90" fmla="*/ 261 w 419"/>
                <a:gd name="T91" fmla="*/ 386 h 491"/>
                <a:gd name="T92" fmla="*/ 250 w 419"/>
                <a:gd name="T93" fmla="*/ 476 h 491"/>
                <a:gd name="T94" fmla="*/ 89 w 419"/>
                <a:gd name="T95" fmla="*/ 307 h 491"/>
                <a:gd name="T96" fmla="*/ 9 w 419"/>
                <a:gd name="T97" fmla="*/ 167 h 491"/>
                <a:gd name="T98" fmla="*/ 193 w 419"/>
                <a:gd name="T99" fmla="*/ 9 h 491"/>
                <a:gd name="T100" fmla="*/ 365 w 419"/>
                <a:gd name="T101" fmla="*/ 120 h 491"/>
                <a:gd name="T102" fmla="*/ 365 w 419"/>
                <a:gd name="T103" fmla="*/ 180 h 491"/>
                <a:gd name="T104" fmla="*/ 399 w 419"/>
                <a:gd name="T105" fmla="*/ 255 h 491"/>
                <a:gd name="T106" fmla="*/ 405 w 419"/>
                <a:gd name="T107" fmla="*/ 28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9" h="491">
                  <a:moveTo>
                    <a:pt x="194" y="69"/>
                  </a:moveTo>
                  <a:cubicBezTo>
                    <a:pt x="155" y="69"/>
                    <a:pt x="122" y="101"/>
                    <a:pt x="122" y="141"/>
                  </a:cubicBezTo>
                  <a:cubicBezTo>
                    <a:pt x="122" y="161"/>
                    <a:pt x="130" y="180"/>
                    <a:pt x="144" y="195"/>
                  </a:cubicBezTo>
                  <a:cubicBezTo>
                    <a:pt x="148" y="199"/>
                    <a:pt x="156" y="210"/>
                    <a:pt x="156" y="239"/>
                  </a:cubicBezTo>
                  <a:cubicBezTo>
                    <a:pt x="156" y="263"/>
                    <a:pt x="156" y="263"/>
                    <a:pt x="156" y="263"/>
                  </a:cubicBezTo>
                  <a:cubicBezTo>
                    <a:pt x="156" y="270"/>
                    <a:pt x="162" y="276"/>
                    <a:pt x="169" y="276"/>
                  </a:cubicBezTo>
                  <a:cubicBezTo>
                    <a:pt x="172" y="276"/>
                    <a:pt x="172" y="276"/>
                    <a:pt x="172" y="276"/>
                  </a:cubicBezTo>
                  <a:cubicBezTo>
                    <a:pt x="174" y="285"/>
                    <a:pt x="183" y="293"/>
                    <a:pt x="194" y="293"/>
                  </a:cubicBezTo>
                  <a:cubicBezTo>
                    <a:pt x="205" y="293"/>
                    <a:pt x="214" y="285"/>
                    <a:pt x="217" y="276"/>
                  </a:cubicBezTo>
                  <a:cubicBezTo>
                    <a:pt x="220" y="276"/>
                    <a:pt x="220" y="276"/>
                    <a:pt x="220" y="276"/>
                  </a:cubicBezTo>
                  <a:cubicBezTo>
                    <a:pt x="227" y="276"/>
                    <a:pt x="233" y="270"/>
                    <a:pt x="233" y="263"/>
                  </a:cubicBezTo>
                  <a:cubicBezTo>
                    <a:pt x="233" y="239"/>
                    <a:pt x="233" y="239"/>
                    <a:pt x="233" y="239"/>
                  </a:cubicBezTo>
                  <a:cubicBezTo>
                    <a:pt x="233" y="210"/>
                    <a:pt x="241" y="199"/>
                    <a:pt x="244" y="195"/>
                  </a:cubicBezTo>
                  <a:cubicBezTo>
                    <a:pt x="258" y="180"/>
                    <a:pt x="266" y="161"/>
                    <a:pt x="266" y="141"/>
                  </a:cubicBezTo>
                  <a:cubicBezTo>
                    <a:pt x="266" y="101"/>
                    <a:pt x="234" y="69"/>
                    <a:pt x="194" y="69"/>
                  </a:cubicBezTo>
                  <a:close/>
                  <a:moveTo>
                    <a:pt x="194" y="283"/>
                  </a:moveTo>
                  <a:cubicBezTo>
                    <a:pt x="189" y="283"/>
                    <a:pt x="184" y="280"/>
                    <a:pt x="182" y="276"/>
                  </a:cubicBezTo>
                  <a:cubicBezTo>
                    <a:pt x="207" y="276"/>
                    <a:pt x="207" y="276"/>
                    <a:pt x="207" y="276"/>
                  </a:cubicBezTo>
                  <a:cubicBezTo>
                    <a:pt x="205" y="280"/>
                    <a:pt x="200" y="283"/>
                    <a:pt x="194" y="283"/>
                  </a:cubicBezTo>
                  <a:close/>
                  <a:moveTo>
                    <a:pt x="223" y="263"/>
                  </a:moveTo>
                  <a:cubicBezTo>
                    <a:pt x="223" y="265"/>
                    <a:pt x="222" y="266"/>
                    <a:pt x="220" y="266"/>
                  </a:cubicBezTo>
                  <a:cubicBezTo>
                    <a:pt x="169" y="266"/>
                    <a:pt x="169" y="266"/>
                    <a:pt x="169" y="266"/>
                  </a:cubicBezTo>
                  <a:cubicBezTo>
                    <a:pt x="167" y="266"/>
                    <a:pt x="165" y="265"/>
                    <a:pt x="165" y="263"/>
                  </a:cubicBezTo>
                  <a:cubicBezTo>
                    <a:pt x="165" y="244"/>
                    <a:pt x="165" y="244"/>
                    <a:pt x="165" y="244"/>
                  </a:cubicBezTo>
                  <a:cubicBezTo>
                    <a:pt x="223" y="244"/>
                    <a:pt x="223" y="244"/>
                    <a:pt x="223" y="244"/>
                  </a:cubicBezTo>
                  <a:lnTo>
                    <a:pt x="223" y="263"/>
                  </a:lnTo>
                  <a:close/>
                  <a:moveTo>
                    <a:pt x="237" y="188"/>
                  </a:moveTo>
                  <a:cubicBezTo>
                    <a:pt x="232" y="194"/>
                    <a:pt x="224" y="207"/>
                    <a:pt x="223" y="235"/>
                  </a:cubicBezTo>
                  <a:cubicBezTo>
                    <a:pt x="199" y="235"/>
                    <a:pt x="199" y="235"/>
                    <a:pt x="199" y="235"/>
                  </a:cubicBezTo>
                  <a:cubicBezTo>
                    <a:pt x="199" y="168"/>
                    <a:pt x="199" y="168"/>
                    <a:pt x="199" y="168"/>
                  </a:cubicBezTo>
                  <a:cubicBezTo>
                    <a:pt x="218" y="165"/>
                    <a:pt x="224" y="141"/>
                    <a:pt x="224" y="140"/>
                  </a:cubicBezTo>
                  <a:cubicBezTo>
                    <a:pt x="225" y="137"/>
                    <a:pt x="223" y="135"/>
                    <a:pt x="221" y="134"/>
                  </a:cubicBezTo>
                  <a:cubicBezTo>
                    <a:pt x="218" y="133"/>
                    <a:pt x="216" y="135"/>
                    <a:pt x="215" y="137"/>
                  </a:cubicBezTo>
                  <a:cubicBezTo>
                    <a:pt x="215" y="138"/>
                    <a:pt x="210" y="159"/>
                    <a:pt x="194" y="159"/>
                  </a:cubicBezTo>
                  <a:cubicBezTo>
                    <a:pt x="179" y="159"/>
                    <a:pt x="173" y="138"/>
                    <a:pt x="173" y="137"/>
                  </a:cubicBezTo>
                  <a:cubicBezTo>
                    <a:pt x="173" y="135"/>
                    <a:pt x="170" y="133"/>
                    <a:pt x="168" y="134"/>
                  </a:cubicBezTo>
                  <a:cubicBezTo>
                    <a:pt x="165" y="135"/>
                    <a:pt x="164" y="137"/>
                    <a:pt x="164" y="140"/>
                  </a:cubicBezTo>
                  <a:cubicBezTo>
                    <a:pt x="165" y="141"/>
                    <a:pt x="170" y="165"/>
                    <a:pt x="190" y="168"/>
                  </a:cubicBezTo>
                  <a:cubicBezTo>
                    <a:pt x="190" y="235"/>
                    <a:pt x="190" y="235"/>
                    <a:pt x="190" y="235"/>
                  </a:cubicBezTo>
                  <a:cubicBezTo>
                    <a:pt x="165" y="235"/>
                    <a:pt x="165" y="235"/>
                    <a:pt x="165" y="235"/>
                  </a:cubicBezTo>
                  <a:cubicBezTo>
                    <a:pt x="164" y="207"/>
                    <a:pt x="156" y="194"/>
                    <a:pt x="151" y="188"/>
                  </a:cubicBezTo>
                  <a:cubicBezTo>
                    <a:pt x="139" y="176"/>
                    <a:pt x="132" y="158"/>
                    <a:pt x="132" y="141"/>
                  </a:cubicBezTo>
                  <a:cubicBezTo>
                    <a:pt x="132" y="107"/>
                    <a:pt x="160" y="79"/>
                    <a:pt x="194" y="79"/>
                  </a:cubicBezTo>
                  <a:cubicBezTo>
                    <a:pt x="229" y="79"/>
                    <a:pt x="257" y="107"/>
                    <a:pt x="257" y="141"/>
                  </a:cubicBezTo>
                  <a:cubicBezTo>
                    <a:pt x="257" y="158"/>
                    <a:pt x="250" y="176"/>
                    <a:pt x="237" y="188"/>
                  </a:cubicBezTo>
                  <a:close/>
                  <a:moveTo>
                    <a:pt x="407" y="250"/>
                  </a:moveTo>
                  <a:cubicBezTo>
                    <a:pt x="395" y="232"/>
                    <a:pt x="374" y="197"/>
                    <a:pt x="372" y="188"/>
                  </a:cubicBezTo>
                  <a:cubicBezTo>
                    <a:pt x="373" y="187"/>
                    <a:pt x="373" y="185"/>
                    <a:pt x="374" y="183"/>
                  </a:cubicBezTo>
                  <a:cubicBezTo>
                    <a:pt x="376" y="176"/>
                    <a:pt x="379" y="166"/>
                    <a:pt x="379" y="158"/>
                  </a:cubicBezTo>
                  <a:cubicBezTo>
                    <a:pt x="379" y="146"/>
                    <a:pt x="377" y="129"/>
                    <a:pt x="374" y="118"/>
                  </a:cubicBezTo>
                  <a:cubicBezTo>
                    <a:pt x="373" y="112"/>
                    <a:pt x="364" y="83"/>
                    <a:pt x="338" y="55"/>
                  </a:cubicBezTo>
                  <a:cubicBezTo>
                    <a:pt x="303" y="18"/>
                    <a:pt x="255" y="0"/>
                    <a:pt x="193" y="0"/>
                  </a:cubicBezTo>
                  <a:cubicBezTo>
                    <a:pt x="65" y="0"/>
                    <a:pt x="0" y="56"/>
                    <a:pt x="0" y="167"/>
                  </a:cubicBezTo>
                  <a:cubicBezTo>
                    <a:pt x="0" y="231"/>
                    <a:pt x="37" y="266"/>
                    <a:pt x="61" y="288"/>
                  </a:cubicBezTo>
                  <a:cubicBezTo>
                    <a:pt x="70" y="297"/>
                    <a:pt x="78" y="304"/>
                    <a:pt x="80" y="310"/>
                  </a:cubicBezTo>
                  <a:cubicBezTo>
                    <a:pt x="97" y="376"/>
                    <a:pt x="82" y="429"/>
                    <a:pt x="72" y="454"/>
                  </a:cubicBezTo>
                  <a:cubicBezTo>
                    <a:pt x="71" y="456"/>
                    <a:pt x="72" y="459"/>
                    <a:pt x="74" y="460"/>
                  </a:cubicBezTo>
                  <a:cubicBezTo>
                    <a:pt x="112" y="480"/>
                    <a:pt x="154" y="491"/>
                    <a:pt x="197" y="491"/>
                  </a:cubicBezTo>
                  <a:cubicBezTo>
                    <a:pt x="217" y="491"/>
                    <a:pt x="236" y="489"/>
                    <a:pt x="256" y="484"/>
                  </a:cubicBezTo>
                  <a:cubicBezTo>
                    <a:pt x="258" y="484"/>
                    <a:pt x="259" y="482"/>
                    <a:pt x="259" y="480"/>
                  </a:cubicBezTo>
                  <a:cubicBezTo>
                    <a:pt x="259" y="438"/>
                    <a:pt x="260" y="406"/>
                    <a:pt x="262" y="396"/>
                  </a:cubicBezTo>
                  <a:cubicBezTo>
                    <a:pt x="280" y="401"/>
                    <a:pt x="335" y="413"/>
                    <a:pt x="345" y="413"/>
                  </a:cubicBezTo>
                  <a:cubicBezTo>
                    <a:pt x="346" y="413"/>
                    <a:pt x="347" y="413"/>
                    <a:pt x="347" y="413"/>
                  </a:cubicBezTo>
                  <a:cubicBezTo>
                    <a:pt x="355" y="413"/>
                    <a:pt x="374" y="413"/>
                    <a:pt x="378" y="391"/>
                  </a:cubicBezTo>
                  <a:cubicBezTo>
                    <a:pt x="381" y="380"/>
                    <a:pt x="380" y="370"/>
                    <a:pt x="379" y="364"/>
                  </a:cubicBezTo>
                  <a:cubicBezTo>
                    <a:pt x="379" y="362"/>
                    <a:pt x="378" y="360"/>
                    <a:pt x="378" y="360"/>
                  </a:cubicBezTo>
                  <a:cubicBezTo>
                    <a:pt x="379" y="356"/>
                    <a:pt x="382" y="352"/>
                    <a:pt x="384" y="348"/>
                  </a:cubicBezTo>
                  <a:cubicBezTo>
                    <a:pt x="386" y="344"/>
                    <a:pt x="387" y="342"/>
                    <a:pt x="388" y="339"/>
                  </a:cubicBezTo>
                  <a:cubicBezTo>
                    <a:pt x="388" y="337"/>
                    <a:pt x="387" y="333"/>
                    <a:pt x="386" y="330"/>
                  </a:cubicBezTo>
                  <a:cubicBezTo>
                    <a:pt x="389" y="327"/>
                    <a:pt x="393" y="323"/>
                    <a:pt x="394" y="319"/>
                  </a:cubicBezTo>
                  <a:cubicBezTo>
                    <a:pt x="394" y="315"/>
                    <a:pt x="392" y="310"/>
                    <a:pt x="390" y="305"/>
                  </a:cubicBezTo>
                  <a:cubicBezTo>
                    <a:pt x="390" y="305"/>
                    <a:pt x="390" y="305"/>
                    <a:pt x="390" y="304"/>
                  </a:cubicBezTo>
                  <a:cubicBezTo>
                    <a:pt x="390" y="303"/>
                    <a:pt x="390" y="299"/>
                    <a:pt x="390" y="294"/>
                  </a:cubicBezTo>
                  <a:cubicBezTo>
                    <a:pt x="396" y="293"/>
                    <a:pt x="406" y="291"/>
                    <a:pt x="409" y="289"/>
                  </a:cubicBezTo>
                  <a:cubicBezTo>
                    <a:pt x="415" y="286"/>
                    <a:pt x="419" y="277"/>
                    <a:pt x="419" y="272"/>
                  </a:cubicBezTo>
                  <a:cubicBezTo>
                    <a:pt x="419" y="270"/>
                    <a:pt x="418" y="270"/>
                    <a:pt x="407" y="250"/>
                  </a:cubicBezTo>
                  <a:close/>
                  <a:moveTo>
                    <a:pt x="405" y="281"/>
                  </a:moveTo>
                  <a:cubicBezTo>
                    <a:pt x="403" y="282"/>
                    <a:pt x="393" y="284"/>
                    <a:pt x="385" y="286"/>
                  </a:cubicBezTo>
                  <a:cubicBezTo>
                    <a:pt x="383" y="286"/>
                    <a:pt x="381" y="288"/>
                    <a:pt x="381" y="290"/>
                  </a:cubicBezTo>
                  <a:cubicBezTo>
                    <a:pt x="380" y="305"/>
                    <a:pt x="380" y="306"/>
                    <a:pt x="380" y="307"/>
                  </a:cubicBezTo>
                  <a:cubicBezTo>
                    <a:pt x="381" y="308"/>
                    <a:pt x="381" y="308"/>
                    <a:pt x="382" y="310"/>
                  </a:cubicBezTo>
                  <a:cubicBezTo>
                    <a:pt x="384" y="314"/>
                    <a:pt x="385" y="316"/>
                    <a:pt x="385" y="317"/>
                  </a:cubicBezTo>
                  <a:cubicBezTo>
                    <a:pt x="384" y="319"/>
                    <a:pt x="381" y="322"/>
                    <a:pt x="377" y="325"/>
                  </a:cubicBezTo>
                  <a:cubicBezTo>
                    <a:pt x="376" y="326"/>
                    <a:pt x="375" y="329"/>
                    <a:pt x="376" y="331"/>
                  </a:cubicBezTo>
                  <a:cubicBezTo>
                    <a:pt x="377" y="334"/>
                    <a:pt x="378" y="337"/>
                    <a:pt x="378" y="338"/>
                  </a:cubicBezTo>
                  <a:cubicBezTo>
                    <a:pt x="378" y="339"/>
                    <a:pt x="377" y="342"/>
                    <a:pt x="375" y="344"/>
                  </a:cubicBezTo>
                  <a:cubicBezTo>
                    <a:pt x="373" y="348"/>
                    <a:pt x="371" y="353"/>
                    <a:pt x="369" y="357"/>
                  </a:cubicBezTo>
                  <a:cubicBezTo>
                    <a:pt x="369" y="359"/>
                    <a:pt x="369" y="362"/>
                    <a:pt x="369" y="365"/>
                  </a:cubicBezTo>
                  <a:cubicBezTo>
                    <a:pt x="370" y="371"/>
                    <a:pt x="371" y="379"/>
                    <a:pt x="369" y="389"/>
                  </a:cubicBezTo>
                  <a:cubicBezTo>
                    <a:pt x="367" y="401"/>
                    <a:pt x="359" y="404"/>
                    <a:pt x="347" y="404"/>
                  </a:cubicBezTo>
                  <a:cubicBezTo>
                    <a:pt x="347" y="404"/>
                    <a:pt x="346" y="404"/>
                    <a:pt x="345" y="404"/>
                  </a:cubicBezTo>
                  <a:cubicBezTo>
                    <a:pt x="335" y="403"/>
                    <a:pt x="271" y="389"/>
                    <a:pt x="261" y="386"/>
                  </a:cubicBezTo>
                  <a:cubicBezTo>
                    <a:pt x="259" y="386"/>
                    <a:pt x="257" y="386"/>
                    <a:pt x="256" y="387"/>
                  </a:cubicBezTo>
                  <a:cubicBezTo>
                    <a:pt x="250" y="394"/>
                    <a:pt x="249" y="449"/>
                    <a:pt x="250" y="476"/>
                  </a:cubicBezTo>
                  <a:cubicBezTo>
                    <a:pt x="193" y="488"/>
                    <a:pt x="133" y="480"/>
                    <a:pt x="83" y="454"/>
                  </a:cubicBezTo>
                  <a:cubicBezTo>
                    <a:pt x="93" y="426"/>
                    <a:pt x="105" y="373"/>
                    <a:pt x="89" y="307"/>
                  </a:cubicBezTo>
                  <a:cubicBezTo>
                    <a:pt x="87" y="299"/>
                    <a:pt x="79" y="292"/>
                    <a:pt x="68" y="282"/>
                  </a:cubicBezTo>
                  <a:cubicBezTo>
                    <a:pt x="44" y="260"/>
                    <a:pt x="9" y="227"/>
                    <a:pt x="9" y="167"/>
                  </a:cubicBezTo>
                  <a:cubicBezTo>
                    <a:pt x="9" y="119"/>
                    <a:pt x="22" y="82"/>
                    <a:pt x="47" y="56"/>
                  </a:cubicBezTo>
                  <a:cubicBezTo>
                    <a:pt x="78" y="25"/>
                    <a:pt x="127" y="9"/>
                    <a:pt x="193" y="9"/>
                  </a:cubicBezTo>
                  <a:cubicBezTo>
                    <a:pt x="252" y="9"/>
                    <a:pt x="298" y="27"/>
                    <a:pt x="331" y="61"/>
                  </a:cubicBezTo>
                  <a:cubicBezTo>
                    <a:pt x="357" y="88"/>
                    <a:pt x="364" y="117"/>
                    <a:pt x="365" y="120"/>
                  </a:cubicBezTo>
                  <a:cubicBezTo>
                    <a:pt x="367" y="130"/>
                    <a:pt x="370" y="147"/>
                    <a:pt x="370" y="158"/>
                  </a:cubicBezTo>
                  <a:cubicBezTo>
                    <a:pt x="370" y="165"/>
                    <a:pt x="367" y="174"/>
                    <a:pt x="365" y="180"/>
                  </a:cubicBezTo>
                  <a:cubicBezTo>
                    <a:pt x="363" y="185"/>
                    <a:pt x="363" y="187"/>
                    <a:pt x="363" y="189"/>
                  </a:cubicBezTo>
                  <a:cubicBezTo>
                    <a:pt x="364" y="198"/>
                    <a:pt x="380" y="224"/>
                    <a:pt x="399" y="255"/>
                  </a:cubicBezTo>
                  <a:cubicBezTo>
                    <a:pt x="403" y="263"/>
                    <a:pt x="408" y="271"/>
                    <a:pt x="409" y="273"/>
                  </a:cubicBezTo>
                  <a:cubicBezTo>
                    <a:pt x="409" y="275"/>
                    <a:pt x="406" y="280"/>
                    <a:pt x="405" y="2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en-US" sz="2399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103" name="Text Placeholder 7">
            <a:extLst>
              <a:ext uri="{FF2B5EF4-FFF2-40B4-BE49-F238E27FC236}">
                <a16:creationId xmlns:a16="http://schemas.microsoft.com/office/drawing/2014/main" id="{BDA622E6-534F-4544-A176-A89D23F6716C}"/>
              </a:ext>
            </a:extLst>
          </p:cNvPr>
          <p:cNvSpPr txBox="1">
            <a:spLocks/>
          </p:cNvSpPr>
          <p:nvPr/>
        </p:nvSpPr>
        <p:spPr>
          <a:xfrm>
            <a:off x="381000" y="5943600"/>
            <a:ext cx="11582400" cy="495300"/>
          </a:xfrm>
          <a:prstGeom prst="rect">
            <a:avLst/>
          </a:prstGeom>
          <a:noFill/>
        </p:spPr>
        <p:txBody>
          <a:bodyPr/>
          <a:lstStyle>
            <a:lvl1pPr marL="301625" indent="-301625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620713" indent="-301625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1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941388" indent="-303213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9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143000" indent="-303213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1462088" indent="-303213" algn="l" defTabSz="608013" rtl="0" eaLnBrk="0" fontAlgn="base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335221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Automated Intelligence</a:t>
            </a:r>
          </a:p>
        </p:txBody>
      </p:sp>
    </p:spTree>
    <p:extLst>
      <p:ext uri="{BB962C8B-B14F-4D97-AF65-F5344CB8AC3E}">
        <p14:creationId xmlns:p14="http://schemas.microsoft.com/office/powerpoint/2010/main" val="126804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142C1-BB74-FBC4-BC03-169E295CC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541"/>
            <a:ext cx="10515600" cy="1325563"/>
          </a:xfrm>
        </p:spPr>
        <p:txBody>
          <a:bodyPr>
            <a:normAutofit/>
          </a:bodyPr>
          <a:lstStyle/>
          <a:p>
            <a:r>
              <a:rPr lang="en-AE" sz="5400" dirty="0"/>
              <a:t>Hybrid networks-multiple problems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102964-5209-70CB-2CB3-8CA57165A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53" y="2377314"/>
            <a:ext cx="571500" cy="3401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2E2749-2CE4-3235-860D-EEC8CB9E4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3" y="3166901"/>
            <a:ext cx="1759487" cy="1559039"/>
          </a:xfrm>
          <a:prstGeom prst="rect">
            <a:avLst/>
          </a:prstGeom>
        </p:spPr>
      </p:pic>
      <p:sp>
        <p:nvSpPr>
          <p:cNvPr id="7" name="Oval Callout 6">
            <a:extLst>
              <a:ext uri="{FF2B5EF4-FFF2-40B4-BE49-F238E27FC236}">
                <a16:creationId xmlns:a16="http://schemas.microsoft.com/office/drawing/2014/main" id="{943A0AE0-F689-0CC7-43BD-C61B74C3D856}"/>
              </a:ext>
            </a:extLst>
          </p:cNvPr>
          <p:cNvSpPr/>
          <p:nvPr/>
        </p:nvSpPr>
        <p:spPr>
          <a:xfrm>
            <a:off x="773697" y="1842589"/>
            <a:ext cx="1983346" cy="148511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E" dirty="0"/>
              <a:t>Can you hear me!!!!</a:t>
            </a:r>
          </a:p>
          <a:p>
            <a:pPr algn="ctr"/>
            <a:r>
              <a:rPr lang="en-AE" dirty="0"/>
              <a:t>(No Audio)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C2961C7-746F-CAB8-C523-00A3785D60BE}"/>
              </a:ext>
            </a:extLst>
          </p:cNvPr>
          <p:cNvGrpSpPr/>
          <p:nvPr/>
        </p:nvGrpSpPr>
        <p:grpSpPr>
          <a:xfrm>
            <a:off x="5490858" y="1261456"/>
            <a:ext cx="2228045" cy="2729993"/>
            <a:chOff x="2498724" y="4014483"/>
            <a:chExt cx="2228045" cy="272999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4308BC-B183-3925-FEB4-DCD43441C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98724" y="5626876"/>
              <a:ext cx="876300" cy="1117600"/>
            </a:xfrm>
            <a:prstGeom prst="rect">
              <a:avLst/>
            </a:prstGeom>
          </p:spPr>
        </p:pic>
        <p:sp>
          <p:nvSpPr>
            <p:cNvPr id="9" name="Oval Callout 8">
              <a:extLst>
                <a:ext uri="{FF2B5EF4-FFF2-40B4-BE49-F238E27FC236}">
                  <a16:creationId xmlns:a16="http://schemas.microsoft.com/office/drawing/2014/main" id="{6AA7B6B2-03E5-FFD7-7AE5-3DF33BA2A31E}"/>
                </a:ext>
              </a:extLst>
            </p:cNvPr>
            <p:cNvSpPr/>
            <p:nvPr/>
          </p:nvSpPr>
          <p:spPr>
            <a:xfrm>
              <a:off x="2743423" y="4014483"/>
              <a:ext cx="1983346" cy="1485116"/>
            </a:xfrm>
            <a:prstGeom prst="wedgeEllipse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E" dirty="0"/>
                <a:t>There is too much noise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A13CCC5-EC45-6DB3-1C36-73F5DBFBCA72}"/>
              </a:ext>
            </a:extLst>
          </p:cNvPr>
          <p:cNvGrpSpPr/>
          <p:nvPr/>
        </p:nvGrpSpPr>
        <p:grpSpPr>
          <a:xfrm>
            <a:off x="2813125" y="1300352"/>
            <a:ext cx="2218610" cy="1843585"/>
            <a:chOff x="524813" y="4807801"/>
            <a:chExt cx="2218610" cy="184358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746A75E-0937-5C52-4456-2A9390BFD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4813" y="5499599"/>
              <a:ext cx="1227562" cy="1151787"/>
            </a:xfrm>
            <a:prstGeom prst="rect">
              <a:avLst/>
            </a:prstGeom>
          </p:spPr>
        </p:pic>
        <p:sp>
          <p:nvSpPr>
            <p:cNvPr id="11" name="Oval Callout 10">
              <a:extLst>
                <a:ext uri="{FF2B5EF4-FFF2-40B4-BE49-F238E27FC236}">
                  <a16:creationId xmlns:a16="http://schemas.microsoft.com/office/drawing/2014/main" id="{6A70ED90-F177-89D4-96D4-8CB7B5473A0F}"/>
                </a:ext>
              </a:extLst>
            </p:cNvPr>
            <p:cNvSpPr/>
            <p:nvPr/>
          </p:nvSpPr>
          <p:spPr>
            <a:xfrm>
              <a:off x="983936" y="4807801"/>
              <a:ext cx="1759487" cy="698874"/>
            </a:xfrm>
            <a:prstGeom prst="wedgeEllipse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E" dirty="0"/>
                <a:t>Video is buffering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71395E6-D750-C5BD-EEFF-0E39FFE0146E}"/>
              </a:ext>
            </a:extLst>
          </p:cNvPr>
          <p:cNvGrpSpPr/>
          <p:nvPr/>
        </p:nvGrpSpPr>
        <p:grpSpPr>
          <a:xfrm>
            <a:off x="8587347" y="940237"/>
            <a:ext cx="2658919" cy="2426005"/>
            <a:chOff x="4676589" y="4343829"/>
            <a:chExt cx="2658919" cy="242600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60BBCF6-6D97-81EC-A1B5-2B75CE0C5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76589" y="5868134"/>
              <a:ext cx="1498600" cy="901700"/>
            </a:xfrm>
            <a:prstGeom prst="rect">
              <a:avLst/>
            </a:prstGeom>
          </p:spPr>
        </p:pic>
        <p:sp>
          <p:nvSpPr>
            <p:cNvPr id="13" name="Oval Callout 12">
              <a:extLst>
                <a:ext uri="{FF2B5EF4-FFF2-40B4-BE49-F238E27FC236}">
                  <a16:creationId xmlns:a16="http://schemas.microsoft.com/office/drawing/2014/main" id="{D1621941-1405-201C-7273-BC8414DC0462}"/>
                </a:ext>
              </a:extLst>
            </p:cNvPr>
            <p:cNvSpPr/>
            <p:nvPr/>
          </p:nvSpPr>
          <p:spPr>
            <a:xfrm rot="155444">
              <a:off x="5576021" y="4343829"/>
              <a:ext cx="1759487" cy="1410192"/>
            </a:xfrm>
            <a:prstGeom prst="wedgeEllipse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E" dirty="0"/>
                <a:t>Not able to connect to the SaaS application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82DCC77-0580-6870-9AE9-222379BCCD8B}"/>
              </a:ext>
            </a:extLst>
          </p:cNvPr>
          <p:cNvGrpSpPr/>
          <p:nvPr/>
        </p:nvGrpSpPr>
        <p:grpSpPr>
          <a:xfrm>
            <a:off x="9951152" y="3366242"/>
            <a:ext cx="2032788" cy="2382833"/>
            <a:chOff x="8740370" y="2943999"/>
            <a:chExt cx="2883797" cy="348052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881AAB2-8741-4411-D068-BA2327CD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740370" y="4417923"/>
              <a:ext cx="2006600" cy="2006600"/>
            </a:xfrm>
            <a:prstGeom prst="rect">
              <a:avLst/>
            </a:prstGeom>
          </p:spPr>
        </p:pic>
        <p:sp>
          <p:nvSpPr>
            <p:cNvPr id="15" name="Oval Callout 14">
              <a:extLst>
                <a:ext uri="{FF2B5EF4-FFF2-40B4-BE49-F238E27FC236}">
                  <a16:creationId xmlns:a16="http://schemas.microsoft.com/office/drawing/2014/main" id="{9556035D-0E9F-9FC4-F5DB-33A9517DB1A0}"/>
                </a:ext>
              </a:extLst>
            </p:cNvPr>
            <p:cNvSpPr/>
            <p:nvPr/>
          </p:nvSpPr>
          <p:spPr>
            <a:xfrm>
              <a:off x="9142304" y="2943999"/>
              <a:ext cx="2481863" cy="1410192"/>
            </a:xfrm>
            <a:prstGeom prst="wedgeEllipse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E" sz="1400" dirty="0"/>
                <a:t>Database connection is timing out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2BFEF376-8905-52E0-D56E-588581BDE9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4132" y="5398214"/>
            <a:ext cx="829548" cy="1094661"/>
          </a:xfrm>
          <a:prstGeom prst="rect">
            <a:avLst/>
          </a:prstGeom>
        </p:spPr>
      </p:pic>
      <p:sp>
        <p:nvSpPr>
          <p:cNvPr id="23" name="Oval Callout 22">
            <a:extLst>
              <a:ext uri="{FF2B5EF4-FFF2-40B4-BE49-F238E27FC236}">
                <a16:creationId xmlns:a16="http://schemas.microsoft.com/office/drawing/2014/main" id="{82E7127B-077C-BEC2-7EC2-51E352F28B66}"/>
              </a:ext>
            </a:extLst>
          </p:cNvPr>
          <p:cNvSpPr/>
          <p:nvPr/>
        </p:nvSpPr>
        <p:spPr>
          <a:xfrm>
            <a:off x="1376937" y="4909930"/>
            <a:ext cx="1759487" cy="55155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 able to roam</a:t>
            </a:r>
            <a:endParaRPr lang="en-AE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FF48692-D03F-95BF-7B26-39D1F716071C}"/>
              </a:ext>
            </a:extLst>
          </p:cNvPr>
          <p:cNvCxnSpPr>
            <a:cxnSpLocks/>
            <a:stCxn id="23" idx="6"/>
          </p:cNvCxnSpPr>
          <p:nvPr/>
        </p:nvCxnSpPr>
        <p:spPr>
          <a:xfrm>
            <a:off x="3136424" y="5185705"/>
            <a:ext cx="3284480" cy="946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053B984-9DCE-0A29-E528-517574E560ED}"/>
              </a:ext>
            </a:extLst>
          </p:cNvPr>
          <p:cNvCxnSpPr>
            <a:cxnSpLocks/>
          </p:cNvCxnSpPr>
          <p:nvPr/>
        </p:nvCxnSpPr>
        <p:spPr>
          <a:xfrm>
            <a:off x="2450897" y="3091835"/>
            <a:ext cx="4034607" cy="30406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5549ABF-D5FB-716D-BCBE-083BEBA2E514}"/>
              </a:ext>
            </a:extLst>
          </p:cNvPr>
          <p:cNvCxnSpPr>
            <a:cxnSpLocks/>
          </p:cNvCxnSpPr>
          <p:nvPr/>
        </p:nvCxnSpPr>
        <p:spPr>
          <a:xfrm>
            <a:off x="4245000" y="1957901"/>
            <a:ext cx="2240504" cy="40850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471D000-EDF7-1EC1-6646-32BC8A8D288E}"/>
              </a:ext>
            </a:extLst>
          </p:cNvPr>
          <p:cNvCxnSpPr>
            <a:cxnSpLocks/>
          </p:cNvCxnSpPr>
          <p:nvPr/>
        </p:nvCxnSpPr>
        <p:spPr>
          <a:xfrm flipH="1">
            <a:off x="6541586" y="2808033"/>
            <a:ext cx="174927" cy="32349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BB545C1-76EA-A903-3C41-7F602C2AE368}"/>
              </a:ext>
            </a:extLst>
          </p:cNvPr>
          <p:cNvCxnSpPr>
            <a:cxnSpLocks/>
          </p:cNvCxnSpPr>
          <p:nvPr/>
        </p:nvCxnSpPr>
        <p:spPr>
          <a:xfrm flipH="1">
            <a:off x="6659402" y="3327705"/>
            <a:ext cx="1954406" cy="26178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36CF615-1A9F-499B-354A-08CA091FE2D4}"/>
              </a:ext>
            </a:extLst>
          </p:cNvPr>
          <p:cNvCxnSpPr>
            <a:cxnSpLocks/>
          </p:cNvCxnSpPr>
          <p:nvPr/>
        </p:nvCxnSpPr>
        <p:spPr>
          <a:xfrm flipH="1">
            <a:off x="6772155" y="3946420"/>
            <a:ext cx="3462320" cy="19991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BE4D5E56-8959-F056-3F0E-835D35A5EA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9328" y="4645872"/>
            <a:ext cx="3126399" cy="2158985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93D1446C-427C-E277-5282-5417D50A9A9F}"/>
              </a:ext>
            </a:extLst>
          </p:cNvPr>
          <p:cNvSpPr/>
          <p:nvPr/>
        </p:nvSpPr>
        <p:spPr>
          <a:xfrm>
            <a:off x="4860288" y="4725940"/>
            <a:ext cx="1866942" cy="18145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E" dirty="0"/>
              <a:t>Data Analyst/</a:t>
            </a:r>
          </a:p>
          <a:p>
            <a:pPr algn="ctr"/>
            <a:r>
              <a:rPr lang="en-AE" dirty="0"/>
              <a:t>Support Staff</a:t>
            </a:r>
          </a:p>
        </p:txBody>
      </p:sp>
    </p:spTree>
    <p:extLst>
      <p:ext uri="{BB962C8B-B14F-4D97-AF65-F5344CB8AC3E}">
        <p14:creationId xmlns:p14="http://schemas.microsoft.com/office/powerpoint/2010/main" val="301739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C573E1F9-C187-BA42-BBC7-3D2B184F7C74}"/>
              </a:ext>
            </a:extLst>
          </p:cNvPr>
          <p:cNvGrpSpPr/>
          <p:nvPr/>
        </p:nvGrpSpPr>
        <p:grpSpPr>
          <a:xfrm>
            <a:off x="1" y="-107701"/>
            <a:ext cx="12190413" cy="6965701"/>
            <a:chOff x="-19701" y="-107701"/>
            <a:chExt cx="12190413" cy="696570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44C4657-EF72-214B-AF96-F4B072DFE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9701" y="-107701"/>
              <a:ext cx="12190413" cy="6965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EEFEACF-D2A0-9C49-936F-6595707D4DD5}"/>
                </a:ext>
              </a:extLst>
            </p:cNvPr>
            <p:cNvSpPr/>
            <p:nvPr/>
          </p:nvSpPr>
          <p:spPr>
            <a:xfrm rot="19867721">
              <a:off x="5944234" y="3013291"/>
              <a:ext cx="426427" cy="434609"/>
            </a:xfrm>
            <a:prstGeom prst="rect">
              <a:avLst/>
            </a:prstGeom>
            <a:solidFill>
              <a:srgbClr val="A1A2A0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CF9DC09-4629-A448-BB0E-3574B8E6F446}"/>
              </a:ext>
            </a:extLst>
          </p:cNvPr>
          <p:cNvSpPr/>
          <p:nvPr/>
        </p:nvSpPr>
        <p:spPr>
          <a:xfrm>
            <a:off x="5082562" y="2837205"/>
            <a:ext cx="1247970" cy="36933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19050" contourW="12700">
              <a:extrusionClr>
                <a:schemeClr val="bg1"/>
              </a:extrusionClr>
              <a:contourClr>
                <a:schemeClr val="tx2"/>
              </a:contourClr>
            </a:sp3d>
          </a:bodyPr>
          <a:lstStyle/>
          <a:p>
            <a:pPr algn="ctr"/>
            <a:r>
              <a:rPr lang="en-US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Fixed/FTTX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8DB5C2-9F20-CB4F-B251-65FDAD071A83}"/>
              </a:ext>
            </a:extLst>
          </p:cNvPr>
          <p:cNvSpPr/>
          <p:nvPr/>
        </p:nvSpPr>
        <p:spPr>
          <a:xfrm>
            <a:off x="2910477" y="1444271"/>
            <a:ext cx="807208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19050" contourW="12700">
              <a:extrusionClr>
                <a:schemeClr val="bg1"/>
              </a:extrusionClr>
              <a:contourClr>
                <a:schemeClr val="tx2"/>
              </a:contourClr>
            </a:sp3d>
          </a:bodyPr>
          <a:lstStyle/>
          <a:p>
            <a:pPr algn="ctr"/>
            <a:r>
              <a:rPr lang="en-US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Cloud</a:t>
            </a:r>
          </a:p>
          <a:p>
            <a:pPr algn="ctr"/>
            <a:r>
              <a:rPr lang="en-US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DB6D7FB-582A-F74A-B0C6-B9AC355F4321}"/>
              </a:ext>
            </a:extLst>
          </p:cNvPr>
          <p:cNvSpPr/>
          <p:nvPr/>
        </p:nvSpPr>
        <p:spPr>
          <a:xfrm>
            <a:off x="4021109" y="2137017"/>
            <a:ext cx="1162177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19050" contourW="12700">
              <a:extrusionClr>
                <a:schemeClr val="bg1">
                  <a:lumMod val="85000"/>
                </a:schemeClr>
              </a:extrusionClr>
              <a:contourClr>
                <a:schemeClr val="tx2"/>
              </a:contourClr>
            </a:sp3d>
          </a:bodyPr>
          <a:lstStyle/>
          <a:p>
            <a:pPr algn="ctr"/>
            <a:r>
              <a:rPr lang="en-US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East/West</a:t>
            </a:r>
          </a:p>
          <a:p>
            <a:pPr algn="ctr"/>
            <a:r>
              <a:rPr lang="en-US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Visibility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05C287-492C-BB46-8134-1548EBF44C7C}"/>
              </a:ext>
            </a:extLst>
          </p:cNvPr>
          <p:cNvSpPr/>
          <p:nvPr/>
        </p:nvSpPr>
        <p:spPr>
          <a:xfrm>
            <a:off x="6644287" y="3588655"/>
            <a:ext cx="1331262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19050" contourW="12700">
              <a:extrusionClr>
                <a:schemeClr val="bg1">
                  <a:lumMod val="85000"/>
                </a:schemeClr>
              </a:extrusionClr>
              <a:contourClr>
                <a:schemeClr val="tx2"/>
              </a:contourClr>
            </a:sp3d>
          </a:bodyPr>
          <a:lstStyle/>
          <a:p>
            <a:pPr algn="ctr"/>
            <a:r>
              <a:rPr lang="en-US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Automation</a:t>
            </a:r>
          </a:p>
          <a:p>
            <a:pPr algn="ctr"/>
            <a:r>
              <a:rPr lang="en-US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AI/ML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9C88A1-FC3D-3D43-A91E-0962310E0DC5}"/>
              </a:ext>
            </a:extLst>
          </p:cNvPr>
          <p:cNvSpPr/>
          <p:nvPr/>
        </p:nvSpPr>
        <p:spPr>
          <a:xfrm>
            <a:off x="7975549" y="4222697"/>
            <a:ext cx="1544012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19050" contourW="12700">
              <a:extrusionClr>
                <a:schemeClr val="bg1">
                  <a:lumMod val="85000"/>
                </a:schemeClr>
              </a:extrusionClr>
              <a:contourClr>
                <a:schemeClr val="tx2"/>
              </a:contourClr>
            </a:sp3d>
          </a:bodyPr>
          <a:lstStyle/>
          <a:p>
            <a:pPr algn="ctr"/>
            <a:r>
              <a:rPr lang="en-US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Vendor</a:t>
            </a:r>
          </a:p>
          <a:p>
            <a:pPr algn="ctr"/>
            <a:r>
              <a:rPr lang="en-US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Independence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41A6D52-01E3-154C-8AFD-0B4E6DB59548}"/>
              </a:ext>
            </a:extLst>
          </p:cNvPr>
          <p:cNvSpPr/>
          <p:nvPr/>
        </p:nvSpPr>
        <p:spPr>
          <a:xfrm>
            <a:off x="9938412" y="5177135"/>
            <a:ext cx="747705" cy="36933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19050" contourW="12700">
              <a:extrusionClr>
                <a:schemeClr val="bg1">
                  <a:lumMod val="85000"/>
                </a:schemeClr>
              </a:extrusionClr>
              <a:contourClr>
                <a:schemeClr val="tx2"/>
              </a:contourClr>
            </a:sp3d>
          </a:bodyPr>
          <a:lstStyle/>
          <a:p>
            <a:pPr algn="ctr"/>
            <a:r>
              <a:rPr lang="en-US" b="1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5G SA</a:t>
            </a:r>
          </a:p>
        </p:txBody>
      </p:sp>
    </p:spTree>
    <p:extLst>
      <p:ext uri="{BB962C8B-B14F-4D97-AF65-F5344CB8AC3E}">
        <p14:creationId xmlns:p14="http://schemas.microsoft.com/office/powerpoint/2010/main" val="36135349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29B62-52A2-2B3C-30E1-85918B478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Key Takeaways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A0D30D-1511-DBE9-2DAC-FEB59FF85C57}"/>
              </a:ext>
            </a:extLst>
          </p:cNvPr>
          <p:cNvSpPr txBox="1"/>
          <p:nvPr/>
        </p:nvSpPr>
        <p:spPr>
          <a:xfrm>
            <a:off x="147574" y="1394353"/>
            <a:ext cx="73054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E" sz="2400" dirty="0"/>
              <a:t>With the increased data speeds the legacy approach is not enough to manage the networks. </a:t>
            </a:r>
          </a:p>
          <a:p>
            <a:pPr algn="just"/>
            <a:r>
              <a:rPr lang="en-AE" sz="2400" dirty="0"/>
              <a:t>The new age monitoring solution needs to </a:t>
            </a:r>
          </a:p>
          <a:p>
            <a:pPr algn="just"/>
            <a:endParaRPr lang="en-AE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/>
              <a:t>Cloud Native ready</a:t>
            </a:r>
            <a:endParaRPr lang="en-AE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AE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AE" sz="2400" dirty="0"/>
              <a:t>Must be vendor agnostic and packet data driven</a:t>
            </a:r>
            <a:endParaRPr lang="en-US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AE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AE" sz="2400" dirty="0"/>
              <a:t>Embrace multiple networks and environments with Multi-protocol and Multi-Leg correlations</a:t>
            </a:r>
          </a:p>
          <a:p>
            <a:pPr algn="just"/>
            <a:endParaRPr lang="en-AE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/>
              <a:t>P</a:t>
            </a:r>
            <a:r>
              <a:rPr lang="en-AE" sz="2400" dirty="0"/>
              <a:t>rovide AI/ML driven analytics for automation.</a:t>
            </a:r>
          </a:p>
          <a:p>
            <a:pPr algn="just"/>
            <a:endParaRPr lang="en-AE" sz="2400" dirty="0"/>
          </a:p>
          <a:p>
            <a:pPr algn="just"/>
            <a:endParaRPr lang="en-AE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AE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9EAC5A-98E0-25C5-92DD-E37EC2B56B47}"/>
              </a:ext>
            </a:extLst>
          </p:cNvPr>
          <p:cNvSpPr txBox="1"/>
          <p:nvPr/>
        </p:nvSpPr>
        <p:spPr>
          <a:xfrm>
            <a:off x="147574" y="932688"/>
            <a:ext cx="62591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AE" sz="2400" dirty="0"/>
              <a:t>Visibility is the key aspect for manageability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6C1B5C-270A-AD3B-9930-2125078F5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721" y="2012615"/>
            <a:ext cx="4326847" cy="290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72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09A8FE-C156-DC44-BF75-0B5B00F28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745" y="29940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Thank You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FAF5E-100A-4853-428A-90200EC140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AE" dirty="0"/>
              <a:t>Manuj Marwaha</a:t>
            </a:r>
          </a:p>
          <a:p>
            <a:r>
              <a:rPr lang="en-AE" dirty="0"/>
              <a:t>Sr. Sales Consultant</a:t>
            </a:r>
          </a:p>
        </p:txBody>
      </p:sp>
    </p:spTree>
    <p:extLst>
      <p:ext uri="{BB962C8B-B14F-4D97-AF65-F5344CB8AC3E}">
        <p14:creationId xmlns:p14="http://schemas.microsoft.com/office/powerpoint/2010/main" val="1286606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ETSCOUT_Section_Dividers">
  <a:themeElements>
    <a:clrScheme name="NETSCOUT PPT 2021">
      <a:dk1>
        <a:srgbClr val="53565A"/>
      </a:dk1>
      <a:lt1>
        <a:srgbClr val="FFFFFF"/>
      </a:lt1>
      <a:dk2>
        <a:srgbClr val="111820"/>
      </a:dk2>
      <a:lt2>
        <a:srgbClr val="FFFFFF"/>
      </a:lt2>
      <a:accent1>
        <a:srgbClr val="96D600"/>
      </a:accent1>
      <a:accent2>
        <a:srgbClr val="005F68"/>
      </a:accent2>
      <a:accent3>
        <a:srgbClr val="0099A7"/>
      </a:accent3>
      <a:accent4>
        <a:srgbClr val="1F355E"/>
      </a:accent4>
      <a:accent5>
        <a:srgbClr val="994878"/>
      </a:accent5>
      <a:accent6>
        <a:srgbClr val="4597CB"/>
      </a:accent6>
      <a:hlink>
        <a:srgbClr val="95D600"/>
      </a:hlink>
      <a:folHlink>
        <a:srgbClr val="789D4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  -  Compatibility Mode" id="{900797C1-DD9C-491A-A0A7-D3E36F3C3278}" vid="{08F8B1F5-4182-414D-AAF3-D57B94E4A4E3}"/>
    </a:ext>
  </a:extLst>
</a:theme>
</file>

<file path=ppt/theme/theme3.xml><?xml version="1.0" encoding="utf-8"?>
<a:theme xmlns:a="http://schemas.openxmlformats.org/drawingml/2006/main" name="NETSCOUT_Dark">
  <a:themeElements>
    <a:clrScheme name="NETSCOUT PPT 2021">
      <a:dk1>
        <a:srgbClr val="53565A"/>
      </a:dk1>
      <a:lt1>
        <a:srgbClr val="FFFFFF"/>
      </a:lt1>
      <a:dk2>
        <a:srgbClr val="111820"/>
      </a:dk2>
      <a:lt2>
        <a:srgbClr val="FFFFFF"/>
      </a:lt2>
      <a:accent1>
        <a:srgbClr val="96D600"/>
      </a:accent1>
      <a:accent2>
        <a:srgbClr val="005F68"/>
      </a:accent2>
      <a:accent3>
        <a:srgbClr val="0099A7"/>
      </a:accent3>
      <a:accent4>
        <a:srgbClr val="1F355E"/>
      </a:accent4>
      <a:accent5>
        <a:srgbClr val="994878"/>
      </a:accent5>
      <a:accent6>
        <a:srgbClr val="4597CB"/>
      </a:accent6>
      <a:hlink>
        <a:srgbClr val="95D600"/>
      </a:hlink>
      <a:folHlink>
        <a:srgbClr val="789D4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 cmpd="sng">
          <a:solidFill>
            <a:schemeClr val="bg1"/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6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bg1"/>
          </a:solidFill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.pot  -  Compatibility Mode" id="{900797C1-DD9C-491A-A0A7-D3E36F3C3278}" vid="{0F47062A-818C-47D1-9261-2FD3484CFED0}"/>
    </a:ext>
  </a:extLst>
</a:theme>
</file>

<file path=ppt/theme/theme4.xml><?xml version="1.0" encoding="utf-8"?>
<a:theme xmlns:a="http://schemas.openxmlformats.org/drawingml/2006/main" name="NETSCOUT_Light">
  <a:themeElements>
    <a:clrScheme name="Hyperlink">
      <a:dk1>
        <a:srgbClr val="53565A"/>
      </a:dk1>
      <a:lt1>
        <a:srgbClr val="FFFFFF"/>
      </a:lt1>
      <a:dk2>
        <a:srgbClr val="111820"/>
      </a:dk2>
      <a:lt2>
        <a:srgbClr val="D0D1AB"/>
      </a:lt2>
      <a:accent1>
        <a:srgbClr val="96D600"/>
      </a:accent1>
      <a:accent2>
        <a:srgbClr val="005F68"/>
      </a:accent2>
      <a:accent3>
        <a:srgbClr val="0099A7"/>
      </a:accent3>
      <a:accent4>
        <a:srgbClr val="1F355E"/>
      </a:accent4>
      <a:accent5>
        <a:srgbClr val="994878"/>
      </a:accent5>
      <a:accent6>
        <a:srgbClr val="53565A"/>
      </a:accent6>
      <a:hlink>
        <a:srgbClr val="789D49"/>
      </a:hlink>
      <a:folHlink>
        <a:srgbClr val="789D4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 w="12700" cmpd="sng">
          <a:solidFill>
            <a:schemeClr val="tx1"/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600" dirty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2"/>
          </a:solidFill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NETSCOUT_16-9-1905.pot  -  Compatibility Mode" id="{CA016ADB-4325-476B-982D-50252562B56F}" vid="{357EABDE-EF57-4DBC-8A77-BC97F2A235C3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TemplafySlideTemplateConfiguration><![CDATA[{"documentContentValidatorConfiguration":{"enableDocumentContentValidator":false,"documentContentValidatorVersion":0},"elementsMetadata":[],"slideId":"637171128435492741","enableDocumentContentUpdater":true,"version":"1.9"}]]></TemplafySlideTemplateConfiguration>
</file>

<file path=customXml/item2.xml><?xml version="1.0" encoding="utf-8"?>
<TemplafySlideFormConfiguration><![CDATA[{"formFields":[],"formDataEntries":[]}]]></TemplafySlideFormConfiguration>
</file>

<file path=customXml/itemProps1.xml><?xml version="1.0" encoding="utf-8"?>
<ds:datastoreItem xmlns:ds="http://schemas.openxmlformats.org/officeDocument/2006/customXml" ds:itemID="{4FC6E3CC-A091-524C-BC7E-54C8973A6661}">
  <ds:schemaRefs/>
</ds:datastoreItem>
</file>

<file path=customXml/itemProps2.xml><?xml version="1.0" encoding="utf-8"?>
<ds:datastoreItem xmlns:ds="http://schemas.openxmlformats.org/officeDocument/2006/customXml" ds:itemID="{B0C39515-A6A6-254F-BAD4-5F3BACA600DC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8307</TotalTime>
  <Words>1457</Words>
  <Application>Microsoft Macintosh PowerPoint</Application>
  <PresentationFormat>Widescreen</PresentationFormat>
  <Paragraphs>520</Paragraphs>
  <Slides>32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44" baseType="lpstr">
      <vt:lpstr>Arial</vt:lpstr>
      <vt:lpstr>Calibri</vt:lpstr>
      <vt:lpstr>Calibri Light</vt:lpstr>
      <vt:lpstr>Courier New</vt:lpstr>
      <vt:lpstr>Ericsson Hilda</vt:lpstr>
      <vt:lpstr>Ericsson Hilda Light</vt:lpstr>
      <vt:lpstr>System Font Regular</vt:lpstr>
      <vt:lpstr>Wingdings</vt:lpstr>
      <vt:lpstr>Office Theme</vt:lpstr>
      <vt:lpstr>NETSCOUT_Section_Dividers</vt:lpstr>
      <vt:lpstr>NETSCOUT_Dark</vt:lpstr>
      <vt:lpstr>NETSCOUT_Light</vt:lpstr>
      <vt:lpstr>Too Much Data is no Information </vt:lpstr>
      <vt:lpstr>Data Tsunami++</vt:lpstr>
      <vt:lpstr>New Paradigms, New Edges</vt:lpstr>
      <vt:lpstr>……more new Age Challenges</vt:lpstr>
      <vt:lpstr>Cloud Native</vt:lpstr>
      <vt:lpstr>Cloud Native</vt:lpstr>
      <vt:lpstr>TLS Encryption</vt:lpstr>
      <vt:lpstr>East/West Visibility</vt:lpstr>
      <vt:lpstr>Solution should be Vendor Independent</vt:lpstr>
      <vt:lpstr>Complex Network Plumbing</vt:lpstr>
      <vt:lpstr>Solution : Standards Updated </vt:lpstr>
      <vt:lpstr>Simple Name Table</vt:lpstr>
      <vt:lpstr>Barriers to be Removed !</vt:lpstr>
      <vt:lpstr>Smart Data</vt:lpstr>
      <vt:lpstr>New Approach: Advanced Analytics</vt:lpstr>
      <vt:lpstr>PowerPoint Presentation</vt:lpstr>
      <vt:lpstr>Use-Case: Correlated Information is beautiful (Radio and Core correlation)</vt:lpstr>
      <vt:lpstr>Uncorrelated Data-Elephant in the dark</vt:lpstr>
      <vt:lpstr>Dropped VoLTE Call Analysis</vt:lpstr>
      <vt:lpstr>Dropped VoLTE Call</vt:lpstr>
      <vt:lpstr>PowerPoint Presentation</vt:lpstr>
      <vt:lpstr>Automating the Workflows  Audio Gaps, who is responsible?</vt:lpstr>
      <vt:lpstr>PowerPoint Presentation</vt:lpstr>
      <vt:lpstr>PowerPoint Presentation</vt:lpstr>
      <vt:lpstr>Audio Gaps (Automated)</vt:lpstr>
      <vt:lpstr>Drill Down Audio Gaps</vt:lpstr>
      <vt:lpstr>Audio Gaps Continued…</vt:lpstr>
      <vt:lpstr>Automation</vt:lpstr>
      <vt:lpstr>Hybrid networks-multiple problems</vt:lpstr>
      <vt:lpstr>PowerPoint Presentation</vt:lpstr>
      <vt:lpstr>Key Takeaways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Marwaha, Manuj</dc:creator>
  <cp:lastModifiedBy>Marwaha, Manuj</cp:lastModifiedBy>
  <cp:revision>65</cp:revision>
  <cp:lastPrinted>2022-10-18T15:34:38Z</cp:lastPrinted>
  <dcterms:created xsi:type="dcterms:W3CDTF">2021-05-22T07:55:56Z</dcterms:created>
  <dcterms:modified xsi:type="dcterms:W3CDTF">2022-12-08T06:23:09Z</dcterms:modified>
</cp:coreProperties>
</file>