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06" r:id="rId4"/>
    <p:sldMasterId id="2147483847" r:id="rId5"/>
    <p:sldMasterId id="2147483885" r:id="rId6"/>
  </p:sldMasterIdLst>
  <p:notesMasterIdLst>
    <p:notesMasterId r:id="rId8"/>
  </p:notesMasterIdLst>
  <p:handoutMasterIdLst>
    <p:handoutMasterId r:id="rId9"/>
  </p:handoutMasterIdLst>
  <p:sldIdLst>
    <p:sldId id="3128" r:id="rId7"/>
  </p:sldIdLst>
  <p:sldSz cx="9144000" cy="5143500" type="screen16x9"/>
  <p:notesSz cx="6858000" cy="9144000"/>
  <p:defaultTextStyle>
    <a:defPPr>
      <a:defRPr lang="de-DE"/>
    </a:defPPr>
    <a:lvl1pPr algn="l" defTabSz="406400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06400" indent="50800" algn="l" defTabSz="406400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814388" indent="100013" algn="l" defTabSz="406400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220788" indent="150813" algn="l" defTabSz="406400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628775" indent="200025" algn="l" defTabSz="406400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C00"/>
    <a:srgbClr val="002957"/>
    <a:srgbClr val="E52420"/>
    <a:srgbClr val="C20E1A"/>
    <a:srgbClr val="084F97"/>
    <a:srgbClr val="0855A3"/>
    <a:srgbClr val="096FA1"/>
    <a:srgbClr val="FFFFFF"/>
    <a:srgbClr val="08618E"/>
    <a:srgbClr val="0827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53" autoAdjust="0"/>
    <p:restoredTop sz="87937" autoAdjust="0"/>
  </p:normalViewPr>
  <p:slideViewPr>
    <p:cSldViewPr snapToGrid="0" snapToObjects="1">
      <p:cViewPr>
        <p:scale>
          <a:sx n="70" d="100"/>
          <a:sy n="70" d="100"/>
        </p:scale>
        <p:origin x="834" y="11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07371" fontAlgn="auto">
              <a:spcBef>
                <a:spcPts val="0"/>
              </a:spcBef>
              <a:spcAft>
                <a:spcPts val="0"/>
              </a:spcAft>
              <a:defRPr sz="1200" dirty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07371" fontAlgn="auto">
              <a:spcBef>
                <a:spcPts val="0"/>
              </a:spcBef>
              <a:spcAft>
                <a:spcPts val="0"/>
              </a:spcAft>
              <a:defRPr sz="1200" smtClean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E435A18-EC93-BF44-94BD-186C510677B4}" type="datetimeFigureOut">
              <a:rPr lang="de-DE"/>
              <a:pPr>
                <a:defRPr/>
              </a:pPr>
              <a:t>06.12.2022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07371" fontAlgn="auto">
              <a:spcBef>
                <a:spcPts val="0"/>
              </a:spcBef>
              <a:spcAft>
                <a:spcPts val="0"/>
              </a:spcAft>
              <a:defRPr sz="1200" dirty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407371" fontAlgn="auto">
              <a:spcBef>
                <a:spcPts val="0"/>
              </a:spcBef>
              <a:spcAft>
                <a:spcPts val="0"/>
              </a:spcAft>
              <a:defRPr sz="1200" smtClean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5C5CAAD-193C-5840-B41C-2DF6755F60B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7661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07371" fontAlgn="auto">
              <a:spcBef>
                <a:spcPts val="0"/>
              </a:spcBef>
              <a:spcAft>
                <a:spcPts val="0"/>
              </a:spcAft>
              <a:defRPr sz="1200" dirty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07371" fontAlgn="auto">
              <a:spcBef>
                <a:spcPts val="0"/>
              </a:spcBef>
              <a:spcAft>
                <a:spcPts val="0"/>
              </a:spcAft>
              <a:defRPr sz="1200" smtClean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E988DDD-D491-0B4A-B349-7AB2633A1B27}" type="datetimeFigureOut">
              <a:rPr lang="de-DE"/>
              <a:pPr>
                <a:defRPr/>
              </a:pPr>
              <a:t>06.12.2022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dirty="0"/>
              <a:t>Mastertextformat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07371" fontAlgn="auto">
              <a:spcBef>
                <a:spcPts val="0"/>
              </a:spcBef>
              <a:spcAft>
                <a:spcPts val="0"/>
              </a:spcAft>
              <a:defRPr sz="1200" dirty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407371" fontAlgn="auto">
              <a:spcBef>
                <a:spcPts val="0"/>
              </a:spcBef>
              <a:spcAft>
                <a:spcPts val="0"/>
              </a:spcAft>
              <a:defRPr sz="1200" smtClean="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3090C50-6D8E-1E46-B37B-6F78A8DB7D9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51762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06400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ＭＳ Ｐゴシック" charset="0"/>
        <a:cs typeface="ＭＳ Ｐゴシック" charset="0"/>
      </a:defRPr>
    </a:lvl1pPr>
    <a:lvl2pPr marL="406400" algn="l" defTabSz="406400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2pPr>
    <a:lvl3pPr marL="814388" algn="l" defTabSz="406400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3pPr>
    <a:lvl4pPr marL="1220788" algn="l" defTabSz="406400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4pPr>
    <a:lvl5pPr marL="1628775" algn="l" defTabSz="406400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ＭＳ Ｐゴシック" charset="0"/>
        <a:cs typeface="+mn-cs"/>
      </a:defRPr>
    </a:lvl5pPr>
    <a:lvl6pPr marL="2036868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4243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1618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58991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090C50-6D8E-1E46-B37B-6F78A8DB7D90}" type="slidenum">
              <a:rPr lang="de-DE" smtClean="0"/>
              <a:pPr>
                <a:defRPr/>
              </a:pPr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6412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Himmel, Stadt, Gebäude enthält.&#10;&#10;Automatisch generierte Beschreibung">
            <a:extLst>
              <a:ext uri="{FF2B5EF4-FFF2-40B4-BE49-F238E27FC236}">
                <a16:creationId xmlns:a16="http://schemas.microsoft.com/office/drawing/2014/main" id="{1DF8106F-D787-45AB-8E45-2EEB11BDE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960940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609610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06529863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0" name="Titel 14">
            <a:extLst>
              <a:ext uri="{FF2B5EF4-FFF2-40B4-BE49-F238E27FC236}">
                <a16:creationId xmlns:a16="http://schemas.microsoft.com/office/drawing/2014/main" id="{902BF31E-888C-4F31-901E-4F9B17EC4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960940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B828BBEC-9740-4C6B-B3C7-1066BFA79F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609610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</p:spTree>
    <p:extLst>
      <p:ext uri="{BB962C8B-B14F-4D97-AF65-F5344CB8AC3E}">
        <p14:creationId xmlns:p14="http://schemas.microsoft.com/office/powerpoint/2010/main" val="86234699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7067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6CAE0F9A-A37E-460C-A130-CDA3CA3A2672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090704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679370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6565104-AD0E-418B-A825-10E7BD37A4D9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620337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3F10E1D3-F543-4920-AB29-17261320C9D6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283232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8E171B6B-B822-4ACD-A9EE-06BDE373F50E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793448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641482"/>
            <a:ext cx="5372101" cy="810204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5704917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567616"/>
            <a:ext cx="5372101" cy="884070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E871B837-354C-44BD-9A00-564802245DAE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624589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567616"/>
            <a:ext cx="5372101" cy="884070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8D5B09DD-87EA-4817-B05B-5574AFF55656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39076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8838469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0585199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6447459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046E705A-DCFD-4034-A037-3E0AF123AD49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162462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19119E6-6512-4EEE-BB35-2C2525CCBB2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505466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98085BA-BB04-44A8-B1CE-E4562E06ECEF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862555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blue - no foo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4478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425914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6271" y="482400"/>
            <a:ext cx="7657200" cy="536400"/>
          </a:xfrm>
          <a:prstGeom prst="rect">
            <a:avLst/>
          </a:prstGeo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7B75BAB-1598-4AA5-8949-129AD557480B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defRPr sz="20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3304901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19A13943-90DF-40CC-A35E-A6D8A13D7D4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 numCol="2" spcCol="720000"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tabLst/>
              <a:defRPr sz="18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 sz="160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2800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08312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271" y="1209675"/>
            <a:ext cx="7658100" cy="3276599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6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6AC2C0E1-A4C1-4DDE-A435-3B4D4440DB9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55956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CA29541-4EE3-4A43-8442-9BF1D9BC17DE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975224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7466700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adline only - no footer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3">
            <a:extLst>
              <a:ext uri="{FF2B5EF4-FFF2-40B4-BE49-F238E27FC236}">
                <a16:creationId xmlns:a16="http://schemas.microsoft.com/office/drawing/2014/main" id="{263E82CE-0603-49B5-87DF-59458DD300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014505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2892361-A9C4-4AFE-A182-344175764B3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8988346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schwarz enthält.&#10;&#10;Automatisch generierte Beschreibung">
            <a:extLst>
              <a:ext uri="{FF2B5EF4-FFF2-40B4-BE49-F238E27FC236}">
                <a16:creationId xmlns:a16="http://schemas.microsoft.com/office/drawing/2014/main" id="{AB553C71-04CC-4D52-8607-FEE5E34C3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1000"/>
          </a:blip>
          <a:srcRect t="-15" b="11197"/>
          <a:stretch>
            <a:fillRect/>
          </a:stretch>
        </p:blipFill>
        <p:spPr>
          <a:xfrm>
            <a:off x="0" y="317500"/>
            <a:ext cx="9144000" cy="457041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4888567"/>
            <a:ext cx="992468" cy="2549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0" y="4758966"/>
            <a:ext cx="221879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715184" y="4758966"/>
            <a:ext cx="8428816" cy="1368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F376691-4783-4F47-93FA-1AB647E966B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9FDFF77-2A60-4435-A459-50E604FB92BF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9144000" cy="323850"/>
          </a:xfrm>
          <a:prstGeom prst="rect">
            <a:avLst/>
          </a:prstGeom>
          <a:solidFill>
            <a:srgbClr val="082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147945276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F8F67F8-4F35-4BE3-8674-1322622D06F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92863146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0A1E69F9-9213-4036-A74C-4F4E62C02ED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3576509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808536059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100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 dirty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 dirty="0"/>
          </a:p>
          <a:p>
            <a:pPr lvl="0" algn="ctr">
              <a:buNone/>
            </a:pP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0279170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4501"/>
            <a:ext cx="4572000" cy="5152502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805593" y="949377"/>
            <a:ext cx="2678217" cy="871068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3091" y="2051199"/>
            <a:ext cx="3914759" cy="246221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3091" y="540554"/>
            <a:ext cx="1177771" cy="1177771"/>
          </a:xfrm>
        </p:spPr>
        <p:txBody>
          <a:bodyPr>
            <a:normAutofit/>
          </a:bodyPr>
          <a:lstStyle>
            <a:lvl1pPr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091" y="2539534"/>
            <a:ext cx="3914759" cy="21544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400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97875770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adline only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063746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8F2FDD7B-6D3E-4D1B-880E-79D5B933B20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99378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Himmel, draußen, Stadt, Hintergrund enthält.&#10;&#10;Automatisch generierte Beschreibung">
            <a:extLst>
              <a:ext uri="{FF2B5EF4-FFF2-40B4-BE49-F238E27FC236}">
                <a16:creationId xmlns:a16="http://schemas.microsoft.com/office/drawing/2014/main" id="{E615C851-8D49-42CE-8D4F-DD96E31F374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8519094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4811640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5975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_Bild_Logo_farbi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34544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A2F282F-C6AF-49BC-A98C-952A49A21A9D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7C4CFD1-12D3-421F-A94C-9E703646CF20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1FEBAC4-EACE-4E61-8F8B-0EC73B4E5E64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6530FD-ACE3-4CAB-8215-F1C043DC7E0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0A9BE885-A897-4707-8262-1FB00C8FA9D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9C5A6DC-88B7-47C6-9278-6BA8A3420DC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58039C-9BE2-44BE-8187-7D707C6BBD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3814C89C-BD6E-49B5-BE31-87926B15E7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24" name="Textplatzhalter 8">
            <a:extLst>
              <a:ext uri="{FF2B5EF4-FFF2-40B4-BE49-F238E27FC236}">
                <a16:creationId xmlns:a16="http://schemas.microsoft.com/office/drawing/2014/main" id="{AD508F26-9B53-4D40-8B0B-EA0F0BDB22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3567779" cy="32765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2472625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6F79BF87-9824-4E84-978B-7413A4CA06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8C4D5CFB-19DE-4637-B9E9-38AAD79C85E5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4A115C1-3530-4E61-B786-E2A95303F38F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7DBD90FF-A9C3-42D2-93A0-703222A1C133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507281-AC63-4612-A5AF-7CFE3C59643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37C75281-FF08-4814-B210-A8B655D465D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CDD16B-887D-4D2A-96F1-E91D8CBC4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C5582D-1A0E-4586-AE55-54F88C1784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Titelplatzhalter 1">
            <a:extLst>
              <a:ext uri="{FF2B5EF4-FFF2-40B4-BE49-F238E27FC236}">
                <a16:creationId xmlns:a16="http://schemas.microsoft.com/office/drawing/2014/main" id="{92F1ABF4-412C-4AA8-B63D-AAADE93661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0" name="Textplatzhalter 8">
            <a:extLst>
              <a:ext uri="{FF2B5EF4-FFF2-40B4-BE49-F238E27FC236}">
                <a16:creationId xmlns:a16="http://schemas.microsoft.com/office/drawing/2014/main" id="{92A263F6-3250-4E9F-A1F0-5FE62CCF1B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3567779" cy="3276599"/>
          </a:xfrm>
        </p:spPr>
        <p:txBody>
          <a:bodyPr/>
          <a:lstStyle>
            <a:lvl1pPr>
              <a:buClrTx/>
              <a:defRPr sz="1800">
                <a:solidFill>
                  <a:schemeClr val="bg1"/>
                </a:solidFill>
              </a:defRPr>
            </a:lvl1pPr>
            <a:lvl2pPr>
              <a:buClrTx/>
              <a:defRPr sz="1600">
                <a:solidFill>
                  <a:schemeClr val="bg1"/>
                </a:solidFill>
              </a:defRPr>
            </a:lvl2pPr>
            <a:lvl3pPr>
              <a:buClrTx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0101128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4016414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8443941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148973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C4300971-BABA-4331-82C9-105E86106DA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02476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8901AF56-A9EC-4FC5-AE3D-C15B00AA4137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8039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641482"/>
            <a:ext cx="5372101" cy="810204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123074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567616"/>
            <a:ext cx="5372101" cy="884070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E5A3C892-F702-460A-8853-E577F122810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20233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A3AB6E0-949B-482C-8D12-F3569D70E14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8067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DDC54058-CFC7-4D32-928B-6DEB4C8AF44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90076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730B27A-94B4-4476-9B8D-37215EF06CB2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14678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4478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40587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6271" y="482400"/>
            <a:ext cx="7657200" cy="536400"/>
          </a:xfrm>
          <a:prstGeom prst="rect">
            <a:avLst/>
          </a:prstGeo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CC4B296-963E-4E13-AD68-45C56B8805F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defRPr sz="20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9436838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9A04F1B-52AB-4F2B-A796-ED74276A306E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 numCol="2" spcCol="720000"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tabLst/>
              <a:defRPr sz="18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 sz="160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2800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5463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271" y="1209675"/>
            <a:ext cx="7658100" cy="3276599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6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D88DDB2D-7303-4D70-9D26-4F5D146C40B5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19621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F74AA86-ABE6-465B-BB6A-8DF9AA37CFE5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103246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703526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C9FEF295-30ED-4D39-9DC0-C7D0831D69D5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445918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79C432A8-AC5C-4B83-9991-B6CA465D6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"/>
          <a:stretch/>
        </p:blipFill>
        <p:spPr bwMode="auto">
          <a:xfrm>
            <a:off x="0" y="0"/>
            <a:ext cx="9144000" cy="488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4888567"/>
            <a:ext cx="992468" cy="2549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0" y="4758966"/>
            <a:ext cx="221879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715184" y="4758966"/>
            <a:ext cx="8428816" cy="1368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06856C0F-A0BD-4E7D-AC42-EA0436870F1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888190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6EAE71D-B9C8-4FEE-B064-B255CD73200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95115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21B2AD7-2A23-4831-85A8-876703630EA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860834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1154449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100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 dirty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 dirty="0"/>
          </a:p>
          <a:p>
            <a:pPr lvl="0" algn="ctr">
              <a:buNone/>
            </a:pP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05559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8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14400" y="3297600"/>
            <a:ext cx="9162000" cy="1854000"/>
          </a:xfrm>
          <a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64023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513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4501"/>
            <a:ext cx="4572000" cy="5152502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805593" y="949377"/>
            <a:ext cx="2678217" cy="871068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3091" y="2051199"/>
            <a:ext cx="3914759" cy="246221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3091" y="540554"/>
            <a:ext cx="1177771" cy="1177771"/>
          </a:xfrm>
        </p:spPr>
        <p:txBody>
          <a:bodyPr>
            <a:normAutofit/>
          </a:bodyPr>
          <a:lstStyle>
            <a:lvl1pPr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091" y="2539534"/>
            <a:ext cx="3914759" cy="21544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400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4498435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Himmel, draußen, Stadt, Hintergrund enthält.&#10;&#10;Automatisch generierte Beschreibung">
            <a:extLst>
              <a:ext uri="{FF2B5EF4-FFF2-40B4-BE49-F238E27FC236}">
                <a16:creationId xmlns:a16="http://schemas.microsoft.com/office/drawing/2014/main" id="{E615C851-8D49-42CE-8D4F-DD96E31F3745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4187310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8342255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14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_Bild_Logo_farbi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-689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6271" y="1495927"/>
            <a:ext cx="7658100" cy="246221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71" y="847257"/>
            <a:ext cx="7658100" cy="534987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62186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A2F282F-C6AF-49BC-A98C-952A49A21A9D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7C4CFD1-12D3-421F-A94C-9E703646CF20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1FEBAC4-EACE-4E61-8F8B-0EC73B4E5E64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6530FD-ACE3-4CAB-8215-F1C043DC7E0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E0E97A4F-DF3B-4834-8997-11F1AF9A58BE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9C5A6DC-88B7-47C6-9278-6BA8A3420DC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58039C-9BE2-44BE-8187-7D707C6BBD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3814C89C-BD6E-49B5-BE31-87926B15E7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24" name="Textplatzhalter 8">
            <a:extLst>
              <a:ext uri="{FF2B5EF4-FFF2-40B4-BE49-F238E27FC236}">
                <a16:creationId xmlns:a16="http://schemas.microsoft.com/office/drawing/2014/main" id="{AD508F26-9B53-4D40-8B0B-EA0F0BDB22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3567779" cy="32765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5925569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6F79BF87-9824-4E84-978B-7413A4CA06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8C4D5CFB-19DE-4637-B9E9-38AAD79C85E5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4A115C1-3530-4E61-B786-E2A95303F38F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7DBD90FF-A9C3-42D2-93A0-703222A1C133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507281-AC63-4612-A5AF-7CFE3C59643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D3F3090D-B99A-4C6A-ACD5-4516B90EFE9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CDD16B-887D-4D2A-96F1-E91D8CBC4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C5582D-1A0E-4586-AE55-54F88C1784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6" name="Titelplatzhalter 1">
            <a:extLst>
              <a:ext uri="{FF2B5EF4-FFF2-40B4-BE49-F238E27FC236}">
                <a16:creationId xmlns:a16="http://schemas.microsoft.com/office/drawing/2014/main" id="{92F1ABF4-412C-4AA8-B63D-AAADE93661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0" name="Textplatzhalter 8">
            <a:extLst>
              <a:ext uri="{FF2B5EF4-FFF2-40B4-BE49-F238E27FC236}">
                <a16:creationId xmlns:a16="http://schemas.microsoft.com/office/drawing/2014/main" id="{92A263F6-3250-4E9F-A1F0-5FE62CCF1B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3567779" cy="3276599"/>
          </a:xfrm>
        </p:spPr>
        <p:txBody>
          <a:bodyPr/>
          <a:lstStyle>
            <a:lvl1pPr>
              <a:buClrTx/>
              <a:defRPr sz="1800">
                <a:solidFill>
                  <a:schemeClr val="bg1"/>
                </a:solidFill>
              </a:defRPr>
            </a:lvl1pPr>
            <a:lvl2pPr>
              <a:buClrTx/>
              <a:defRPr sz="1600">
                <a:solidFill>
                  <a:schemeClr val="bg1"/>
                </a:solidFill>
              </a:defRPr>
            </a:lvl2pPr>
            <a:lvl3pPr>
              <a:buClrTx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7878271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9760885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141528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51435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474369"/>
            <a:ext cx="500400" cy="457446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4524375"/>
            <a:ext cx="9144000" cy="6191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9" y="1471949"/>
            <a:ext cx="5715001" cy="1031803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350" y="0"/>
            <a:ext cx="1263650" cy="281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16600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0960024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87B296B1-B185-44F2-AEAA-A31A44ACEE2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78948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896271" y="1114209"/>
            <a:ext cx="7666038" cy="93390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75CD1EFF-51F4-43BF-A72C-C6E3306B5E92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07609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641482"/>
            <a:ext cx="5372101" cy="810204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779235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567616"/>
            <a:ext cx="5372101" cy="884070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C7FDE101-E6BC-42A7-8CA1-1DDEBB85544A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22151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D53DB26-9F87-48A2-A407-BF02ADC1AB3D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7918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D82696CC-5D6C-492E-8057-C1C9D244416F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48425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25324" y="4015005"/>
            <a:ext cx="770947" cy="6962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4118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86CD06-7602-41C4-8C6F-CDBC11C3483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3335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15856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100" y="1447800"/>
            <a:ext cx="7543800" cy="19431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4000" b="1" i="1">
                <a:solidFill>
                  <a:schemeClr val="bg1"/>
                </a:solidFill>
              </a:defRPr>
            </a:lvl1pPr>
            <a:lvl2pPr algn="ctr">
              <a:defRPr sz="4000"/>
            </a:lvl2pPr>
            <a:lvl3pPr algn="ctr">
              <a:defRPr sz="4000"/>
            </a:lvl3pPr>
            <a:lvl4pPr algn="ctr">
              <a:defRPr sz="4000"/>
            </a:lvl4pPr>
            <a:lvl5pPr algn="ctr">
              <a:defRPr sz="4000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647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6271" y="482400"/>
            <a:ext cx="7657200" cy="536400"/>
          </a:xfrm>
          <a:prstGeom prst="rect">
            <a:avLst/>
          </a:prstGeo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25365E0-1B3E-4F23-B611-BF8F475C91A5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defRPr sz="20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9948358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F883AC6-D93A-460E-BEAF-B7959D4DBBD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271" y="1209675"/>
            <a:ext cx="7658100" cy="3276599"/>
          </a:xfrm>
        </p:spPr>
        <p:txBody>
          <a:bodyPr numCol="2" spcCol="720000">
            <a:normAutofit/>
          </a:bodyPr>
          <a:lstStyle>
            <a:lvl1pPr marL="446088" indent="-446088">
              <a:lnSpc>
                <a:spcPct val="100000"/>
              </a:lnSpc>
              <a:spcAft>
                <a:spcPts val="1200"/>
              </a:spcAft>
              <a:buSzPct val="100000"/>
              <a:buFont typeface="+mj-lt"/>
              <a:buAutoNum type="arabicPeriod"/>
              <a:tabLst/>
              <a:defRPr sz="1800"/>
            </a:lvl1pPr>
            <a:lvl2pPr marL="719138" indent="-180975">
              <a:lnSpc>
                <a:spcPct val="100000"/>
              </a:lnSpc>
              <a:spcAft>
                <a:spcPts val="1200"/>
              </a:spcAft>
              <a:defRPr sz="160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2800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6773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271" y="1209675"/>
            <a:ext cx="7658100" cy="3276599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6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98561900-8725-45FB-9677-28A1BA027D9B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7545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6AFCF5F-954E-4C10-B7EF-507B61655DF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07393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079886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7189B4A0-12D2-4AC2-8D46-7E32B078EFB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56478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79C432A8-AC5C-4B83-9991-B6CA465D6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" b="5035"/>
          <a:stretch/>
        </p:blipFill>
        <p:spPr bwMode="auto">
          <a:xfrm>
            <a:off x="0" y="0"/>
            <a:ext cx="9144000" cy="488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4888567"/>
            <a:ext cx="992468" cy="2549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0" y="4758966"/>
            <a:ext cx="221879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715184" y="4758966"/>
            <a:ext cx="8428816" cy="1368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73496A4E-84A3-4529-8AC1-917EB8F11606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644393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5D27EC0-BC16-4767-A93F-A14E3438FC07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99298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C869039F-36A6-440F-8B6D-0C0173D619A7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79" y="318295"/>
            <a:ext cx="7658100" cy="534987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847857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97631" y="4121944"/>
            <a:ext cx="907257" cy="5572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322746" y="4184118"/>
            <a:ext cx="203996" cy="220639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21879" y="4262746"/>
            <a:ext cx="500400" cy="378818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1815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258353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4759228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9144000" cy="4888705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100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 dirty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 dirty="0"/>
          </a:p>
          <a:p>
            <a:pPr lvl="0" algn="ctr">
              <a:buNone/>
            </a:pP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226795"/>
            <a:ext cx="7380288" cy="53467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3975" y="4115691"/>
            <a:ext cx="7380288" cy="33855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1600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24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24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407371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22309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8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14400" y="3297600"/>
            <a:ext cx="9162000" cy="1854000"/>
          </a:xfrm>
          <a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3432118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4501"/>
            <a:ext cx="4572000" cy="5152502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4763729"/>
            <a:ext cx="9144000" cy="384272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8000" tIns="108000" bIns="108000" rtlCol="0" anchor="ctr">
            <a:noAutofit/>
          </a:bodyPr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805593" y="949377"/>
            <a:ext cx="2678217" cy="871068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3200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3091" y="2051199"/>
            <a:ext cx="3914759" cy="246221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3091" y="540554"/>
            <a:ext cx="1177771" cy="1177771"/>
          </a:xfrm>
        </p:spPr>
        <p:txBody>
          <a:bodyPr>
            <a:normAutofit/>
          </a:bodyPr>
          <a:lstStyle>
            <a:lvl1pPr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091" y="2539534"/>
            <a:ext cx="3914759" cy="21544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400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6043393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adlin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Datumsplatzhalter 4">
            <a:extLst>
              <a:ext uri="{FF2B5EF4-FFF2-40B4-BE49-F238E27FC236}">
                <a16:creationId xmlns:a16="http://schemas.microsoft.com/office/drawing/2014/main" id="{82EE879A-245A-43A3-9BD4-E508E6F68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00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602CAC0-7E94-4B5A-BC4A-F2A005990BB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73935440-9C6B-471F-BE7B-6C972F363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00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76E6755-9CAE-410A-BAC5-1E1BC2550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25500"/>
            <a:ext cx="18000" cy="18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0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0996782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9144000" cy="4888705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3771900" y="567616"/>
            <a:ext cx="5372101" cy="884070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2450" y="2659366"/>
            <a:ext cx="4781550" cy="1130291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3200" b="1" i="1" dirty="0" smtClean="0">
                <a:solidFill>
                  <a:schemeClr val="bg1"/>
                </a:solidFill>
              </a:defRPr>
            </a:lvl1pPr>
            <a:lvl2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2800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2800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2800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760"/>
            <a:ext cx="500400" cy="45744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C22A644E-5381-4CC8-9D75-E1D8F755170F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231344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image" Target="../media/image5.png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8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34" Type="http://schemas.openxmlformats.org/officeDocument/2006/relationships/image" Target="../media/image10.png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3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96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Relationship Id="rId8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4888567"/>
            <a:ext cx="992468" cy="2549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0" y="4758966"/>
            <a:ext cx="221879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715184" y="4758966"/>
            <a:ext cx="8428816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96271" y="1209675"/>
            <a:ext cx="7658100" cy="327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Mastertextformat bitte in Schriftgröße 20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 bitte in Schriftgröße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Dritte Ebene bitte in Schriftgröße 16 </a:t>
            </a:r>
            <a:r>
              <a:rPr lang="de-DE" dirty="0" err="1"/>
              <a:t>pt</a:t>
            </a:r>
            <a:endParaRPr lang="de-DE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072841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496579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2817866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099087" y="4891044"/>
            <a:ext cx="639815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700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2E209C1B-8E1D-4AB4-AFC8-6F6EB24C551E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928936" y="4891044"/>
            <a:ext cx="4933951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700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9246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7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152942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7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7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44" r:id="rId5"/>
    <p:sldLayoutId id="2147483817" r:id="rId6"/>
    <p:sldLayoutId id="2147483822" r:id="rId7"/>
    <p:sldLayoutId id="2147483845" r:id="rId8"/>
    <p:sldLayoutId id="2147483821" r:id="rId9"/>
    <p:sldLayoutId id="2147483820" r:id="rId10"/>
    <p:sldLayoutId id="2147483843" r:id="rId11"/>
    <p:sldLayoutId id="2147483832" r:id="rId12"/>
    <p:sldLayoutId id="2147483831" r:id="rId13"/>
    <p:sldLayoutId id="2147483830" r:id="rId14"/>
    <p:sldLayoutId id="2147483823" r:id="rId15"/>
    <p:sldLayoutId id="2147483824" r:id="rId16"/>
    <p:sldLayoutId id="2147483829" r:id="rId17"/>
    <p:sldLayoutId id="2147483828" r:id="rId18"/>
    <p:sldLayoutId id="2147483813" r:id="rId19"/>
    <p:sldLayoutId id="2147483814" r:id="rId20"/>
    <p:sldLayoutId id="2147483815" r:id="rId21"/>
    <p:sldLayoutId id="2147483816" r:id="rId22"/>
    <p:sldLayoutId id="2147483827" r:id="rId23"/>
    <p:sldLayoutId id="2147483846" r:id="rId24"/>
    <p:sldLayoutId id="2147483825" r:id="rId25"/>
    <p:sldLayoutId id="2147483826" r:id="rId26"/>
    <p:sldLayoutId id="2147483842" r:id="rId27"/>
    <p:sldLayoutId id="2147483837" r:id="rId28"/>
    <p:sldLayoutId id="2147483818" r:id="rId29"/>
    <p:sldLayoutId id="2147483819" r:id="rId30"/>
    <p:sldLayoutId id="2147483841" r:id="rId31"/>
    <p:sldLayoutId id="2147483882" r:id="rId32"/>
    <p:sldLayoutId id="2147483918" r:id="rId33"/>
  </p:sldLayoutIdLst>
  <p:transition>
    <p:fade/>
  </p:transition>
  <p:hf sldNum="0" hdr="0" ftr="0"/>
  <p:txStyles>
    <p:titleStyle>
      <a:lvl1pPr algn="l" defTabSz="406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5pPr>
      <a:lvl6pPr marL="4572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6pPr>
      <a:lvl7pPr marL="9144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7pPr>
      <a:lvl8pPr marL="13716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8pPr>
      <a:lvl9pPr marL="18288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266700" indent="-266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sz="2000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577850" indent="-2159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Arial" charset="0"/>
        <a:buChar char="•"/>
        <a:defRPr sz="1600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901700" indent="-24765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Symbol" charset="0"/>
        <a:buChar char="-"/>
        <a:defRPr sz="1400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5635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7032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845424" indent="-140904" algn="l" defTabSz="407320" rtl="0" eaLnBrk="1" latinLnBrk="0" hangingPunct="1">
        <a:lnSpc>
          <a:spcPct val="120000"/>
        </a:lnSpc>
        <a:spcBef>
          <a:spcPts val="0"/>
        </a:spcBef>
        <a:spcAft>
          <a:spcPts val="500"/>
        </a:spcAft>
        <a:buSzPct val="70000"/>
        <a:buFont typeface="Wingdings 3" panose="05040102010807070707" pitchFamily="18" charset="2"/>
        <a:buChar char=""/>
        <a:defRPr sz="1800" kern="1200">
          <a:solidFill>
            <a:srgbClr val="1C3F4D"/>
          </a:solidFill>
          <a:latin typeface="Arial"/>
          <a:ea typeface="+mn-ea"/>
          <a:cs typeface="Arial"/>
        </a:defRPr>
      </a:lvl6pPr>
      <a:lvl7pPr marL="2647603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926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2248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32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464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197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93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661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3941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1264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8588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4888567"/>
            <a:ext cx="992468" cy="2549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0" y="4758966"/>
            <a:ext cx="221879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715184" y="4758966"/>
            <a:ext cx="8428816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96271" y="1209675"/>
            <a:ext cx="7658100" cy="327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Mastertextformat bitte in Schriftgröße 20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 bitte in Schriftgröße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Dritte Ebene bitte in Schriftgröße 16 </a:t>
            </a:r>
            <a:r>
              <a:rPr lang="de-DE" dirty="0" err="1"/>
              <a:t>pt</a:t>
            </a:r>
            <a:endParaRPr lang="de-DE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072841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496579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2817866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099087" y="4891044"/>
            <a:ext cx="639815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700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C9D8EB1A-E353-48F9-A775-1187E15A269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928936" y="4891044"/>
            <a:ext cx="4933951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700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9246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7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152942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7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4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  <p:sldLayoutId id="2147483865" r:id="rId18"/>
    <p:sldLayoutId id="2147483866" r:id="rId19"/>
    <p:sldLayoutId id="2147483867" r:id="rId20"/>
    <p:sldLayoutId id="2147483868" r:id="rId21"/>
    <p:sldLayoutId id="2147483869" r:id="rId22"/>
    <p:sldLayoutId id="2147483870" r:id="rId23"/>
    <p:sldLayoutId id="2147483871" r:id="rId24"/>
    <p:sldLayoutId id="2147483872" r:id="rId25"/>
    <p:sldLayoutId id="2147483873" r:id="rId26"/>
    <p:sldLayoutId id="2147483874" r:id="rId27"/>
    <p:sldLayoutId id="2147483875" r:id="rId28"/>
    <p:sldLayoutId id="2147483876" r:id="rId29"/>
    <p:sldLayoutId id="2147483877" r:id="rId30"/>
    <p:sldLayoutId id="2147483878" r:id="rId31"/>
  </p:sldLayoutIdLst>
  <p:hf sldNum="0" hdr="0" ftr="0"/>
  <p:txStyles>
    <p:titleStyle>
      <a:lvl1pPr algn="l" defTabSz="406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5pPr>
      <a:lvl6pPr marL="4572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6pPr>
      <a:lvl7pPr marL="9144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7pPr>
      <a:lvl8pPr marL="13716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8pPr>
      <a:lvl9pPr marL="18288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266700" indent="-266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sz="2000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577850" indent="-2159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Arial" charset="0"/>
        <a:buChar char="•"/>
        <a:defRPr sz="1600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901700" indent="-24765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Symbol" charset="0"/>
        <a:buChar char="-"/>
        <a:defRPr sz="1400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5635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7032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845424" indent="-140904" algn="l" defTabSz="407320" rtl="0" eaLnBrk="1" latinLnBrk="0" hangingPunct="1">
        <a:lnSpc>
          <a:spcPct val="120000"/>
        </a:lnSpc>
        <a:spcBef>
          <a:spcPts val="0"/>
        </a:spcBef>
        <a:spcAft>
          <a:spcPts val="500"/>
        </a:spcAft>
        <a:buSzPct val="70000"/>
        <a:buFont typeface="Wingdings 3" panose="05040102010807070707" pitchFamily="18" charset="2"/>
        <a:buChar char=""/>
        <a:defRPr sz="1800" kern="1200">
          <a:solidFill>
            <a:srgbClr val="1C3F4D"/>
          </a:solidFill>
          <a:latin typeface="Arial"/>
          <a:ea typeface="+mn-ea"/>
          <a:cs typeface="Arial"/>
        </a:defRPr>
      </a:lvl6pPr>
      <a:lvl7pPr marL="2647603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926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2248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32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464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197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93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661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3941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1264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8588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4888567"/>
            <a:ext cx="992468" cy="2549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0" y="4758966"/>
            <a:ext cx="221879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715184" y="4758966"/>
            <a:ext cx="8428816" cy="3845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GB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896271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96271" y="1209675"/>
            <a:ext cx="7658100" cy="327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Mastertextformat bitte in Schriftgröße 20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 bitte in Schriftgröße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Dritte Ebene bitte in Schriftgröße 16 </a:t>
            </a:r>
            <a:r>
              <a:rPr lang="de-DE" dirty="0" err="1"/>
              <a:t>pt</a:t>
            </a:r>
            <a:endParaRPr lang="de-DE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072841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496579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2817866" y="4903138"/>
            <a:ext cx="0" cy="10427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099087" y="4891044"/>
            <a:ext cx="639815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700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CC7769C8-E0D7-449C-A622-A1B297496F4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928936" y="4891044"/>
            <a:ext cx="4933951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700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9246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7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1529428" y="4891045"/>
            <a:ext cx="492206" cy="137318"/>
          </a:xfrm>
          <a:prstGeom prst="rect">
            <a:avLst/>
          </a:prstGeom>
        </p:spPr>
        <p:txBody>
          <a:bodyPr vert="horz" lIns="36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7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21879" y="4188619"/>
            <a:ext cx="500400" cy="457446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654" y="4886316"/>
            <a:ext cx="719307" cy="1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1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</p:sldLayoutIdLst>
  <p:hf sldNum="0" hdr="0" ftr="0"/>
  <p:txStyles>
    <p:titleStyle>
      <a:lvl1pPr algn="l" defTabSz="406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5pPr>
      <a:lvl6pPr marL="4572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6pPr>
      <a:lvl7pPr marL="9144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7pPr>
      <a:lvl8pPr marL="13716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8pPr>
      <a:lvl9pPr marL="18288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266700" indent="-266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sz="2000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577850" indent="-2159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Arial" charset="0"/>
        <a:buChar char="•"/>
        <a:defRPr sz="1600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901700" indent="-24765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Symbol" charset="0"/>
        <a:buChar char="-"/>
        <a:defRPr sz="1400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5635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7032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845424" indent="-140904" algn="l" defTabSz="407320" rtl="0" eaLnBrk="1" latinLnBrk="0" hangingPunct="1">
        <a:lnSpc>
          <a:spcPct val="120000"/>
        </a:lnSpc>
        <a:spcBef>
          <a:spcPts val="0"/>
        </a:spcBef>
        <a:spcAft>
          <a:spcPts val="500"/>
        </a:spcAft>
        <a:buSzPct val="70000"/>
        <a:buFont typeface="Wingdings 3" panose="05040102010807070707" pitchFamily="18" charset="2"/>
        <a:buChar char=""/>
        <a:defRPr sz="1800" kern="1200">
          <a:solidFill>
            <a:srgbClr val="1C3F4D"/>
          </a:solidFill>
          <a:latin typeface="Arial"/>
          <a:ea typeface="+mn-ea"/>
          <a:cs typeface="Arial"/>
        </a:defRPr>
      </a:lvl6pPr>
      <a:lvl7pPr marL="2647603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926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2248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32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464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197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93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661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3941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1264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8588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922;p79"/>
          <p:cNvGrpSpPr/>
          <p:nvPr/>
        </p:nvGrpSpPr>
        <p:grpSpPr>
          <a:xfrm>
            <a:off x="1061455" y="910135"/>
            <a:ext cx="7096912" cy="3522290"/>
            <a:chOff x="1102196" y="1015316"/>
            <a:chExt cx="7278878" cy="3612601"/>
          </a:xfrm>
        </p:grpSpPr>
        <p:sp>
          <p:nvSpPr>
            <p:cNvPr id="311" name="Google Shape;923;p79"/>
            <p:cNvSpPr/>
            <p:nvPr/>
          </p:nvSpPr>
          <p:spPr>
            <a:xfrm>
              <a:off x="4922767" y="1126009"/>
              <a:ext cx="3458307" cy="1329988"/>
            </a:xfrm>
            <a:custGeom>
              <a:avLst/>
              <a:gdLst/>
              <a:ahLst/>
              <a:cxnLst/>
              <a:rect l="l" t="t" r="r" b="b"/>
              <a:pathLst>
                <a:path w="1268" h="487" extrusionOk="0">
                  <a:moveTo>
                    <a:pt x="19" y="352"/>
                  </a:moveTo>
                  <a:cubicBezTo>
                    <a:pt x="18" y="352"/>
                    <a:pt x="16" y="351"/>
                    <a:pt x="15" y="350"/>
                  </a:cubicBezTo>
                  <a:cubicBezTo>
                    <a:pt x="15" y="349"/>
                    <a:pt x="12" y="349"/>
                    <a:pt x="10" y="349"/>
                  </a:cubicBezTo>
                  <a:cubicBezTo>
                    <a:pt x="11" y="350"/>
                    <a:pt x="11" y="350"/>
                    <a:pt x="12" y="351"/>
                  </a:cubicBezTo>
                  <a:cubicBezTo>
                    <a:pt x="13" y="353"/>
                    <a:pt x="7" y="353"/>
                    <a:pt x="9" y="355"/>
                  </a:cubicBezTo>
                  <a:cubicBezTo>
                    <a:pt x="11" y="357"/>
                    <a:pt x="5" y="357"/>
                    <a:pt x="5" y="355"/>
                  </a:cubicBezTo>
                  <a:cubicBezTo>
                    <a:pt x="5" y="353"/>
                    <a:pt x="1" y="354"/>
                    <a:pt x="1" y="355"/>
                  </a:cubicBezTo>
                  <a:cubicBezTo>
                    <a:pt x="1" y="356"/>
                    <a:pt x="1" y="357"/>
                    <a:pt x="0" y="357"/>
                  </a:cubicBezTo>
                  <a:cubicBezTo>
                    <a:pt x="2" y="358"/>
                    <a:pt x="4" y="359"/>
                    <a:pt x="4" y="359"/>
                  </a:cubicBezTo>
                  <a:cubicBezTo>
                    <a:pt x="4" y="359"/>
                    <a:pt x="18" y="361"/>
                    <a:pt x="23" y="360"/>
                  </a:cubicBezTo>
                  <a:cubicBezTo>
                    <a:pt x="23" y="359"/>
                    <a:pt x="24" y="356"/>
                    <a:pt x="24" y="354"/>
                  </a:cubicBezTo>
                  <a:cubicBezTo>
                    <a:pt x="24" y="353"/>
                    <a:pt x="20" y="351"/>
                    <a:pt x="19" y="352"/>
                  </a:cubicBezTo>
                  <a:close/>
                  <a:moveTo>
                    <a:pt x="337" y="13"/>
                  </a:moveTo>
                  <a:cubicBezTo>
                    <a:pt x="345" y="12"/>
                    <a:pt x="345" y="8"/>
                    <a:pt x="340" y="8"/>
                  </a:cubicBezTo>
                  <a:cubicBezTo>
                    <a:pt x="336" y="7"/>
                    <a:pt x="336" y="10"/>
                    <a:pt x="333" y="10"/>
                  </a:cubicBezTo>
                  <a:cubicBezTo>
                    <a:pt x="331" y="10"/>
                    <a:pt x="323" y="11"/>
                    <a:pt x="325" y="13"/>
                  </a:cubicBezTo>
                  <a:cubicBezTo>
                    <a:pt x="326" y="15"/>
                    <a:pt x="333" y="14"/>
                    <a:pt x="337" y="13"/>
                  </a:cubicBezTo>
                  <a:close/>
                  <a:moveTo>
                    <a:pt x="379" y="136"/>
                  </a:moveTo>
                  <a:cubicBezTo>
                    <a:pt x="382" y="136"/>
                    <a:pt x="390" y="134"/>
                    <a:pt x="390" y="133"/>
                  </a:cubicBezTo>
                  <a:cubicBezTo>
                    <a:pt x="391" y="131"/>
                    <a:pt x="387" y="130"/>
                    <a:pt x="383" y="130"/>
                  </a:cubicBezTo>
                  <a:cubicBezTo>
                    <a:pt x="377" y="130"/>
                    <a:pt x="376" y="135"/>
                    <a:pt x="379" y="136"/>
                  </a:cubicBezTo>
                  <a:close/>
                  <a:moveTo>
                    <a:pt x="541" y="23"/>
                  </a:moveTo>
                  <a:cubicBezTo>
                    <a:pt x="545" y="25"/>
                    <a:pt x="544" y="26"/>
                    <a:pt x="540" y="26"/>
                  </a:cubicBezTo>
                  <a:cubicBezTo>
                    <a:pt x="535" y="26"/>
                    <a:pt x="531" y="28"/>
                    <a:pt x="534" y="29"/>
                  </a:cubicBezTo>
                  <a:cubicBezTo>
                    <a:pt x="537" y="30"/>
                    <a:pt x="536" y="33"/>
                    <a:pt x="540" y="34"/>
                  </a:cubicBezTo>
                  <a:cubicBezTo>
                    <a:pt x="545" y="35"/>
                    <a:pt x="550" y="31"/>
                    <a:pt x="550" y="28"/>
                  </a:cubicBezTo>
                  <a:cubicBezTo>
                    <a:pt x="549" y="25"/>
                    <a:pt x="565" y="23"/>
                    <a:pt x="570" y="22"/>
                  </a:cubicBezTo>
                  <a:cubicBezTo>
                    <a:pt x="575" y="21"/>
                    <a:pt x="567" y="16"/>
                    <a:pt x="572" y="16"/>
                  </a:cubicBezTo>
                  <a:cubicBezTo>
                    <a:pt x="576" y="15"/>
                    <a:pt x="575" y="13"/>
                    <a:pt x="569" y="12"/>
                  </a:cubicBezTo>
                  <a:cubicBezTo>
                    <a:pt x="563" y="11"/>
                    <a:pt x="565" y="7"/>
                    <a:pt x="564" y="5"/>
                  </a:cubicBezTo>
                  <a:cubicBezTo>
                    <a:pt x="562" y="3"/>
                    <a:pt x="561" y="7"/>
                    <a:pt x="552" y="9"/>
                  </a:cubicBezTo>
                  <a:cubicBezTo>
                    <a:pt x="545" y="10"/>
                    <a:pt x="541" y="12"/>
                    <a:pt x="544" y="13"/>
                  </a:cubicBezTo>
                  <a:cubicBezTo>
                    <a:pt x="547" y="15"/>
                    <a:pt x="544" y="19"/>
                    <a:pt x="541" y="19"/>
                  </a:cubicBezTo>
                  <a:cubicBezTo>
                    <a:pt x="538" y="18"/>
                    <a:pt x="537" y="22"/>
                    <a:pt x="541" y="23"/>
                  </a:cubicBezTo>
                  <a:close/>
                  <a:moveTo>
                    <a:pt x="552" y="30"/>
                  </a:moveTo>
                  <a:cubicBezTo>
                    <a:pt x="552" y="32"/>
                    <a:pt x="546" y="35"/>
                    <a:pt x="548" y="36"/>
                  </a:cubicBezTo>
                  <a:cubicBezTo>
                    <a:pt x="550" y="38"/>
                    <a:pt x="552" y="37"/>
                    <a:pt x="553" y="38"/>
                  </a:cubicBezTo>
                  <a:cubicBezTo>
                    <a:pt x="555" y="38"/>
                    <a:pt x="556" y="44"/>
                    <a:pt x="561" y="43"/>
                  </a:cubicBezTo>
                  <a:cubicBezTo>
                    <a:pt x="564" y="42"/>
                    <a:pt x="576" y="47"/>
                    <a:pt x="582" y="47"/>
                  </a:cubicBezTo>
                  <a:cubicBezTo>
                    <a:pt x="588" y="47"/>
                    <a:pt x="588" y="42"/>
                    <a:pt x="587" y="42"/>
                  </a:cubicBezTo>
                  <a:cubicBezTo>
                    <a:pt x="585" y="42"/>
                    <a:pt x="587" y="38"/>
                    <a:pt x="590" y="34"/>
                  </a:cubicBezTo>
                  <a:cubicBezTo>
                    <a:pt x="593" y="28"/>
                    <a:pt x="579" y="24"/>
                    <a:pt x="579" y="29"/>
                  </a:cubicBezTo>
                  <a:cubicBezTo>
                    <a:pt x="579" y="33"/>
                    <a:pt x="575" y="28"/>
                    <a:pt x="574" y="25"/>
                  </a:cubicBezTo>
                  <a:cubicBezTo>
                    <a:pt x="572" y="23"/>
                    <a:pt x="552" y="27"/>
                    <a:pt x="552" y="30"/>
                  </a:cubicBezTo>
                  <a:close/>
                  <a:moveTo>
                    <a:pt x="444" y="139"/>
                  </a:moveTo>
                  <a:cubicBezTo>
                    <a:pt x="446" y="141"/>
                    <a:pt x="449" y="140"/>
                    <a:pt x="449" y="137"/>
                  </a:cubicBezTo>
                  <a:cubicBezTo>
                    <a:pt x="448" y="133"/>
                    <a:pt x="441" y="138"/>
                    <a:pt x="444" y="139"/>
                  </a:cubicBezTo>
                  <a:close/>
                  <a:moveTo>
                    <a:pt x="536" y="8"/>
                  </a:moveTo>
                  <a:cubicBezTo>
                    <a:pt x="537" y="5"/>
                    <a:pt x="522" y="6"/>
                    <a:pt x="526" y="10"/>
                  </a:cubicBezTo>
                  <a:cubicBezTo>
                    <a:pt x="527" y="10"/>
                    <a:pt x="535" y="11"/>
                    <a:pt x="536" y="8"/>
                  </a:cubicBezTo>
                  <a:close/>
                  <a:moveTo>
                    <a:pt x="1181" y="168"/>
                  </a:moveTo>
                  <a:cubicBezTo>
                    <a:pt x="1185" y="169"/>
                    <a:pt x="1188" y="165"/>
                    <a:pt x="1192" y="167"/>
                  </a:cubicBezTo>
                  <a:cubicBezTo>
                    <a:pt x="1196" y="169"/>
                    <a:pt x="1204" y="166"/>
                    <a:pt x="1208" y="166"/>
                  </a:cubicBezTo>
                  <a:cubicBezTo>
                    <a:pt x="1211" y="165"/>
                    <a:pt x="1209" y="160"/>
                    <a:pt x="1199" y="159"/>
                  </a:cubicBezTo>
                  <a:cubicBezTo>
                    <a:pt x="1189" y="157"/>
                    <a:pt x="1176" y="165"/>
                    <a:pt x="1181" y="168"/>
                  </a:cubicBezTo>
                  <a:close/>
                  <a:moveTo>
                    <a:pt x="587" y="60"/>
                  </a:moveTo>
                  <a:cubicBezTo>
                    <a:pt x="590" y="62"/>
                    <a:pt x="600" y="59"/>
                    <a:pt x="606" y="59"/>
                  </a:cubicBezTo>
                  <a:cubicBezTo>
                    <a:pt x="613" y="59"/>
                    <a:pt x="632" y="54"/>
                    <a:pt x="632" y="50"/>
                  </a:cubicBezTo>
                  <a:cubicBezTo>
                    <a:pt x="633" y="47"/>
                    <a:pt x="625" y="47"/>
                    <a:pt x="623" y="44"/>
                  </a:cubicBezTo>
                  <a:cubicBezTo>
                    <a:pt x="620" y="41"/>
                    <a:pt x="613" y="44"/>
                    <a:pt x="612" y="46"/>
                  </a:cubicBezTo>
                  <a:cubicBezTo>
                    <a:pt x="610" y="48"/>
                    <a:pt x="609" y="47"/>
                    <a:pt x="612" y="42"/>
                  </a:cubicBezTo>
                  <a:cubicBezTo>
                    <a:pt x="617" y="38"/>
                    <a:pt x="609" y="35"/>
                    <a:pt x="608" y="37"/>
                  </a:cubicBezTo>
                  <a:cubicBezTo>
                    <a:pt x="608" y="40"/>
                    <a:pt x="600" y="37"/>
                    <a:pt x="600" y="40"/>
                  </a:cubicBezTo>
                  <a:cubicBezTo>
                    <a:pt x="600" y="43"/>
                    <a:pt x="598" y="44"/>
                    <a:pt x="598" y="46"/>
                  </a:cubicBezTo>
                  <a:cubicBezTo>
                    <a:pt x="598" y="48"/>
                    <a:pt x="592" y="45"/>
                    <a:pt x="592" y="50"/>
                  </a:cubicBezTo>
                  <a:cubicBezTo>
                    <a:pt x="592" y="56"/>
                    <a:pt x="584" y="59"/>
                    <a:pt x="587" y="60"/>
                  </a:cubicBezTo>
                  <a:close/>
                  <a:moveTo>
                    <a:pt x="870" y="106"/>
                  </a:moveTo>
                  <a:cubicBezTo>
                    <a:pt x="873" y="107"/>
                    <a:pt x="874" y="109"/>
                    <a:pt x="875" y="111"/>
                  </a:cubicBezTo>
                  <a:cubicBezTo>
                    <a:pt x="877" y="112"/>
                    <a:pt x="884" y="110"/>
                    <a:pt x="886" y="109"/>
                  </a:cubicBezTo>
                  <a:cubicBezTo>
                    <a:pt x="889" y="108"/>
                    <a:pt x="889" y="113"/>
                    <a:pt x="894" y="110"/>
                  </a:cubicBezTo>
                  <a:cubicBezTo>
                    <a:pt x="898" y="107"/>
                    <a:pt x="902" y="109"/>
                    <a:pt x="907" y="109"/>
                  </a:cubicBezTo>
                  <a:cubicBezTo>
                    <a:pt x="911" y="109"/>
                    <a:pt x="906" y="103"/>
                    <a:pt x="907" y="100"/>
                  </a:cubicBezTo>
                  <a:cubicBezTo>
                    <a:pt x="907" y="98"/>
                    <a:pt x="912" y="99"/>
                    <a:pt x="910" y="102"/>
                  </a:cubicBezTo>
                  <a:cubicBezTo>
                    <a:pt x="909" y="104"/>
                    <a:pt x="913" y="109"/>
                    <a:pt x="920" y="108"/>
                  </a:cubicBezTo>
                  <a:cubicBezTo>
                    <a:pt x="927" y="108"/>
                    <a:pt x="922" y="104"/>
                    <a:pt x="925" y="102"/>
                  </a:cubicBezTo>
                  <a:cubicBezTo>
                    <a:pt x="929" y="101"/>
                    <a:pt x="928" y="99"/>
                    <a:pt x="923" y="95"/>
                  </a:cubicBezTo>
                  <a:cubicBezTo>
                    <a:pt x="918" y="93"/>
                    <a:pt x="911" y="95"/>
                    <a:pt x="907" y="93"/>
                  </a:cubicBezTo>
                  <a:cubicBezTo>
                    <a:pt x="902" y="91"/>
                    <a:pt x="897" y="91"/>
                    <a:pt x="897" y="95"/>
                  </a:cubicBezTo>
                  <a:cubicBezTo>
                    <a:pt x="897" y="100"/>
                    <a:pt x="887" y="90"/>
                    <a:pt x="883" y="89"/>
                  </a:cubicBezTo>
                  <a:cubicBezTo>
                    <a:pt x="877" y="87"/>
                    <a:pt x="862" y="102"/>
                    <a:pt x="870" y="106"/>
                  </a:cubicBezTo>
                  <a:close/>
                  <a:moveTo>
                    <a:pt x="916" y="134"/>
                  </a:moveTo>
                  <a:cubicBezTo>
                    <a:pt x="920" y="133"/>
                    <a:pt x="913" y="126"/>
                    <a:pt x="906" y="125"/>
                  </a:cubicBezTo>
                  <a:cubicBezTo>
                    <a:pt x="899" y="124"/>
                    <a:pt x="893" y="130"/>
                    <a:pt x="894" y="131"/>
                  </a:cubicBezTo>
                  <a:cubicBezTo>
                    <a:pt x="896" y="133"/>
                    <a:pt x="911" y="135"/>
                    <a:pt x="916" y="134"/>
                  </a:cubicBezTo>
                  <a:close/>
                  <a:moveTo>
                    <a:pt x="898" y="119"/>
                  </a:moveTo>
                  <a:cubicBezTo>
                    <a:pt x="898" y="116"/>
                    <a:pt x="886" y="120"/>
                    <a:pt x="891" y="122"/>
                  </a:cubicBezTo>
                  <a:cubicBezTo>
                    <a:pt x="894" y="123"/>
                    <a:pt x="898" y="123"/>
                    <a:pt x="898" y="119"/>
                  </a:cubicBezTo>
                  <a:close/>
                  <a:moveTo>
                    <a:pt x="936" y="106"/>
                  </a:moveTo>
                  <a:cubicBezTo>
                    <a:pt x="942" y="107"/>
                    <a:pt x="945" y="111"/>
                    <a:pt x="955" y="112"/>
                  </a:cubicBezTo>
                  <a:cubicBezTo>
                    <a:pt x="965" y="112"/>
                    <a:pt x="972" y="110"/>
                    <a:pt x="972" y="108"/>
                  </a:cubicBezTo>
                  <a:cubicBezTo>
                    <a:pt x="972" y="107"/>
                    <a:pt x="963" y="103"/>
                    <a:pt x="960" y="105"/>
                  </a:cubicBezTo>
                  <a:cubicBezTo>
                    <a:pt x="958" y="107"/>
                    <a:pt x="955" y="102"/>
                    <a:pt x="952" y="103"/>
                  </a:cubicBezTo>
                  <a:cubicBezTo>
                    <a:pt x="948" y="104"/>
                    <a:pt x="943" y="104"/>
                    <a:pt x="942" y="101"/>
                  </a:cubicBezTo>
                  <a:cubicBezTo>
                    <a:pt x="940" y="97"/>
                    <a:pt x="934" y="106"/>
                    <a:pt x="936" y="106"/>
                  </a:cubicBezTo>
                  <a:close/>
                  <a:moveTo>
                    <a:pt x="204" y="17"/>
                  </a:moveTo>
                  <a:cubicBezTo>
                    <a:pt x="208" y="12"/>
                    <a:pt x="215" y="16"/>
                    <a:pt x="216" y="14"/>
                  </a:cubicBezTo>
                  <a:cubicBezTo>
                    <a:pt x="217" y="12"/>
                    <a:pt x="207" y="11"/>
                    <a:pt x="203" y="13"/>
                  </a:cubicBezTo>
                  <a:cubicBezTo>
                    <a:pt x="199" y="15"/>
                    <a:pt x="190" y="13"/>
                    <a:pt x="192" y="16"/>
                  </a:cubicBezTo>
                  <a:cubicBezTo>
                    <a:pt x="192" y="18"/>
                    <a:pt x="198" y="22"/>
                    <a:pt x="204" y="17"/>
                  </a:cubicBezTo>
                  <a:close/>
                  <a:moveTo>
                    <a:pt x="914" y="387"/>
                  </a:moveTo>
                  <a:cubicBezTo>
                    <a:pt x="911" y="382"/>
                    <a:pt x="918" y="375"/>
                    <a:pt x="913" y="372"/>
                  </a:cubicBezTo>
                  <a:cubicBezTo>
                    <a:pt x="909" y="369"/>
                    <a:pt x="910" y="361"/>
                    <a:pt x="909" y="363"/>
                  </a:cubicBezTo>
                  <a:cubicBezTo>
                    <a:pt x="906" y="364"/>
                    <a:pt x="909" y="371"/>
                    <a:pt x="905" y="371"/>
                  </a:cubicBezTo>
                  <a:cubicBezTo>
                    <a:pt x="901" y="372"/>
                    <a:pt x="905" y="374"/>
                    <a:pt x="903" y="379"/>
                  </a:cubicBezTo>
                  <a:cubicBezTo>
                    <a:pt x="902" y="384"/>
                    <a:pt x="904" y="390"/>
                    <a:pt x="906" y="394"/>
                  </a:cubicBezTo>
                  <a:cubicBezTo>
                    <a:pt x="908" y="397"/>
                    <a:pt x="903" y="419"/>
                    <a:pt x="905" y="422"/>
                  </a:cubicBezTo>
                  <a:cubicBezTo>
                    <a:pt x="907" y="426"/>
                    <a:pt x="902" y="441"/>
                    <a:pt x="904" y="443"/>
                  </a:cubicBezTo>
                  <a:cubicBezTo>
                    <a:pt x="907" y="446"/>
                    <a:pt x="905" y="439"/>
                    <a:pt x="909" y="438"/>
                  </a:cubicBezTo>
                  <a:cubicBezTo>
                    <a:pt x="912" y="437"/>
                    <a:pt x="912" y="443"/>
                    <a:pt x="915" y="444"/>
                  </a:cubicBezTo>
                  <a:cubicBezTo>
                    <a:pt x="917" y="445"/>
                    <a:pt x="916" y="436"/>
                    <a:pt x="913" y="437"/>
                  </a:cubicBezTo>
                  <a:cubicBezTo>
                    <a:pt x="911" y="437"/>
                    <a:pt x="910" y="432"/>
                    <a:pt x="909" y="428"/>
                  </a:cubicBezTo>
                  <a:cubicBezTo>
                    <a:pt x="908" y="425"/>
                    <a:pt x="910" y="421"/>
                    <a:pt x="910" y="416"/>
                  </a:cubicBezTo>
                  <a:cubicBezTo>
                    <a:pt x="910" y="412"/>
                    <a:pt x="916" y="412"/>
                    <a:pt x="920" y="415"/>
                  </a:cubicBezTo>
                  <a:cubicBezTo>
                    <a:pt x="922" y="419"/>
                    <a:pt x="923" y="417"/>
                    <a:pt x="922" y="414"/>
                  </a:cubicBezTo>
                  <a:cubicBezTo>
                    <a:pt x="921" y="411"/>
                    <a:pt x="916" y="394"/>
                    <a:pt x="914" y="387"/>
                  </a:cubicBezTo>
                  <a:close/>
                  <a:moveTo>
                    <a:pt x="224" y="14"/>
                  </a:moveTo>
                  <a:cubicBezTo>
                    <a:pt x="227" y="17"/>
                    <a:pt x="216" y="16"/>
                    <a:pt x="214" y="18"/>
                  </a:cubicBezTo>
                  <a:cubicBezTo>
                    <a:pt x="212" y="21"/>
                    <a:pt x="206" y="20"/>
                    <a:pt x="207" y="23"/>
                  </a:cubicBezTo>
                  <a:cubicBezTo>
                    <a:pt x="208" y="25"/>
                    <a:pt x="219" y="25"/>
                    <a:pt x="219" y="23"/>
                  </a:cubicBezTo>
                  <a:cubicBezTo>
                    <a:pt x="219" y="21"/>
                    <a:pt x="225" y="23"/>
                    <a:pt x="225" y="21"/>
                  </a:cubicBezTo>
                  <a:cubicBezTo>
                    <a:pt x="225" y="19"/>
                    <a:pt x="228" y="17"/>
                    <a:pt x="234" y="16"/>
                  </a:cubicBezTo>
                  <a:cubicBezTo>
                    <a:pt x="240" y="16"/>
                    <a:pt x="240" y="13"/>
                    <a:pt x="234" y="10"/>
                  </a:cubicBezTo>
                  <a:cubicBezTo>
                    <a:pt x="229" y="8"/>
                    <a:pt x="221" y="12"/>
                    <a:pt x="224" y="14"/>
                  </a:cubicBezTo>
                  <a:close/>
                  <a:moveTo>
                    <a:pt x="215" y="192"/>
                  </a:moveTo>
                  <a:cubicBezTo>
                    <a:pt x="220" y="197"/>
                    <a:pt x="226" y="190"/>
                    <a:pt x="229" y="189"/>
                  </a:cubicBezTo>
                  <a:cubicBezTo>
                    <a:pt x="231" y="189"/>
                    <a:pt x="227" y="186"/>
                    <a:pt x="222" y="184"/>
                  </a:cubicBezTo>
                  <a:cubicBezTo>
                    <a:pt x="217" y="183"/>
                    <a:pt x="210" y="188"/>
                    <a:pt x="215" y="192"/>
                  </a:cubicBezTo>
                  <a:close/>
                  <a:moveTo>
                    <a:pt x="1266" y="229"/>
                  </a:moveTo>
                  <a:cubicBezTo>
                    <a:pt x="1264" y="228"/>
                    <a:pt x="1256" y="224"/>
                    <a:pt x="1255" y="222"/>
                  </a:cubicBezTo>
                  <a:cubicBezTo>
                    <a:pt x="1253" y="219"/>
                    <a:pt x="1244" y="218"/>
                    <a:pt x="1244" y="219"/>
                  </a:cubicBezTo>
                  <a:cubicBezTo>
                    <a:pt x="1244" y="220"/>
                    <a:pt x="1242" y="219"/>
                    <a:pt x="1241" y="217"/>
                  </a:cubicBezTo>
                  <a:cubicBezTo>
                    <a:pt x="1241" y="216"/>
                    <a:pt x="1232" y="216"/>
                    <a:pt x="1232" y="217"/>
                  </a:cubicBezTo>
                  <a:cubicBezTo>
                    <a:pt x="1232" y="219"/>
                    <a:pt x="1233" y="219"/>
                    <a:pt x="1234" y="221"/>
                  </a:cubicBezTo>
                  <a:cubicBezTo>
                    <a:pt x="1236" y="223"/>
                    <a:pt x="1233" y="224"/>
                    <a:pt x="1233" y="226"/>
                  </a:cubicBezTo>
                  <a:cubicBezTo>
                    <a:pt x="1234" y="228"/>
                    <a:pt x="1231" y="225"/>
                    <a:pt x="1229" y="224"/>
                  </a:cubicBezTo>
                  <a:cubicBezTo>
                    <a:pt x="1228" y="222"/>
                    <a:pt x="1228" y="218"/>
                    <a:pt x="1229" y="216"/>
                  </a:cubicBezTo>
                  <a:cubicBezTo>
                    <a:pt x="1229" y="214"/>
                    <a:pt x="1226" y="214"/>
                    <a:pt x="1226" y="212"/>
                  </a:cubicBezTo>
                  <a:cubicBezTo>
                    <a:pt x="1225" y="210"/>
                    <a:pt x="1216" y="205"/>
                    <a:pt x="1211" y="204"/>
                  </a:cubicBezTo>
                  <a:cubicBezTo>
                    <a:pt x="1208" y="202"/>
                    <a:pt x="1202" y="200"/>
                    <a:pt x="1200" y="198"/>
                  </a:cubicBezTo>
                  <a:cubicBezTo>
                    <a:pt x="1199" y="196"/>
                    <a:pt x="1192" y="195"/>
                    <a:pt x="1189" y="192"/>
                  </a:cubicBezTo>
                  <a:cubicBezTo>
                    <a:pt x="1185" y="190"/>
                    <a:pt x="1173" y="184"/>
                    <a:pt x="1168" y="184"/>
                  </a:cubicBezTo>
                  <a:cubicBezTo>
                    <a:pt x="1162" y="183"/>
                    <a:pt x="1164" y="180"/>
                    <a:pt x="1161" y="181"/>
                  </a:cubicBezTo>
                  <a:cubicBezTo>
                    <a:pt x="1159" y="181"/>
                    <a:pt x="1148" y="181"/>
                    <a:pt x="1144" y="180"/>
                  </a:cubicBezTo>
                  <a:cubicBezTo>
                    <a:pt x="1140" y="180"/>
                    <a:pt x="1139" y="182"/>
                    <a:pt x="1137" y="181"/>
                  </a:cubicBezTo>
                  <a:cubicBezTo>
                    <a:pt x="1135" y="180"/>
                    <a:pt x="1122" y="176"/>
                    <a:pt x="1120" y="178"/>
                  </a:cubicBezTo>
                  <a:cubicBezTo>
                    <a:pt x="1118" y="180"/>
                    <a:pt x="1119" y="182"/>
                    <a:pt x="1117" y="182"/>
                  </a:cubicBezTo>
                  <a:cubicBezTo>
                    <a:pt x="1116" y="183"/>
                    <a:pt x="1117" y="185"/>
                    <a:pt x="1121" y="188"/>
                  </a:cubicBezTo>
                  <a:cubicBezTo>
                    <a:pt x="1125" y="192"/>
                    <a:pt x="1123" y="194"/>
                    <a:pt x="1119" y="195"/>
                  </a:cubicBezTo>
                  <a:cubicBezTo>
                    <a:pt x="1116" y="197"/>
                    <a:pt x="1111" y="194"/>
                    <a:pt x="1109" y="192"/>
                  </a:cubicBezTo>
                  <a:cubicBezTo>
                    <a:pt x="1107" y="189"/>
                    <a:pt x="1102" y="191"/>
                    <a:pt x="1101" y="187"/>
                  </a:cubicBezTo>
                  <a:cubicBezTo>
                    <a:pt x="1101" y="183"/>
                    <a:pt x="1103" y="183"/>
                    <a:pt x="1105" y="185"/>
                  </a:cubicBezTo>
                  <a:cubicBezTo>
                    <a:pt x="1107" y="187"/>
                    <a:pt x="1111" y="185"/>
                    <a:pt x="1111" y="183"/>
                  </a:cubicBezTo>
                  <a:cubicBezTo>
                    <a:pt x="1111" y="180"/>
                    <a:pt x="1105" y="179"/>
                    <a:pt x="1101" y="180"/>
                  </a:cubicBezTo>
                  <a:cubicBezTo>
                    <a:pt x="1098" y="180"/>
                    <a:pt x="1096" y="184"/>
                    <a:pt x="1092" y="186"/>
                  </a:cubicBezTo>
                  <a:cubicBezTo>
                    <a:pt x="1089" y="188"/>
                    <a:pt x="1076" y="185"/>
                    <a:pt x="1074" y="184"/>
                  </a:cubicBezTo>
                  <a:cubicBezTo>
                    <a:pt x="1073" y="182"/>
                    <a:pt x="1053" y="184"/>
                    <a:pt x="1052" y="185"/>
                  </a:cubicBezTo>
                  <a:cubicBezTo>
                    <a:pt x="1050" y="187"/>
                    <a:pt x="1051" y="192"/>
                    <a:pt x="1050" y="192"/>
                  </a:cubicBezTo>
                  <a:cubicBezTo>
                    <a:pt x="1049" y="192"/>
                    <a:pt x="1048" y="186"/>
                    <a:pt x="1048" y="185"/>
                  </a:cubicBezTo>
                  <a:cubicBezTo>
                    <a:pt x="1048" y="184"/>
                    <a:pt x="1046" y="183"/>
                    <a:pt x="1042" y="183"/>
                  </a:cubicBezTo>
                  <a:cubicBezTo>
                    <a:pt x="1039" y="183"/>
                    <a:pt x="1037" y="183"/>
                    <a:pt x="1039" y="181"/>
                  </a:cubicBezTo>
                  <a:cubicBezTo>
                    <a:pt x="1040" y="180"/>
                    <a:pt x="1037" y="179"/>
                    <a:pt x="1040" y="177"/>
                  </a:cubicBezTo>
                  <a:cubicBezTo>
                    <a:pt x="1042" y="175"/>
                    <a:pt x="1035" y="169"/>
                    <a:pt x="1028" y="166"/>
                  </a:cubicBezTo>
                  <a:cubicBezTo>
                    <a:pt x="1020" y="163"/>
                    <a:pt x="1004" y="165"/>
                    <a:pt x="1000" y="167"/>
                  </a:cubicBezTo>
                  <a:cubicBezTo>
                    <a:pt x="995" y="168"/>
                    <a:pt x="986" y="168"/>
                    <a:pt x="982" y="168"/>
                  </a:cubicBezTo>
                  <a:cubicBezTo>
                    <a:pt x="978" y="168"/>
                    <a:pt x="982" y="166"/>
                    <a:pt x="981" y="164"/>
                  </a:cubicBezTo>
                  <a:cubicBezTo>
                    <a:pt x="979" y="162"/>
                    <a:pt x="972" y="159"/>
                    <a:pt x="971" y="161"/>
                  </a:cubicBezTo>
                  <a:cubicBezTo>
                    <a:pt x="970" y="163"/>
                    <a:pt x="969" y="161"/>
                    <a:pt x="969" y="159"/>
                  </a:cubicBezTo>
                  <a:cubicBezTo>
                    <a:pt x="969" y="158"/>
                    <a:pt x="961" y="156"/>
                    <a:pt x="958" y="156"/>
                  </a:cubicBezTo>
                  <a:cubicBezTo>
                    <a:pt x="957" y="157"/>
                    <a:pt x="955" y="155"/>
                    <a:pt x="958" y="155"/>
                  </a:cubicBezTo>
                  <a:cubicBezTo>
                    <a:pt x="961" y="155"/>
                    <a:pt x="967" y="155"/>
                    <a:pt x="964" y="151"/>
                  </a:cubicBezTo>
                  <a:cubicBezTo>
                    <a:pt x="962" y="148"/>
                    <a:pt x="942" y="146"/>
                    <a:pt x="940" y="147"/>
                  </a:cubicBezTo>
                  <a:cubicBezTo>
                    <a:pt x="938" y="148"/>
                    <a:pt x="940" y="151"/>
                    <a:pt x="936" y="155"/>
                  </a:cubicBezTo>
                  <a:cubicBezTo>
                    <a:pt x="932" y="158"/>
                    <a:pt x="927" y="155"/>
                    <a:pt x="928" y="154"/>
                  </a:cubicBezTo>
                  <a:cubicBezTo>
                    <a:pt x="929" y="152"/>
                    <a:pt x="934" y="152"/>
                    <a:pt x="934" y="150"/>
                  </a:cubicBezTo>
                  <a:cubicBezTo>
                    <a:pt x="934" y="148"/>
                    <a:pt x="926" y="149"/>
                    <a:pt x="925" y="148"/>
                  </a:cubicBezTo>
                  <a:cubicBezTo>
                    <a:pt x="924" y="146"/>
                    <a:pt x="927" y="145"/>
                    <a:pt x="930" y="145"/>
                  </a:cubicBezTo>
                  <a:cubicBezTo>
                    <a:pt x="933" y="146"/>
                    <a:pt x="937" y="147"/>
                    <a:pt x="937" y="145"/>
                  </a:cubicBezTo>
                  <a:cubicBezTo>
                    <a:pt x="937" y="144"/>
                    <a:pt x="934" y="144"/>
                    <a:pt x="930" y="143"/>
                  </a:cubicBezTo>
                  <a:cubicBezTo>
                    <a:pt x="925" y="143"/>
                    <a:pt x="915" y="141"/>
                    <a:pt x="910" y="141"/>
                  </a:cubicBezTo>
                  <a:cubicBezTo>
                    <a:pt x="904" y="142"/>
                    <a:pt x="901" y="139"/>
                    <a:pt x="898" y="139"/>
                  </a:cubicBezTo>
                  <a:cubicBezTo>
                    <a:pt x="895" y="138"/>
                    <a:pt x="895" y="140"/>
                    <a:pt x="897" y="142"/>
                  </a:cubicBezTo>
                  <a:cubicBezTo>
                    <a:pt x="898" y="143"/>
                    <a:pt x="894" y="144"/>
                    <a:pt x="890" y="144"/>
                  </a:cubicBezTo>
                  <a:cubicBezTo>
                    <a:pt x="886" y="143"/>
                    <a:pt x="881" y="146"/>
                    <a:pt x="883" y="149"/>
                  </a:cubicBezTo>
                  <a:cubicBezTo>
                    <a:pt x="886" y="152"/>
                    <a:pt x="887" y="148"/>
                    <a:pt x="889" y="149"/>
                  </a:cubicBezTo>
                  <a:cubicBezTo>
                    <a:pt x="891" y="150"/>
                    <a:pt x="885" y="152"/>
                    <a:pt x="887" y="153"/>
                  </a:cubicBezTo>
                  <a:cubicBezTo>
                    <a:pt x="889" y="155"/>
                    <a:pt x="889" y="156"/>
                    <a:pt x="889" y="158"/>
                  </a:cubicBezTo>
                  <a:cubicBezTo>
                    <a:pt x="889" y="159"/>
                    <a:pt x="885" y="160"/>
                    <a:pt x="884" y="158"/>
                  </a:cubicBezTo>
                  <a:cubicBezTo>
                    <a:pt x="882" y="156"/>
                    <a:pt x="879" y="157"/>
                    <a:pt x="876" y="157"/>
                  </a:cubicBezTo>
                  <a:cubicBezTo>
                    <a:pt x="874" y="157"/>
                    <a:pt x="871" y="159"/>
                    <a:pt x="874" y="159"/>
                  </a:cubicBezTo>
                  <a:cubicBezTo>
                    <a:pt x="877" y="159"/>
                    <a:pt x="878" y="162"/>
                    <a:pt x="874" y="162"/>
                  </a:cubicBezTo>
                  <a:cubicBezTo>
                    <a:pt x="870" y="163"/>
                    <a:pt x="871" y="158"/>
                    <a:pt x="868" y="158"/>
                  </a:cubicBezTo>
                  <a:cubicBezTo>
                    <a:pt x="865" y="159"/>
                    <a:pt x="860" y="156"/>
                    <a:pt x="857" y="156"/>
                  </a:cubicBezTo>
                  <a:cubicBezTo>
                    <a:pt x="854" y="156"/>
                    <a:pt x="852" y="159"/>
                    <a:pt x="849" y="159"/>
                  </a:cubicBezTo>
                  <a:cubicBezTo>
                    <a:pt x="844" y="160"/>
                    <a:pt x="839" y="157"/>
                    <a:pt x="837" y="155"/>
                  </a:cubicBezTo>
                  <a:cubicBezTo>
                    <a:pt x="836" y="153"/>
                    <a:pt x="835" y="153"/>
                    <a:pt x="833" y="155"/>
                  </a:cubicBezTo>
                  <a:cubicBezTo>
                    <a:pt x="831" y="157"/>
                    <a:pt x="831" y="162"/>
                    <a:pt x="829" y="163"/>
                  </a:cubicBezTo>
                  <a:cubicBezTo>
                    <a:pt x="827" y="163"/>
                    <a:pt x="827" y="168"/>
                    <a:pt x="824" y="168"/>
                  </a:cubicBezTo>
                  <a:cubicBezTo>
                    <a:pt x="822" y="169"/>
                    <a:pt x="822" y="167"/>
                    <a:pt x="819" y="167"/>
                  </a:cubicBezTo>
                  <a:cubicBezTo>
                    <a:pt x="817" y="168"/>
                    <a:pt x="809" y="159"/>
                    <a:pt x="808" y="156"/>
                  </a:cubicBezTo>
                  <a:cubicBezTo>
                    <a:pt x="808" y="155"/>
                    <a:pt x="803" y="150"/>
                    <a:pt x="802" y="149"/>
                  </a:cubicBezTo>
                  <a:cubicBezTo>
                    <a:pt x="801" y="148"/>
                    <a:pt x="803" y="148"/>
                    <a:pt x="804" y="149"/>
                  </a:cubicBezTo>
                  <a:cubicBezTo>
                    <a:pt x="806" y="151"/>
                    <a:pt x="808" y="151"/>
                    <a:pt x="810" y="150"/>
                  </a:cubicBezTo>
                  <a:cubicBezTo>
                    <a:pt x="812" y="149"/>
                    <a:pt x="812" y="145"/>
                    <a:pt x="809" y="145"/>
                  </a:cubicBezTo>
                  <a:cubicBezTo>
                    <a:pt x="805" y="144"/>
                    <a:pt x="807" y="143"/>
                    <a:pt x="808" y="142"/>
                  </a:cubicBezTo>
                  <a:cubicBezTo>
                    <a:pt x="810" y="142"/>
                    <a:pt x="805" y="137"/>
                    <a:pt x="807" y="137"/>
                  </a:cubicBezTo>
                  <a:cubicBezTo>
                    <a:pt x="808" y="136"/>
                    <a:pt x="808" y="134"/>
                    <a:pt x="805" y="134"/>
                  </a:cubicBezTo>
                  <a:cubicBezTo>
                    <a:pt x="803" y="134"/>
                    <a:pt x="801" y="131"/>
                    <a:pt x="801" y="131"/>
                  </a:cubicBezTo>
                  <a:cubicBezTo>
                    <a:pt x="800" y="130"/>
                    <a:pt x="790" y="129"/>
                    <a:pt x="791" y="131"/>
                  </a:cubicBezTo>
                  <a:cubicBezTo>
                    <a:pt x="791" y="132"/>
                    <a:pt x="787" y="131"/>
                    <a:pt x="788" y="131"/>
                  </a:cubicBezTo>
                  <a:cubicBezTo>
                    <a:pt x="788" y="129"/>
                    <a:pt x="784" y="130"/>
                    <a:pt x="779" y="128"/>
                  </a:cubicBezTo>
                  <a:cubicBezTo>
                    <a:pt x="774" y="127"/>
                    <a:pt x="774" y="123"/>
                    <a:pt x="773" y="123"/>
                  </a:cubicBezTo>
                  <a:cubicBezTo>
                    <a:pt x="771" y="123"/>
                    <a:pt x="771" y="128"/>
                    <a:pt x="769" y="127"/>
                  </a:cubicBezTo>
                  <a:cubicBezTo>
                    <a:pt x="767" y="126"/>
                    <a:pt x="764" y="128"/>
                    <a:pt x="766" y="131"/>
                  </a:cubicBezTo>
                  <a:cubicBezTo>
                    <a:pt x="767" y="133"/>
                    <a:pt x="766" y="134"/>
                    <a:pt x="766" y="136"/>
                  </a:cubicBezTo>
                  <a:cubicBezTo>
                    <a:pt x="765" y="139"/>
                    <a:pt x="764" y="138"/>
                    <a:pt x="761" y="137"/>
                  </a:cubicBezTo>
                  <a:cubicBezTo>
                    <a:pt x="758" y="136"/>
                    <a:pt x="758" y="139"/>
                    <a:pt x="752" y="138"/>
                  </a:cubicBezTo>
                  <a:cubicBezTo>
                    <a:pt x="745" y="136"/>
                    <a:pt x="743" y="138"/>
                    <a:pt x="742" y="136"/>
                  </a:cubicBezTo>
                  <a:cubicBezTo>
                    <a:pt x="741" y="133"/>
                    <a:pt x="739" y="133"/>
                    <a:pt x="739" y="135"/>
                  </a:cubicBezTo>
                  <a:cubicBezTo>
                    <a:pt x="739" y="137"/>
                    <a:pt x="729" y="136"/>
                    <a:pt x="729" y="133"/>
                  </a:cubicBezTo>
                  <a:cubicBezTo>
                    <a:pt x="728" y="131"/>
                    <a:pt x="730" y="131"/>
                    <a:pt x="731" y="131"/>
                  </a:cubicBezTo>
                  <a:cubicBezTo>
                    <a:pt x="732" y="130"/>
                    <a:pt x="730" y="129"/>
                    <a:pt x="725" y="129"/>
                  </a:cubicBezTo>
                  <a:cubicBezTo>
                    <a:pt x="719" y="130"/>
                    <a:pt x="716" y="126"/>
                    <a:pt x="711" y="127"/>
                  </a:cubicBezTo>
                  <a:cubicBezTo>
                    <a:pt x="706" y="128"/>
                    <a:pt x="694" y="129"/>
                    <a:pt x="693" y="130"/>
                  </a:cubicBezTo>
                  <a:cubicBezTo>
                    <a:pt x="691" y="130"/>
                    <a:pt x="694" y="133"/>
                    <a:pt x="691" y="133"/>
                  </a:cubicBezTo>
                  <a:cubicBezTo>
                    <a:pt x="689" y="133"/>
                    <a:pt x="691" y="129"/>
                    <a:pt x="690" y="126"/>
                  </a:cubicBezTo>
                  <a:cubicBezTo>
                    <a:pt x="690" y="123"/>
                    <a:pt x="686" y="123"/>
                    <a:pt x="686" y="125"/>
                  </a:cubicBezTo>
                  <a:cubicBezTo>
                    <a:pt x="687" y="127"/>
                    <a:pt x="681" y="128"/>
                    <a:pt x="679" y="126"/>
                  </a:cubicBezTo>
                  <a:cubicBezTo>
                    <a:pt x="677" y="125"/>
                    <a:pt x="674" y="123"/>
                    <a:pt x="671" y="121"/>
                  </a:cubicBezTo>
                  <a:cubicBezTo>
                    <a:pt x="666" y="120"/>
                    <a:pt x="660" y="125"/>
                    <a:pt x="661" y="127"/>
                  </a:cubicBezTo>
                  <a:cubicBezTo>
                    <a:pt x="663" y="128"/>
                    <a:pt x="666" y="127"/>
                    <a:pt x="666" y="128"/>
                  </a:cubicBezTo>
                  <a:cubicBezTo>
                    <a:pt x="667" y="130"/>
                    <a:pt x="658" y="129"/>
                    <a:pt x="658" y="131"/>
                  </a:cubicBezTo>
                  <a:cubicBezTo>
                    <a:pt x="658" y="131"/>
                    <a:pt x="648" y="134"/>
                    <a:pt x="646" y="134"/>
                  </a:cubicBezTo>
                  <a:cubicBezTo>
                    <a:pt x="638" y="135"/>
                    <a:pt x="637" y="135"/>
                    <a:pt x="634" y="138"/>
                  </a:cubicBezTo>
                  <a:cubicBezTo>
                    <a:pt x="630" y="141"/>
                    <a:pt x="633" y="135"/>
                    <a:pt x="636" y="133"/>
                  </a:cubicBezTo>
                  <a:cubicBezTo>
                    <a:pt x="638" y="131"/>
                    <a:pt x="641" y="131"/>
                    <a:pt x="643" y="130"/>
                  </a:cubicBezTo>
                  <a:cubicBezTo>
                    <a:pt x="644" y="127"/>
                    <a:pt x="647" y="128"/>
                    <a:pt x="650" y="127"/>
                  </a:cubicBezTo>
                  <a:cubicBezTo>
                    <a:pt x="655" y="126"/>
                    <a:pt x="655" y="124"/>
                    <a:pt x="657" y="123"/>
                  </a:cubicBezTo>
                  <a:cubicBezTo>
                    <a:pt x="659" y="122"/>
                    <a:pt x="663" y="120"/>
                    <a:pt x="664" y="119"/>
                  </a:cubicBezTo>
                  <a:cubicBezTo>
                    <a:pt x="665" y="116"/>
                    <a:pt x="675" y="113"/>
                    <a:pt x="677" y="113"/>
                  </a:cubicBezTo>
                  <a:cubicBezTo>
                    <a:pt x="679" y="113"/>
                    <a:pt x="680" y="109"/>
                    <a:pt x="681" y="109"/>
                  </a:cubicBezTo>
                  <a:cubicBezTo>
                    <a:pt x="682" y="109"/>
                    <a:pt x="687" y="107"/>
                    <a:pt x="689" y="106"/>
                  </a:cubicBezTo>
                  <a:cubicBezTo>
                    <a:pt x="692" y="105"/>
                    <a:pt x="693" y="103"/>
                    <a:pt x="693" y="101"/>
                  </a:cubicBezTo>
                  <a:cubicBezTo>
                    <a:pt x="693" y="99"/>
                    <a:pt x="690" y="100"/>
                    <a:pt x="690" y="98"/>
                  </a:cubicBezTo>
                  <a:cubicBezTo>
                    <a:pt x="689" y="97"/>
                    <a:pt x="691" y="98"/>
                    <a:pt x="694" y="97"/>
                  </a:cubicBezTo>
                  <a:cubicBezTo>
                    <a:pt x="695" y="96"/>
                    <a:pt x="694" y="94"/>
                    <a:pt x="692" y="94"/>
                  </a:cubicBezTo>
                  <a:cubicBezTo>
                    <a:pt x="690" y="95"/>
                    <a:pt x="693" y="92"/>
                    <a:pt x="691" y="90"/>
                  </a:cubicBezTo>
                  <a:cubicBezTo>
                    <a:pt x="689" y="88"/>
                    <a:pt x="686" y="92"/>
                    <a:pt x="686" y="89"/>
                  </a:cubicBezTo>
                  <a:cubicBezTo>
                    <a:pt x="686" y="87"/>
                    <a:pt x="685" y="84"/>
                    <a:pt x="684" y="83"/>
                  </a:cubicBezTo>
                  <a:cubicBezTo>
                    <a:pt x="684" y="82"/>
                    <a:pt x="681" y="85"/>
                    <a:pt x="678" y="83"/>
                  </a:cubicBezTo>
                  <a:cubicBezTo>
                    <a:pt x="675" y="82"/>
                    <a:pt x="667" y="80"/>
                    <a:pt x="667" y="81"/>
                  </a:cubicBezTo>
                  <a:cubicBezTo>
                    <a:pt x="667" y="82"/>
                    <a:pt x="663" y="80"/>
                    <a:pt x="662" y="81"/>
                  </a:cubicBezTo>
                  <a:cubicBezTo>
                    <a:pt x="661" y="82"/>
                    <a:pt x="656" y="82"/>
                    <a:pt x="653" y="81"/>
                  </a:cubicBezTo>
                  <a:cubicBezTo>
                    <a:pt x="651" y="80"/>
                    <a:pt x="648" y="82"/>
                    <a:pt x="648" y="83"/>
                  </a:cubicBezTo>
                  <a:cubicBezTo>
                    <a:pt x="648" y="85"/>
                    <a:pt x="641" y="84"/>
                    <a:pt x="639" y="84"/>
                  </a:cubicBezTo>
                  <a:cubicBezTo>
                    <a:pt x="638" y="84"/>
                    <a:pt x="645" y="78"/>
                    <a:pt x="645" y="77"/>
                  </a:cubicBezTo>
                  <a:cubicBezTo>
                    <a:pt x="645" y="76"/>
                    <a:pt x="633" y="78"/>
                    <a:pt x="633" y="76"/>
                  </a:cubicBezTo>
                  <a:cubicBezTo>
                    <a:pt x="632" y="75"/>
                    <a:pt x="626" y="75"/>
                    <a:pt x="624" y="75"/>
                  </a:cubicBezTo>
                  <a:cubicBezTo>
                    <a:pt x="622" y="75"/>
                    <a:pt x="624" y="74"/>
                    <a:pt x="626" y="74"/>
                  </a:cubicBezTo>
                  <a:cubicBezTo>
                    <a:pt x="628" y="74"/>
                    <a:pt x="630" y="72"/>
                    <a:pt x="633" y="71"/>
                  </a:cubicBezTo>
                  <a:cubicBezTo>
                    <a:pt x="636" y="71"/>
                    <a:pt x="635" y="71"/>
                    <a:pt x="634" y="69"/>
                  </a:cubicBezTo>
                  <a:cubicBezTo>
                    <a:pt x="633" y="67"/>
                    <a:pt x="630" y="68"/>
                    <a:pt x="627" y="67"/>
                  </a:cubicBezTo>
                  <a:cubicBezTo>
                    <a:pt x="625" y="67"/>
                    <a:pt x="622" y="65"/>
                    <a:pt x="620" y="65"/>
                  </a:cubicBezTo>
                  <a:cubicBezTo>
                    <a:pt x="617" y="65"/>
                    <a:pt x="615" y="67"/>
                    <a:pt x="610" y="68"/>
                  </a:cubicBezTo>
                  <a:cubicBezTo>
                    <a:pt x="605" y="69"/>
                    <a:pt x="604" y="72"/>
                    <a:pt x="601" y="73"/>
                  </a:cubicBezTo>
                  <a:cubicBezTo>
                    <a:pt x="599" y="75"/>
                    <a:pt x="594" y="80"/>
                    <a:pt x="597" y="80"/>
                  </a:cubicBezTo>
                  <a:cubicBezTo>
                    <a:pt x="599" y="81"/>
                    <a:pt x="598" y="82"/>
                    <a:pt x="598" y="83"/>
                  </a:cubicBezTo>
                  <a:cubicBezTo>
                    <a:pt x="599" y="84"/>
                    <a:pt x="597" y="85"/>
                    <a:pt x="594" y="84"/>
                  </a:cubicBezTo>
                  <a:cubicBezTo>
                    <a:pt x="591" y="84"/>
                    <a:pt x="583" y="84"/>
                    <a:pt x="583" y="86"/>
                  </a:cubicBezTo>
                  <a:cubicBezTo>
                    <a:pt x="583" y="88"/>
                    <a:pt x="588" y="89"/>
                    <a:pt x="588" y="90"/>
                  </a:cubicBezTo>
                  <a:cubicBezTo>
                    <a:pt x="588" y="91"/>
                    <a:pt x="584" y="90"/>
                    <a:pt x="582" y="89"/>
                  </a:cubicBezTo>
                  <a:cubicBezTo>
                    <a:pt x="580" y="88"/>
                    <a:pt x="576" y="88"/>
                    <a:pt x="576" y="90"/>
                  </a:cubicBezTo>
                  <a:cubicBezTo>
                    <a:pt x="575" y="92"/>
                    <a:pt x="572" y="92"/>
                    <a:pt x="571" y="91"/>
                  </a:cubicBezTo>
                  <a:cubicBezTo>
                    <a:pt x="570" y="91"/>
                    <a:pt x="567" y="92"/>
                    <a:pt x="565" y="92"/>
                  </a:cubicBezTo>
                  <a:cubicBezTo>
                    <a:pt x="564" y="91"/>
                    <a:pt x="569" y="88"/>
                    <a:pt x="568" y="87"/>
                  </a:cubicBezTo>
                  <a:cubicBezTo>
                    <a:pt x="566" y="86"/>
                    <a:pt x="562" y="87"/>
                    <a:pt x="561" y="89"/>
                  </a:cubicBezTo>
                  <a:cubicBezTo>
                    <a:pt x="560" y="91"/>
                    <a:pt x="557" y="88"/>
                    <a:pt x="556" y="88"/>
                  </a:cubicBezTo>
                  <a:cubicBezTo>
                    <a:pt x="554" y="89"/>
                    <a:pt x="553" y="90"/>
                    <a:pt x="551" y="91"/>
                  </a:cubicBezTo>
                  <a:cubicBezTo>
                    <a:pt x="549" y="92"/>
                    <a:pt x="545" y="90"/>
                    <a:pt x="544" y="92"/>
                  </a:cubicBezTo>
                  <a:cubicBezTo>
                    <a:pt x="543" y="94"/>
                    <a:pt x="548" y="94"/>
                    <a:pt x="549" y="95"/>
                  </a:cubicBezTo>
                  <a:cubicBezTo>
                    <a:pt x="549" y="95"/>
                    <a:pt x="537" y="95"/>
                    <a:pt x="536" y="96"/>
                  </a:cubicBezTo>
                  <a:cubicBezTo>
                    <a:pt x="536" y="97"/>
                    <a:pt x="531" y="97"/>
                    <a:pt x="527" y="97"/>
                  </a:cubicBezTo>
                  <a:cubicBezTo>
                    <a:pt x="522" y="98"/>
                    <a:pt x="524" y="100"/>
                    <a:pt x="520" y="101"/>
                  </a:cubicBezTo>
                  <a:cubicBezTo>
                    <a:pt x="516" y="102"/>
                    <a:pt x="514" y="102"/>
                    <a:pt x="513" y="104"/>
                  </a:cubicBezTo>
                  <a:cubicBezTo>
                    <a:pt x="512" y="106"/>
                    <a:pt x="508" y="107"/>
                    <a:pt x="507" y="105"/>
                  </a:cubicBezTo>
                  <a:cubicBezTo>
                    <a:pt x="505" y="103"/>
                    <a:pt x="502" y="106"/>
                    <a:pt x="505" y="106"/>
                  </a:cubicBezTo>
                  <a:cubicBezTo>
                    <a:pt x="506" y="106"/>
                    <a:pt x="505" y="107"/>
                    <a:pt x="503" y="107"/>
                  </a:cubicBezTo>
                  <a:cubicBezTo>
                    <a:pt x="502" y="107"/>
                    <a:pt x="498" y="109"/>
                    <a:pt x="500" y="109"/>
                  </a:cubicBezTo>
                  <a:cubicBezTo>
                    <a:pt x="503" y="109"/>
                    <a:pt x="504" y="110"/>
                    <a:pt x="503" y="112"/>
                  </a:cubicBezTo>
                  <a:cubicBezTo>
                    <a:pt x="502" y="113"/>
                    <a:pt x="497" y="110"/>
                    <a:pt x="496" y="111"/>
                  </a:cubicBezTo>
                  <a:cubicBezTo>
                    <a:pt x="495" y="113"/>
                    <a:pt x="498" y="114"/>
                    <a:pt x="500" y="114"/>
                  </a:cubicBezTo>
                  <a:cubicBezTo>
                    <a:pt x="502" y="114"/>
                    <a:pt x="503" y="115"/>
                    <a:pt x="504" y="117"/>
                  </a:cubicBezTo>
                  <a:cubicBezTo>
                    <a:pt x="504" y="118"/>
                    <a:pt x="499" y="116"/>
                    <a:pt x="498" y="117"/>
                  </a:cubicBezTo>
                  <a:cubicBezTo>
                    <a:pt x="497" y="118"/>
                    <a:pt x="498" y="119"/>
                    <a:pt x="501" y="119"/>
                  </a:cubicBezTo>
                  <a:cubicBezTo>
                    <a:pt x="503" y="119"/>
                    <a:pt x="501" y="119"/>
                    <a:pt x="503" y="121"/>
                  </a:cubicBezTo>
                  <a:cubicBezTo>
                    <a:pt x="504" y="121"/>
                    <a:pt x="504" y="121"/>
                    <a:pt x="504" y="121"/>
                  </a:cubicBezTo>
                  <a:cubicBezTo>
                    <a:pt x="505" y="123"/>
                    <a:pt x="503" y="123"/>
                    <a:pt x="503" y="125"/>
                  </a:cubicBezTo>
                  <a:cubicBezTo>
                    <a:pt x="503" y="126"/>
                    <a:pt x="501" y="127"/>
                    <a:pt x="501" y="125"/>
                  </a:cubicBezTo>
                  <a:cubicBezTo>
                    <a:pt x="501" y="124"/>
                    <a:pt x="494" y="124"/>
                    <a:pt x="493" y="125"/>
                  </a:cubicBezTo>
                  <a:cubicBezTo>
                    <a:pt x="493" y="127"/>
                    <a:pt x="492" y="128"/>
                    <a:pt x="490" y="126"/>
                  </a:cubicBezTo>
                  <a:cubicBezTo>
                    <a:pt x="489" y="125"/>
                    <a:pt x="484" y="127"/>
                    <a:pt x="479" y="127"/>
                  </a:cubicBezTo>
                  <a:cubicBezTo>
                    <a:pt x="473" y="127"/>
                    <a:pt x="462" y="128"/>
                    <a:pt x="459" y="129"/>
                  </a:cubicBezTo>
                  <a:cubicBezTo>
                    <a:pt x="457" y="130"/>
                    <a:pt x="455" y="133"/>
                    <a:pt x="457" y="136"/>
                  </a:cubicBezTo>
                  <a:cubicBezTo>
                    <a:pt x="459" y="139"/>
                    <a:pt x="457" y="140"/>
                    <a:pt x="457" y="141"/>
                  </a:cubicBezTo>
                  <a:cubicBezTo>
                    <a:pt x="457" y="143"/>
                    <a:pt x="464" y="146"/>
                    <a:pt x="468" y="146"/>
                  </a:cubicBezTo>
                  <a:cubicBezTo>
                    <a:pt x="471" y="147"/>
                    <a:pt x="474" y="151"/>
                    <a:pt x="471" y="154"/>
                  </a:cubicBezTo>
                  <a:cubicBezTo>
                    <a:pt x="469" y="156"/>
                    <a:pt x="463" y="153"/>
                    <a:pt x="459" y="150"/>
                  </a:cubicBezTo>
                  <a:cubicBezTo>
                    <a:pt x="455" y="146"/>
                    <a:pt x="445" y="145"/>
                    <a:pt x="442" y="145"/>
                  </a:cubicBezTo>
                  <a:cubicBezTo>
                    <a:pt x="439" y="145"/>
                    <a:pt x="441" y="143"/>
                    <a:pt x="437" y="143"/>
                  </a:cubicBezTo>
                  <a:cubicBezTo>
                    <a:pt x="433" y="143"/>
                    <a:pt x="429" y="146"/>
                    <a:pt x="432" y="146"/>
                  </a:cubicBezTo>
                  <a:cubicBezTo>
                    <a:pt x="434" y="146"/>
                    <a:pt x="436" y="146"/>
                    <a:pt x="435" y="147"/>
                  </a:cubicBezTo>
                  <a:cubicBezTo>
                    <a:pt x="433" y="149"/>
                    <a:pt x="436" y="148"/>
                    <a:pt x="439" y="150"/>
                  </a:cubicBezTo>
                  <a:cubicBezTo>
                    <a:pt x="443" y="151"/>
                    <a:pt x="436" y="154"/>
                    <a:pt x="433" y="151"/>
                  </a:cubicBezTo>
                  <a:cubicBezTo>
                    <a:pt x="430" y="149"/>
                    <a:pt x="426" y="151"/>
                    <a:pt x="425" y="153"/>
                  </a:cubicBezTo>
                  <a:cubicBezTo>
                    <a:pt x="424" y="155"/>
                    <a:pt x="429" y="159"/>
                    <a:pt x="434" y="160"/>
                  </a:cubicBezTo>
                  <a:cubicBezTo>
                    <a:pt x="441" y="161"/>
                    <a:pt x="439" y="163"/>
                    <a:pt x="442" y="164"/>
                  </a:cubicBezTo>
                  <a:cubicBezTo>
                    <a:pt x="445" y="165"/>
                    <a:pt x="443" y="166"/>
                    <a:pt x="441" y="167"/>
                  </a:cubicBezTo>
                  <a:cubicBezTo>
                    <a:pt x="439" y="167"/>
                    <a:pt x="434" y="164"/>
                    <a:pt x="432" y="162"/>
                  </a:cubicBezTo>
                  <a:cubicBezTo>
                    <a:pt x="429" y="160"/>
                    <a:pt x="421" y="163"/>
                    <a:pt x="420" y="161"/>
                  </a:cubicBezTo>
                  <a:cubicBezTo>
                    <a:pt x="418" y="159"/>
                    <a:pt x="421" y="157"/>
                    <a:pt x="419" y="155"/>
                  </a:cubicBezTo>
                  <a:cubicBezTo>
                    <a:pt x="417" y="155"/>
                    <a:pt x="419" y="152"/>
                    <a:pt x="421" y="148"/>
                  </a:cubicBezTo>
                  <a:cubicBezTo>
                    <a:pt x="422" y="145"/>
                    <a:pt x="421" y="140"/>
                    <a:pt x="418" y="139"/>
                  </a:cubicBezTo>
                  <a:cubicBezTo>
                    <a:pt x="415" y="139"/>
                    <a:pt x="415" y="142"/>
                    <a:pt x="415" y="143"/>
                  </a:cubicBezTo>
                  <a:cubicBezTo>
                    <a:pt x="416" y="143"/>
                    <a:pt x="416" y="147"/>
                    <a:pt x="413" y="150"/>
                  </a:cubicBezTo>
                  <a:cubicBezTo>
                    <a:pt x="411" y="153"/>
                    <a:pt x="405" y="153"/>
                    <a:pt x="405" y="155"/>
                  </a:cubicBezTo>
                  <a:cubicBezTo>
                    <a:pt x="405" y="156"/>
                    <a:pt x="400" y="158"/>
                    <a:pt x="402" y="159"/>
                  </a:cubicBezTo>
                  <a:cubicBezTo>
                    <a:pt x="403" y="161"/>
                    <a:pt x="409" y="168"/>
                    <a:pt x="410" y="169"/>
                  </a:cubicBezTo>
                  <a:cubicBezTo>
                    <a:pt x="411" y="171"/>
                    <a:pt x="405" y="179"/>
                    <a:pt x="406" y="182"/>
                  </a:cubicBezTo>
                  <a:cubicBezTo>
                    <a:pt x="407" y="186"/>
                    <a:pt x="405" y="188"/>
                    <a:pt x="406" y="190"/>
                  </a:cubicBezTo>
                  <a:cubicBezTo>
                    <a:pt x="408" y="192"/>
                    <a:pt x="410" y="190"/>
                    <a:pt x="412" y="191"/>
                  </a:cubicBezTo>
                  <a:cubicBezTo>
                    <a:pt x="413" y="192"/>
                    <a:pt x="417" y="190"/>
                    <a:pt x="421" y="189"/>
                  </a:cubicBezTo>
                  <a:cubicBezTo>
                    <a:pt x="424" y="188"/>
                    <a:pt x="432" y="192"/>
                    <a:pt x="434" y="193"/>
                  </a:cubicBezTo>
                  <a:cubicBezTo>
                    <a:pt x="437" y="195"/>
                    <a:pt x="436" y="197"/>
                    <a:pt x="437" y="199"/>
                  </a:cubicBezTo>
                  <a:cubicBezTo>
                    <a:pt x="439" y="202"/>
                    <a:pt x="434" y="202"/>
                    <a:pt x="434" y="204"/>
                  </a:cubicBezTo>
                  <a:cubicBezTo>
                    <a:pt x="434" y="208"/>
                    <a:pt x="443" y="209"/>
                    <a:pt x="443" y="210"/>
                  </a:cubicBezTo>
                  <a:cubicBezTo>
                    <a:pt x="443" y="211"/>
                    <a:pt x="437" y="211"/>
                    <a:pt x="434" y="210"/>
                  </a:cubicBezTo>
                  <a:cubicBezTo>
                    <a:pt x="432" y="209"/>
                    <a:pt x="432" y="205"/>
                    <a:pt x="431" y="205"/>
                  </a:cubicBezTo>
                  <a:cubicBezTo>
                    <a:pt x="430" y="204"/>
                    <a:pt x="433" y="202"/>
                    <a:pt x="433" y="200"/>
                  </a:cubicBezTo>
                  <a:cubicBezTo>
                    <a:pt x="433" y="197"/>
                    <a:pt x="430" y="196"/>
                    <a:pt x="429" y="195"/>
                  </a:cubicBezTo>
                  <a:cubicBezTo>
                    <a:pt x="428" y="193"/>
                    <a:pt x="426" y="192"/>
                    <a:pt x="424" y="192"/>
                  </a:cubicBezTo>
                  <a:cubicBezTo>
                    <a:pt x="422" y="192"/>
                    <a:pt x="415" y="192"/>
                    <a:pt x="413" y="195"/>
                  </a:cubicBezTo>
                  <a:cubicBezTo>
                    <a:pt x="410" y="197"/>
                    <a:pt x="413" y="203"/>
                    <a:pt x="414" y="205"/>
                  </a:cubicBezTo>
                  <a:cubicBezTo>
                    <a:pt x="416" y="208"/>
                    <a:pt x="408" y="212"/>
                    <a:pt x="409" y="214"/>
                  </a:cubicBezTo>
                  <a:cubicBezTo>
                    <a:pt x="409" y="216"/>
                    <a:pt x="406" y="217"/>
                    <a:pt x="403" y="219"/>
                  </a:cubicBezTo>
                  <a:cubicBezTo>
                    <a:pt x="399" y="221"/>
                    <a:pt x="396" y="222"/>
                    <a:pt x="396" y="225"/>
                  </a:cubicBezTo>
                  <a:cubicBezTo>
                    <a:pt x="396" y="228"/>
                    <a:pt x="392" y="227"/>
                    <a:pt x="389" y="225"/>
                  </a:cubicBezTo>
                  <a:cubicBezTo>
                    <a:pt x="387" y="224"/>
                    <a:pt x="384" y="226"/>
                    <a:pt x="381" y="226"/>
                  </a:cubicBezTo>
                  <a:cubicBezTo>
                    <a:pt x="377" y="226"/>
                    <a:pt x="377" y="223"/>
                    <a:pt x="374" y="224"/>
                  </a:cubicBezTo>
                  <a:cubicBezTo>
                    <a:pt x="372" y="225"/>
                    <a:pt x="371" y="222"/>
                    <a:pt x="371" y="220"/>
                  </a:cubicBezTo>
                  <a:cubicBezTo>
                    <a:pt x="372" y="218"/>
                    <a:pt x="374" y="220"/>
                    <a:pt x="375" y="221"/>
                  </a:cubicBezTo>
                  <a:cubicBezTo>
                    <a:pt x="375" y="223"/>
                    <a:pt x="377" y="222"/>
                    <a:pt x="379" y="221"/>
                  </a:cubicBezTo>
                  <a:cubicBezTo>
                    <a:pt x="382" y="220"/>
                    <a:pt x="381" y="223"/>
                    <a:pt x="384" y="223"/>
                  </a:cubicBezTo>
                  <a:cubicBezTo>
                    <a:pt x="386" y="223"/>
                    <a:pt x="385" y="221"/>
                    <a:pt x="387" y="221"/>
                  </a:cubicBezTo>
                  <a:cubicBezTo>
                    <a:pt x="390" y="222"/>
                    <a:pt x="390" y="221"/>
                    <a:pt x="389" y="219"/>
                  </a:cubicBezTo>
                  <a:cubicBezTo>
                    <a:pt x="388" y="218"/>
                    <a:pt x="391" y="217"/>
                    <a:pt x="393" y="216"/>
                  </a:cubicBezTo>
                  <a:cubicBezTo>
                    <a:pt x="394" y="216"/>
                    <a:pt x="394" y="214"/>
                    <a:pt x="395" y="213"/>
                  </a:cubicBezTo>
                  <a:cubicBezTo>
                    <a:pt x="397" y="212"/>
                    <a:pt x="396" y="211"/>
                    <a:pt x="397" y="211"/>
                  </a:cubicBezTo>
                  <a:cubicBezTo>
                    <a:pt x="398" y="210"/>
                    <a:pt x="399" y="208"/>
                    <a:pt x="400" y="208"/>
                  </a:cubicBezTo>
                  <a:cubicBezTo>
                    <a:pt x="402" y="208"/>
                    <a:pt x="403" y="205"/>
                    <a:pt x="402" y="204"/>
                  </a:cubicBezTo>
                  <a:cubicBezTo>
                    <a:pt x="401" y="204"/>
                    <a:pt x="402" y="200"/>
                    <a:pt x="404" y="200"/>
                  </a:cubicBezTo>
                  <a:cubicBezTo>
                    <a:pt x="405" y="199"/>
                    <a:pt x="405" y="198"/>
                    <a:pt x="404" y="197"/>
                  </a:cubicBezTo>
                  <a:cubicBezTo>
                    <a:pt x="403" y="196"/>
                    <a:pt x="397" y="192"/>
                    <a:pt x="398" y="191"/>
                  </a:cubicBezTo>
                  <a:cubicBezTo>
                    <a:pt x="398" y="189"/>
                    <a:pt x="397" y="184"/>
                    <a:pt x="397" y="183"/>
                  </a:cubicBezTo>
                  <a:cubicBezTo>
                    <a:pt x="398" y="181"/>
                    <a:pt x="398" y="178"/>
                    <a:pt x="397" y="176"/>
                  </a:cubicBezTo>
                  <a:cubicBezTo>
                    <a:pt x="397" y="174"/>
                    <a:pt x="399" y="172"/>
                    <a:pt x="399" y="168"/>
                  </a:cubicBezTo>
                  <a:cubicBezTo>
                    <a:pt x="400" y="165"/>
                    <a:pt x="396" y="161"/>
                    <a:pt x="394" y="159"/>
                  </a:cubicBezTo>
                  <a:cubicBezTo>
                    <a:pt x="391" y="158"/>
                    <a:pt x="393" y="156"/>
                    <a:pt x="396" y="154"/>
                  </a:cubicBezTo>
                  <a:cubicBezTo>
                    <a:pt x="399" y="152"/>
                    <a:pt x="399" y="143"/>
                    <a:pt x="399" y="142"/>
                  </a:cubicBezTo>
                  <a:cubicBezTo>
                    <a:pt x="399" y="140"/>
                    <a:pt x="393" y="138"/>
                    <a:pt x="390" y="138"/>
                  </a:cubicBezTo>
                  <a:cubicBezTo>
                    <a:pt x="387" y="139"/>
                    <a:pt x="378" y="138"/>
                    <a:pt x="376" y="138"/>
                  </a:cubicBezTo>
                  <a:cubicBezTo>
                    <a:pt x="374" y="137"/>
                    <a:pt x="373" y="140"/>
                    <a:pt x="372" y="142"/>
                  </a:cubicBezTo>
                  <a:cubicBezTo>
                    <a:pt x="371" y="144"/>
                    <a:pt x="368" y="147"/>
                    <a:pt x="367" y="153"/>
                  </a:cubicBezTo>
                  <a:cubicBezTo>
                    <a:pt x="365" y="157"/>
                    <a:pt x="360" y="159"/>
                    <a:pt x="357" y="160"/>
                  </a:cubicBezTo>
                  <a:cubicBezTo>
                    <a:pt x="354" y="161"/>
                    <a:pt x="352" y="165"/>
                    <a:pt x="354" y="167"/>
                  </a:cubicBezTo>
                  <a:cubicBezTo>
                    <a:pt x="355" y="168"/>
                    <a:pt x="357" y="167"/>
                    <a:pt x="358" y="168"/>
                  </a:cubicBezTo>
                  <a:cubicBezTo>
                    <a:pt x="359" y="168"/>
                    <a:pt x="358" y="173"/>
                    <a:pt x="357" y="173"/>
                  </a:cubicBezTo>
                  <a:cubicBezTo>
                    <a:pt x="356" y="174"/>
                    <a:pt x="359" y="176"/>
                    <a:pt x="357" y="177"/>
                  </a:cubicBezTo>
                  <a:cubicBezTo>
                    <a:pt x="355" y="178"/>
                    <a:pt x="353" y="180"/>
                    <a:pt x="354" y="182"/>
                  </a:cubicBezTo>
                  <a:cubicBezTo>
                    <a:pt x="355" y="183"/>
                    <a:pt x="361" y="184"/>
                    <a:pt x="362" y="185"/>
                  </a:cubicBezTo>
                  <a:cubicBezTo>
                    <a:pt x="365" y="187"/>
                    <a:pt x="364" y="189"/>
                    <a:pt x="366" y="192"/>
                  </a:cubicBezTo>
                  <a:cubicBezTo>
                    <a:pt x="368" y="193"/>
                    <a:pt x="370" y="192"/>
                    <a:pt x="371" y="193"/>
                  </a:cubicBezTo>
                  <a:cubicBezTo>
                    <a:pt x="372" y="195"/>
                    <a:pt x="367" y="201"/>
                    <a:pt x="366" y="201"/>
                  </a:cubicBezTo>
                  <a:cubicBezTo>
                    <a:pt x="364" y="201"/>
                    <a:pt x="359" y="195"/>
                    <a:pt x="357" y="193"/>
                  </a:cubicBezTo>
                  <a:cubicBezTo>
                    <a:pt x="355" y="192"/>
                    <a:pt x="349" y="191"/>
                    <a:pt x="345" y="189"/>
                  </a:cubicBezTo>
                  <a:cubicBezTo>
                    <a:pt x="341" y="187"/>
                    <a:pt x="338" y="187"/>
                    <a:pt x="335" y="184"/>
                  </a:cubicBezTo>
                  <a:cubicBezTo>
                    <a:pt x="331" y="182"/>
                    <a:pt x="328" y="180"/>
                    <a:pt x="322" y="181"/>
                  </a:cubicBezTo>
                  <a:cubicBezTo>
                    <a:pt x="314" y="181"/>
                    <a:pt x="310" y="180"/>
                    <a:pt x="308" y="180"/>
                  </a:cubicBezTo>
                  <a:cubicBezTo>
                    <a:pt x="305" y="180"/>
                    <a:pt x="306" y="178"/>
                    <a:pt x="302" y="176"/>
                  </a:cubicBezTo>
                  <a:cubicBezTo>
                    <a:pt x="299" y="174"/>
                    <a:pt x="296" y="171"/>
                    <a:pt x="293" y="173"/>
                  </a:cubicBezTo>
                  <a:cubicBezTo>
                    <a:pt x="291" y="174"/>
                    <a:pt x="292" y="179"/>
                    <a:pt x="296" y="179"/>
                  </a:cubicBezTo>
                  <a:cubicBezTo>
                    <a:pt x="299" y="180"/>
                    <a:pt x="297" y="181"/>
                    <a:pt x="301" y="181"/>
                  </a:cubicBezTo>
                  <a:cubicBezTo>
                    <a:pt x="304" y="180"/>
                    <a:pt x="306" y="182"/>
                    <a:pt x="306" y="184"/>
                  </a:cubicBezTo>
                  <a:cubicBezTo>
                    <a:pt x="305" y="187"/>
                    <a:pt x="307" y="189"/>
                    <a:pt x="309" y="191"/>
                  </a:cubicBezTo>
                  <a:cubicBezTo>
                    <a:pt x="311" y="192"/>
                    <a:pt x="310" y="194"/>
                    <a:pt x="307" y="194"/>
                  </a:cubicBezTo>
                  <a:cubicBezTo>
                    <a:pt x="304" y="194"/>
                    <a:pt x="301" y="195"/>
                    <a:pt x="302" y="197"/>
                  </a:cubicBezTo>
                  <a:cubicBezTo>
                    <a:pt x="303" y="199"/>
                    <a:pt x="301" y="200"/>
                    <a:pt x="298" y="199"/>
                  </a:cubicBezTo>
                  <a:cubicBezTo>
                    <a:pt x="295" y="198"/>
                    <a:pt x="297" y="195"/>
                    <a:pt x="298" y="194"/>
                  </a:cubicBezTo>
                  <a:cubicBezTo>
                    <a:pt x="299" y="193"/>
                    <a:pt x="295" y="192"/>
                    <a:pt x="293" y="191"/>
                  </a:cubicBezTo>
                  <a:cubicBezTo>
                    <a:pt x="291" y="191"/>
                    <a:pt x="284" y="196"/>
                    <a:pt x="282" y="197"/>
                  </a:cubicBezTo>
                  <a:cubicBezTo>
                    <a:pt x="280" y="197"/>
                    <a:pt x="275" y="195"/>
                    <a:pt x="269" y="197"/>
                  </a:cubicBezTo>
                  <a:cubicBezTo>
                    <a:pt x="265" y="198"/>
                    <a:pt x="265" y="202"/>
                    <a:pt x="263" y="202"/>
                  </a:cubicBezTo>
                  <a:cubicBezTo>
                    <a:pt x="261" y="202"/>
                    <a:pt x="254" y="203"/>
                    <a:pt x="253" y="201"/>
                  </a:cubicBezTo>
                  <a:cubicBezTo>
                    <a:pt x="251" y="200"/>
                    <a:pt x="253" y="199"/>
                    <a:pt x="254" y="199"/>
                  </a:cubicBezTo>
                  <a:cubicBezTo>
                    <a:pt x="257" y="199"/>
                    <a:pt x="257" y="198"/>
                    <a:pt x="256" y="197"/>
                  </a:cubicBezTo>
                  <a:cubicBezTo>
                    <a:pt x="255" y="195"/>
                    <a:pt x="258" y="192"/>
                    <a:pt x="258" y="192"/>
                  </a:cubicBezTo>
                  <a:cubicBezTo>
                    <a:pt x="258" y="191"/>
                    <a:pt x="249" y="193"/>
                    <a:pt x="248" y="194"/>
                  </a:cubicBezTo>
                  <a:cubicBezTo>
                    <a:pt x="246" y="196"/>
                    <a:pt x="248" y="198"/>
                    <a:pt x="246" y="199"/>
                  </a:cubicBezTo>
                  <a:cubicBezTo>
                    <a:pt x="245" y="200"/>
                    <a:pt x="245" y="197"/>
                    <a:pt x="243" y="197"/>
                  </a:cubicBezTo>
                  <a:cubicBezTo>
                    <a:pt x="242" y="196"/>
                    <a:pt x="229" y="199"/>
                    <a:pt x="226" y="202"/>
                  </a:cubicBezTo>
                  <a:cubicBezTo>
                    <a:pt x="224" y="204"/>
                    <a:pt x="219" y="204"/>
                    <a:pt x="219" y="206"/>
                  </a:cubicBezTo>
                  <a:cubicBezTo>
                    <a:pt x="219" y="208"/>
                    <a:pt x="213" y="208"/>
                    <a:pt x="211" y="209"/>
                  </a:cubicBezTo>
                  <a:cubicBezTo>
                    <a:pt x="208" y="210"/>
                    <a:pt x="210" y="215"/>
                    <a:pt x="209" y="216"/>
                  </a:cubicBezTo>
                  <a:cubicBezTo>
                    <a:pt x="208" y="219"/>
                    <a:pt x="199" y="218"/>
                    <a:pt x="196" y="218"/>
                  </a:cubicBezTo>
                  <a:cubicBezTo>
                    <a:pt x="194" y="218"/>
                    <a:pt x="193" y="213"/>
                    <a:pt x="191" y="213"/>
                  </a:cubicBezTo>
                  <a:cubicBezTo>
                    <a:pt x="188" y="213"/>
                    <a:pt x="190" y="209"/>
                    <a:pt x="191" y="208"/>
                  </a:cubicBezTo>
                  <a:cubicBezTo>
                    <a:pt x="191" y="206"/>
                    <a:pt x="193" y="208"/>
                    <a:pt x="195" y="206"/>
                  </a:cubicBezTo>
                  <a:cubicBezTo>
                    <a:pt x="198" y="204"/>
                    <a:pt x="201" y="207"/>
                    <a:pt x="202" y="205"/>
                  </a:cubicBezTo>
                  <a:cubicBezTo>
                    <a:pt x="204" y="204"/>
                    <a:pt x="198" y="202"/>
                    <a:pt x="197" y="199"/>
                  </a:cubicBezTo>
                  <a:cubicBezTo>
                    <a:pt x="197" y="196"/>
                    <a:pt x="192" y="195"/>
                    <a:pt x="188" y="196"/>
                  </a:cubicBezTo>
                  <a:cubicBezTo>
                    <a:pt x="185" y="197"/>
                    <a:pt x="182" y="196"/>
                    <a:pt x="179" y="195"/>
                  </a:cubicBezTo>
                  <a:cubicBezTo>
                    <a:pt x="177" y="193"/>
                    <a:pt x="177" y="197"/>
                    <a:pt x="181" y="198"/>
                  </a:cubicBezTo>
                  <a:cubicBezTo>
                    <a:pt x="183" y="199"/>
                    <a:pt x="182" y="202"/>
                    <a:pt x="183" y="203"/>
                  </a:cubicBezTo>
                  <a:cubicBezTo>
                    <a:pt x="183" y="204"/>
                    <a:pt x="182" y="208"/>
                    <a:pt x="180" y="211"/>
                  </a:cubicBezTo>
                  <a:cubicBezTo>
                    <a:pt x="178" y="214"/>
                    <a:pt x="179" y="214"/>
                    <a:pt x="183" y="214"/>
                  </a:cubicBezTo>
                  <a:cubicBezTo>
                    <a:pt x="185" y="214"/>
                    <a:pt x="185" y="217"/>
                    <a:pt x="185" y="220"/>
                  </a:cubicBezTo>
                  <a:cubicBezTo>
                    <a:pt x="185" y="223"/>
                    <a:pt x="183" y="224"/>
                    <a:pt x="183" y="226"/>
                  </a:cubicBezTo>
                  <a:cubicBezTo>
                    <a:pt x="183" y="228"/>
                    <a:pt x="180" y="225"/>
                    <a:pt x="180" y="226"/>
                  </a:cubicBezTo>
                  <a:cubicBezTo>
                    <a:pt x="179" y="227"/>
                    <a:pt x="178" y="226"/>
                    <a:pt x="177" y="224"/>
                  </a:cubicBezTo>
                  <a:cubicBezTo>
                    <a:pt x="177" y="222"/>
                    <a:pt x="172" y="223"/>
                    <a:pt x="170" y="222"/>
                  </a:cubicBezTo>
                  <a:cubicBezTo>
                    <a:pt x="167" y="222"/>
                    <a:pt x="166" y="223"/>
                    <a:pt x="165" y="225"/>
                  </a:cubicBezTo>
                  <a:cubicBezTo>
                    <a:pt x="164" y="227"/>
                    <a:pt x="160" y="228"/>
                    <a:pt x="159" y="228"/>
                  </a:cubicBezTo>
                  <a:cubicBezTo>
                    <a:pt x="157" y="228"/>
                    <a:pt x="153" y="231"/>
                    <a:pt x="151" y="233"/>
                  </a:cubicBezTo>
                  <a:cubicBezTo>
                    <a:pt x="149" y="234"/>
                    <a:pt x="149" y="237"/>
                    <a:pt x="152" y="240"/>
                  </a:cubicBezTo>
                  <a:cubicBezTo>
                    <a:pt x="155" y="241"/>
                    <a:pt x="155" y="243"/>
                    <a:pt x="155" y="245"/>
                  </a:cubicBezTo>
                  <a:cubicBezTo>
                    <a:pt x="155" y="246"/>
                    <a:pt x="147" y="246"/>
                    <a:pt x="146" y="244"/>
                  </a:cubicBezTo>
                  <a:cubicBezTo>
                    <a:pt x="145" y="243"/>
                    <a:pt x="140" y="242"/>
                    <a:pt x="138" y="242"/>
                  </a:cubicBezTo>
                  <a:cubicBezTo>
                    <a:pt x="136" y="243"/>
                    <a:pt x="132" y="238"/>
                    <a:pt x="130" y="238"/>
                  </a:cubicBezTo>
                  <a:cubicBezTo>
                    <a:pt x="127" y="238"/>
                    <a:pt x="126" y="240"/>
                    <a:pt x="125" y="241"/>
                  </a:cubicBezTo>
                  <a:cubicBezTo>
                    <a:pt x="124" y="243"/>
                    <a:pt x="126" y="243"/>
                    <a:pt x="127" y="246"/>
                  </a:cubicBezTo>
                  <a:cubicBezTo>
                    <a:pt x="129" y="249"/>
                    <a:pt x="133" y="249"/>
                    <a:pt x="135" y="249"/>
                  </a:cubicBezTo>
                  <a:cubicBezTo>
                    <a:pt x="136" y="249"/>
                    <a:pt x="136" y="252"/>
                    <a:pt x="135" y="253"/>
                  </a:cubicBezTo>
                  <a:cubicBezTo>
                    <a:pt x="135" y="254"/>
                    <a:pt x="131" y="255"/>
                    <a:pt x="130" y="254"/>
                  </a:cubicBezTo>
                  <a:cubicBezTo>
                    <a:pt x="129" y="252"/>
                    <a:pt x="124" y="254"/>
                    <a:pt x="124" y="252"/>
                  </a:cubicBezTo>
                  <a:cubicBezTo>
                    <a:pt x="123" y="251"/>
                    <a:pt x="121" y="248"/>
                    <a:pt x="117" y="249"/>
                  </a:cubicBezTo>
                  <a:cubicBezTo>
                    <a:pt x="113" y="249"/>
                    <a:pt x="113" y="247"/>
                    <a:pt x="113" y="244"/>
                  </a:cubicBezTo>
                  <a:cubicBezTo>
                    <a:pt x="113" y="241"/>
                    <a:pt x="111" y="240"/>
                    <a:pt x="111" y="239"/>
                  </a:cubicBezTo>
                  <a:cubicBezTo>
                    <a:pt x="111" y="238"/>
                    <a:pt x="110" y="235"/>
                    <a:pt x="111" y="234"/>
                  </a:cubicBezTo>
                  <a:cubicBezTo>
                    <a:pt x="113" y="233"/>
                    <a:pt x="112" y="231"/>
                    <a:pt x="112" y="229"/>
                  </a:cubicBezTo>
                  <a:cubicBezTo>
                    <a:pt x="112" y="228"/>
                    <a:pt x="110" y="225"/>
                    <a:pt x="107" y="225"/>
                  </a:cubicBezTo>
                  <a:cubicBezTo>
                    <a:pt x="104" y="225"/>
                    <a:pt x="104" y="222"/>
                    <a:pt x="102" y="222"/>
                  </a:cubicBezTo>
                  <a:cubicBezTo>
                    <a:pt x="99" y="221"/>
                    <a:pt x="95" y="217"/>
                    <a:pt x="95" y="216"/>
                  </a:cubicBezTo>
                  <a:cubicBezTo>
                    <a:pt x="95" y="214"/>
                    <a:pt x="91" y="214"/>
                    <a:pt x="92" y="213"/>
                  </a:cubicBezTo>
                  <a:cubicBezTo>
                    <a:pt x="93" y="213"/>
                    <a:pt x="96" y="214"/>
                    <a:pt x="99" y="216"/>
                  </a:cubicBezTo>
                  <a:cubicBezTo>
                    <a:pt x="100" y="217"/>
                    <a:pt x="103" y="219"/>
                    <a:pt x="109" y="220"/>
                  </a:cubicBezTo>
                  <a:cubicBezTo>
                    <a:pt x="113" y="220"/>
                    <a:pt x="116" y="223"/>
                    <a:pt x="122" y="224"/>
                  </a:cubicBezTo>
                  <a:cubicBezTo>
                    <a:pt x="127" y="225"/>
                    <a:pt x="131" y="226"/>
                    <a:pt x="139" y="227"/>
                  </a:cubicBezTo>
                  <a:cubicBezTo>
                    <a:pt x="147" y="228"/>
                    <a:pt x="158" y="219"/>
                    <a:pt x="160" y="217"/>
                  </a:cubicBezTo>
                  <a:cubicBezTo>
                    <a:pt x="162" y="215"/>
                    <a:pt x="159" y="210"/>
                    <a:pt x="159" y="208"/>
                  </a:cubicBezTo>
                  <a:cubicBezTo>
                    <a:pt x="159" y="206"/>
                    <a:pt x="156" y="206"/>
                    <a:pt x="156" y="205"/>
                  </a:cubicBezTo>
                  <a:cubicBezTo>
                    <a:pt x="155" y="204"/>
                    <a:pt x="152" y="202"/>
                    <a:pt x="149" y="202"/>
                  </a:cubicBezTo>
                  <a:cubicBezTo>
                    <a:pt x="146" y="202"/>
                    <a:pt x="146" y="198"/>
                    <a:pt x="143" y="198"/>
                  </a:cubicBezTo>
                  <a:cubicBezTo>
                    <a:pt x="140" y="198"/>
                    <a:pt x="139" y="197"/>
                    <a:pt x="132" y="192"/>
                  </a:cubicBezTo>
                  <a:cubicBezTo>
                    <a:pt x="125" y="188"/>
                    <a:pt x="116" y="185"/>
                    <a:pt x="115" y="186"/>
                  </a:cubicBezTo>
                  <a:cubicBezTo>
                    <a:pt x="113" y="187"/>
                    <a:pt x="112" y="187"/>
                    <a:pt x="111" y="185"/>
                  </a:cubicBezTo>
                  <a:cubicBezTo>
                    <a:pt x="110" y="183"/>
                    <a:pt x="108" y="184"/>
                    <a:pt x="106" y="185"/>
                  </a:cubicBezTo>
                  <a:cubicBezTo>
                    <a:pt x="104" y="187"/>
                    <a:pt x="102" y="184"/>
                    <a:pt x="99" y="185"/>
                  </a:cubicBezTo>
                  <a:cubicBezTo>
                    <a:pt x="96" y="186"/>
                    <a:pt x="94" y="183"/>
                    <a:pt x="95" y="182"/>
                  </a:cubicBezTo>
                  <a:cubicBezTo>
                    <a:pt x="96" y="181"/>
                    <a:pt x="100" y="182"/>
                    <a:pt x="100" y="180"/>
                  </a:cubicBezTo>
                  <a:cubicBezTo>
                    <a:pt x="100" y="179"/>
                    <a:pt x="99" y="180"/>
                    <a:pt x="95" y="179"/>
                  </a:cubicBezTo>
                  <a:cubicBezTo>
                    <a:pt x="92" y="177"/>
                    <a:pt x="90" y="178"/>
                    <a:pt x="90" y="180"/>
                  </a:cubicBezTo>
                  <a:cubicBezTo>
                    <a:pt x="89" y="181"/>
                    <a:pt x="87" y="180"/>
                    <a:pt x="86" y="180"/>
                  </a:cubicBezTo>
                  <a:cubicBezTo>
                    <a:pt x="86" y="180"/>
                    <a:pt x="85" y="180"/>
                    <a:pt x="85" y="179"/>
                  </a:cubicBezTo>
                  <a:cubicBezTo>
                    <a:pt x="85" y="181"/>
                    <a:pt x="83" y="182"/>
                    <a:pt x="81" y="181"/>
                  </a:cubicBezTo>
                  <a:cubicBezTo>
                    <a:pt x="79" y="181"/>
                    <a:pt x="77" y="184"/>
                    <a:pt x="75" y="184"/>
                  </a:cubicBezTo>
                  <a:cubicBezTo>
                    <a:pt x="73" y="184"/>
                    <a:pt x="71" y="187"/>
                    <a:pt x="70" y="189"/>
                  </a:cubicBezTo>
                  <a:cubicBezTo>
                    <a:pt x="70" y="191"/>
                    <a:pt x="67" y="190"/>
                    <a:pt x="67" y="192"/>
                  </a:cubicBezTo>
                  <a:cubicBezTo>
                    <a:pt x="67" y="192"/>
                    <a:pt x="67" y="193"/>
                    <a:pt x="66" y="195"/>
                  </a:cubicBezTo>
                  <a:cubicBezTo>
                    <a:pt x="65" y="196"/>
                    <a:pt x="66" y="197"/>
                    <a:pt x="67" y="199"/>
                  </a:cubicBezTo>
                  <a:cubicBezTo>
                    <a:pt x="68" y="202"/>
                    <a:pt x="71" y="202"/>
                    <a:pt x="72" y="202"/>
                  </a:cubicBezTo>
                  <a:cubicBezTo>
                    <a:pt x="73" y="203"/>
                    <a:pt x="77" y="206"/>
                    <a:pt x="77" y="207"/>
                  </a:cubicBezTo>
                  <a:cubicBezTo>
                    <a:pt x="77" y="209"/>
                    <a:pt x="74" y="212"/>
                    <a:pt x="73" y="213"/>
                  </a:cubicBezTo>
                  <a:cubicBezTo>
                    <a:pt x="71" y="214"/>
                    <a:pt x="69" y="216"/>
                    <a:pt x="70" y="217"/>
                  </a:cubicBezTo>
                  <a:cubicBezTo>
                    <a:pt x="71" y="218"/>
                    <a:pt x="75" y="224"/>
                    <a:pt x="77" y="228"/>
                  </a:cubicBezTo>
                  <a:cubicBezTo>
                    <a:pt x="80" y="233"/>
                    <a:pt x="76" y="231"/>
                    <a:pt x="75" y="233"/>
                  </a:cubicBezTo>
                  <a:cubicBezTo>
                    <a:pt x="74" y="235"/>
                    <a:pt x="75" y="238"/>
                    <a:pt x="75" y="239"/>
                  </a:cubicBezTo>
                  <a:cubicBezTo>
                    <a:pt x="76" y="240"/>
                    <a:pt x="74" y="240"/>
                    <a:pt x="75" y="240"/>
                  </a:cubicBezTo>
                  <a:cubicBezTo>
                    <a:pt x="75" y="242"/>
                    <a:pt x="77" y="242"/>
                    <a:pt x="78" y="243"/>
                  </a:cubicBezTo>
                  <a:cubicBezTo>
                    <a:pt x="78" y="244"/>
                    <a:pt x="75" y="245"/>
                    <a:pt x="76" y="247"/>
                  </a:cubicBezTo>
                  <a:cubicBezTo>
                    <a:pt x="78" y="249"/>
                    <a:pt x="80" y="249"/>
                    <a:pt x="81" y="251"/>
                  </a:cubicBezTo>
                  <a:cubicBezTo>
                    <a:pt x="81" y="253"/>
                    <a:pt x="75" y="253"/>
                    <a:pt x="76" y="255"/>
                  </a:cubicBezTo>
                  <a:cubicBezTo>
                    <a:pt x="76" y="257"/>
                    <a:pt x="83" y="259"/>
                    <a:pt x="86" y="263"/>
                  </a:cubicBezTo>
                  <a:cubicBezTo>
                    <a:pt x="88" y="265"/>
                    <a:pt x="88" y="266"/>
                    <a:pt x="87" y="268"/>
                  </a:cubicBezTo>
                  <a:cubicBezTo>
                    <a:pt x="87" y="272"/>
                    <a:pt x="78" y="275"/>
                    <a:pt x="76" y="278"/>
                  </a:cubicBezTo>
                  <a:cubicBezTo>
                    <a:pt x="75" y="283"/>
                    <a:pt x="68" y="285"/>
                    <a:pt x="65" y="288"/>
                  </a:cubicBezTo>
                  <a:cubicBezTo>
                    <a:pt x="64" y="289"/>
                    <a:pt x="63" y="291"/>
                    <a:pt x="62" y="292"/>
                  </a:cubicBezTo>
                  <a:cubicBezTo>
                    <a:pt x="63" y="292"/>
                    <a:pt x="64" y="292"/>
                    <a:pt x="64" y="291"/>
                  </a:cubicBezTo>
                  <a:cubicBezTo>
                    <a:pt x="66" y="290"/>
                    <a:pt x="68" y="295"/>
                    <a:pt x="69" y="296"/>
                  </a:cubicBezTo>
                  <a:cubicBezTo>
                    <a:pt x="71" y="298"/>
                    <a:pt x="75" y="296"/>
                    <a:pt x="75" y="298"/>
                  </a:cubicBezTo>
                  <a:cubicBezTo>
                    <a:pt x="77" y="299"/>
                    <a:pt x="75" y="299"/>
                    <a:pt x="73" y="299"/>
                  </a:cubicBezTo>
                  <a:cubicBezTo>
                    <a:pt x="70" y="299"/>
                    <a:pt x="69" y="300"/>
                    <a:pt x="65" y="301"/>
                  </a:cubicBezTo>
                  <a:cubicBezTo>
                    <a:pt x="63" y="302"/>
                    <a:pt x="63" y="303"/>
                    <a:pt x="62" y="304"/>
                  </a:cubicBezTo>
                  <a:cubicBezTo>
                    <a:pt x="64" y="306"/>
                    <a:pt x="61" y="307"/>
                    <a:pt x="60" y="309"/>
                  </a:cubicBezTo>
                  <a:cubicBezTo>
                    <a:pt x="59" y="311"/>
                    <a:pt x="58" y="312"/>
                    <a:pt x="58" y="313"/>
                  </a:cubicBezTo>
                  <a:cubicBezTo>
                    <a:pt x="57" y="314"/>
                    <a:pt x="58" y="315"/>
                    <a:pt x="58" y="317"/>
                  </a:cubicBezTo>
                  <a:cubicBezTo>
                    <a:pt x="58" y="319"/>
                    <a:pt x="59" y="319"/>
                    <a:pt x="60" y="321"/>
                  </a:cubicBezTo>
                  <a:cubicBezTo>
                    <a:pt x="61" y="323"/>
                    <a:pt x="59" y="323"/>
                    <a:pt x="58" y="324"/>
                  </a:cubicBezTo>
                  <a:cubicBezTo>
                    <a:pt x="57" y="325"/>
                    <a:pt x="57" y="326"/>
                    <a:pt x="59" y="327"/>
                  </a:cubicBezTo>
                  <a:cubicBezTo>
                    <a:pt x="60" y="328"/>
                    <a:pt x="60" y="330"/>
                    <a:pt x="60" y="331"/>
                  </a:cubicBezTo>
                  <a:cubicBezTo>
                    <a:pt x="59" y="333"/>
                    <a:pt x="61" y="335"/>
                    <a:pt x="62" y="336"/>
                  </a:cubicBezTo>
                  <a:cubicBezTo>
                    <a:pt x="64" y="337"/>
                    <a:pt x="63" y="340"/>
                    <a:pt x="64" y="341"/>
                  </a:cubicBezTo>
                  <a:cubicBezTo>
                    <a:pt x="65" y="341"/>
                    <a:pt x="66" y="342"/>
                    <a:pt x="68" y="342"/>
                  </a:cubicBezTo>
                  <a:cubicBezTo>
                    <a:pt x="70" y="341"/>
                    <a:pt x="71" y="342"/>
                    <a:pt x="72" y="344"/>
                  </a:cubicBezTo>
                  <a:cubicBezTo>
                    <a:pt x="73" y="345"/>
                    <a:pt x="74" y="345"/>
                    <a:pt x="75" y="344"/>
                  </a:cubicBezTo>
                  <a:cubicBezTo>
                    <a:pt x="77" y="343"/>
                    <a:pt x="82" y="345"/>
                    <a:pt x="83" y="346"/>
                  </a:cubicBezTo>
                  <a:cubicBezTo>
                    <a:pt x="84" y="346"/>
                    <a:pt x="83" y="349"/>
                    <a:pt x="83" y="350"/>
                  </a:cubicBezTo>
                  <a:cubicBezTo>
                    <a:pt x="83" y="352"/>
                    <a:pt x="82" y="355"/>
                    <a:pt x="84" y="356"/>
                  </a:cubicBezTo>
                  <a:cubicBezTo>
                    <a:pt x="86" y="357"/>
                    <a:pt x="86" y="360"/>
                    <a:pt x="87" y="361"/>
                  </a:cubicBezTo>
                  <a:cubicBezTo>
                    <a:pt x="89" y="361"/>
                    <a:pt x="90" y="364"/>
                    <a:pt x="92" y="365"/>
                  </a:cubicBezTo>
                  <a:cubicBezTo>
                    <a:pt x="93" y="365"/>
                    <a:pt x="96" y="367"/>
                    <a:pt x="96" y="369"/>
                  </a:cubicBezTo>
                  <a:cubicBezTo>
                    <a:pt x="96" y="370"/>
                    <a:pt x="94" y="372"/>
                    <a:pt x="92" y="372"/>
                  </a:cubicBezTo>
                  <a:cubicBezTo>
                    <a:pt x="90" y="373"/>
                    <a:pt x="87" y="370"/>
                    <a:pt x="87" y="372"/>
                  </a:cubicBezTo>
                  <a:cubicBezTo>
                    <a:pt x="86" y="373"/>
                    <a:pt x="87" y="374"/>
                    <a:pt x="87" y="378"/>
                  </a:cubicBezTo>
                  <a:cubicBezTo>
                    <a:pt x="88" y="382"/>
                    <a:pt x="89" y="382"/>
                    <a:pt x="91" y="382"/>
                  </a:cubicBezTo>
                  <a:cubicBezTo>
                    <a:pt x="93" y="382"/>
                    <a:pt x="93" y="381"/>
                    <a:pt x="95" y="380"/>
                  </a:cubicBezTo>
                  <a:cubicBezTo>
                    <a:pt x="96" y="380"/>
                    <a:pt x="99" y="381"/>
                    <a:pt x="99" y="380"/>
                  </a:cubicBezTo>
                  <a:cubicBezTo>
                    <a:pt x="100" y="380"/>
                    <a:pt x="105" y="379"/>
                    <a:pt x="106" y="381"/>
                  </a:cubicBezTo>
                  <a:cubicBezTo>
                    <a:pt x="106" y="382"/>
                    <a:pt x="107" y="385"/>
                    <a:pt x="107" y="386"/>
                  </a:cubicBezTo>
                  <a:cubicBezTo>
                    <a:pt x="106" y="387"/>
                    <a:pt x="108" y="389"/>
                    <a:pt x="108" y="390"/>
                  </a:cubicBezTo>
                  <a:cubicBezTo>
                    <a:pt x="109" y="392"/>
                    <a:pt x="112" y="391"/>
                    <a:pt x="113" y="392"/>
                  </a:cubicBezTo>
                  <a:cubicBezTo>
                    <a:pt x="115" y="392"/>
                    <a:pt x="117" y="396"/>
                    <a:pt x="117" y="397"/>
                  </a:cubicBezTo>
                  <a:cubicBezTo>
                    <a:pt x="116" y="399"/>
                    <a:pt x="119" y="399"/>
                    <a:pt x="120" y="399"/>
                  </a:cubicBezTo>
                  <a:cubicBezTo>
                    <a:pt x="121" y="398"/>
                    <a:pt x="122" y="400"/>
                    <a:pt x="123" y="400"/>
                  </a:cubicBezTo>
                  <a:cubicBezTo>
                    <a:pt x="124" y="401"/>
                    <a:pt x="126" y="401"/>
                    <a:pt x="127" y="400"/>
                  </a:cubicBezTo>
                  <a:cubicBezTo>
                    <a:pt x="128" y="399"/>
                    <a:pt x="131" y="399"/>
                    <a:pt x="131" y="400"/>
                  </a:cubicBezTo>
                  <a:cubicBezTo>
                    <a:pt x="132" y="401"/>
                    <a:pt x="135" y="403"/>
                    <a:pt x="135" y="404"/>
                  </a:cubicBezTo>
                  <a:cubicBezTo>
                    <a:pt x="135" y="405"/>
                    <a:pt x="138" y="404"/>
                    <a:pt x="141" y="405"/>
                  </a:cubicBezTo>
                  <a:cubicBezTo>
                    <a:pt x="143" y="406"/>
                    <a:pt x="145" y="406"/>
                    <a:pt x="147" y="407"/>
                  </a:cubicBezTo>
                  <a:cubicBezTo>
                    <a:pt x="149" y="408"/>
                    <a:pt x="151" y="408"/>
                    <a:pt x="151" y="409"/>
                  </a:cubicBezTo>
                  <a:cubicBezTo>
                    <a:pt x="151" y="410"/>
                    <a:pt x="149" y="411"/>
                    <a:pt x="149" y="412"/>
                  </a:cubicBezTo>
                  <a:cubicBezTo>
                    <a:pt x="149" y="413"/>
                    <a:pt x="151" y="413"/>
                    <a:pt x="151" y="414"/>
                  </a:cubicBezTo>
                  <a:cubicBezTo>
                    <a:pt x="151" y="416"/>
                    <a:pt x="148" y="416"/>
                    <a:pt x="148" y="416"/>
                  </a:cubicBezTo>
                  <a:cubicBezTo>
                    <a:pt x="147" y="417"/>
                    <a:pt x="149" y="419"/>
                    <a:pt x="150" y="419"/>
                  </a:cubicBezTo>
                  <a:cubicBezTo>
                    <a:pt x="150" y="420"/>
                    <a:pt x="148" y="422"/>
                    <a:pt x="148" y="423"/>
                  </a:cubicBezTo>
                  <a:cubicBezTo>
                    <a:pt x="148" y="424"/>
                    <a:pt x="144" y="423"/>
                    <a:pt x="143" y="423"/>
                  </a:cubicBezTo>
                  <a:cubicBezTo>
                    <a:pt x="141" y="423"/>
                    <a:pt x="138" y="427"/>
                    <a:pt x="136" y="427"/>
                  </a:cubicBezTo>
                  <a:cubicBezTo>
                    <a:pt x="135" y="428"/>
                    <a:pt x="136" y="430"/>
                    <a:pt x="136" y="431"/>
                  </a:cubicBezTo>
                  <a:cubicBezTo>
                    <a:pt x="140" y="430"/>
                    <a:pt x="144" y="430"/>
                    <a:pt x="144" y="431"/>
                  </a:cubicBezTo>
                  <a:cubicBezTo>
                    <a:pt x="145" y="432"/>
                    <a:pt x="136" y="435"/>
                    <a:pt x="135" y="436"/>
                  </a:cubicBezTo>
                  <a:cubicBezTo>
                    <a:pt x="134" y="436"/>
                    <a:pt x="138" y="439"/>
                    <a:pt x="137" y="440"/>
                  </a:cubicBezTo>
                  <a:cubicBezTo>
                    <a:pt x="137" y="442"/>
                    <a:pt x="133" y="442"/>
                    <a:pt x="134" y="445"/>
                  </a:cubicBezTo>
                  <a:cubicBezTo>
                    <a:pt x="134" y="447"/>
                    <a:pt x="132" y="447"/>
                    <a:pt x="129" y="447"/>
                  </a:cubicBezTo>
                  <a:cubicBezTo>
                    <a:pt x="127" y="447"/>
                    <a:pt x="126" y="449"/>
                    <a:pt x="127" y="449"/>
                  </a:cubicBezTo>
                  <a:cubicBezTo>
                    <a:pt x="128" y="450"/>
                    <a:pt x="128" y="453"/>
                    <a:pt x="133" y="454"/>
                  </a:cubicBezTo>
                  <a:cubicBezTo>
                    <a:pt x="138" y="456"/>
                    <a:pt x="143" y="460"/>
                    <a:pt x="147" y="464"/>
                  </a:cubicBezTo>
                  <a:cubicBezTo>
                    <a:pt x="147" y="465"/>
                    <a:pt x="148" y="465"/>
                    <a:pt x="148" y="466"/>
                  </a:cubicBezTo>
                  <a:cubicBezTo>
                    <a:pt x="150" y="465"/>
                    <a:pt x="151" y="465"/>
                    <a:pt x="152" y="465"/>
                  </a:cubicBezTo>
                  <a:cubicBezTo>
                    <a:pt x="154" y="464"/>
                    <a:pt x="159" y="466"/>
                    <a:pt x="160" y="467"/>
                  </a:cubicBezTo>
                  <a:cubicBezTo>
                    <a:pt x="163" y="469"/>
                    <a:pt x="171" y="467"/>
                    <a:pt x="172" y="468"/>
                  </a:cubicBezTo>
                  <a:cubicBezTo>
                    <a:pt x="173" y="470"/>
                    <a:pt x="175" y="471"/>
                    <a:pt x="177" y="471"/>
                  </a:cubicBezTo>
                  <a:cubicBezTo>
                    <a:pt x="178" y="471"/>
                    <a:pt x="180" y="474"/>
                    <a:pt x="182" y="473"/>
                  </a:cubicBezTo>
                  <a:cubicBezTo>
                    <a:pt x="183" y="472"/>
                    <a:pt x="187" y="472"/>
                    <a:pt x="189" y="472"/>
                  </a:cubicBezTo>
                  <a:cubicBezTo>
                    <a:pt x="190" y="472"/>
                    <a:pt x="190" y="473"/>
                    <a:pt x="192" y="473"/>
                  </a:cubicBezTo>
                  <a:cubicBezTo>
                    <a:pt x="193" y="473"/>
                    <a:pt x="193" y="478"/>
                    <a:pt x="194" y="478"/>
                  </a:cubicBezTo>
                  <a:cubicBezTo>
                    <a:pt x="195" y="478"/>
                    <a:pt x="198" y="481"/>
                    <a:pt x="201" y="482"/>
                  </a:cubicBezTo>
                  <a:cubicBezTo>
                    <a:pt x="203" y="482"/>
                    <a:pt x="206" y="485"/>
                    <a:pt x="207" y="485"/>
                  </a:cubicBezTo>
                  <a:cubicBezTo>
                    <a:pt x="207" y="485"/>
                    <a:pt x="209" y="487"/>
                    <a:pt x="209" y="485"/>
                  </a:cubicBezTo>
                  <a:cubicBezTo>
                    <a:pt x="210" y="483"/>
                    <a:pt x="213" y="484"/>
                    <a:pt x="214" y="482"/>
                  </a:cubicBezTo>
                  <a:cubicBezTo>
                    <a:pt x="210" y="477"/>
                    <a:pt x="206" y="471"/>
                    <a:pt x="206" y="469"/>
                  </a:cubicBezTo>
                  <a:cubicBezTo>
                    <a:pt x="206" y="465"/>
                    <a:pt x="207" y="462"/>
                    <a:pt x="203" y="458"/>
                  </a:cubicBezTo>
                  <a:cubicBezTo>
                    <a:pt x="198" y="455"/>
                    <a:pt x="204" y="452"/>
                    <a:pt x="207" y="448"/>
                  </a:cubicBezTo>
                  <a:cubicBezTo>
                    <a:pt x="209" y="445"/>
                    <a:pt x="216" y="443"/>
                    <a:pt x="219" y="440"/>
                  </a:cubicBezTo>
                  <a:cubicBezTo>
                    <a:pt x="219" y="439"/>
                    <a:pt x="219" y="439"/>
                    <a:pt x="218" y="438"/>
                  </a:cubicBezTo>
                  <a:cubicBezTo>
                    <a:pt x="215" y="437"/>
                    <a:pt x="214" y="435"/>
                    <a:pt x="216" y="435"/>
                  </a:cubicBezTo>
                  <a:cubicBezTo>
                    <a:pt x="219" y="434"/>
                    <a:pt x="217" y="433"/>
                    <a:pt x="215" y="431"/>
                  </a:cubicBezTo>
                  <a:cubicBezTo>
                    <a:pt x="212" y="428"/>
                    <a:pt x="211" y="425"/>
                    <a:pt x="210" y="425"/>
                  </a:cubicBezTo>
                  <a:cubicBezTo>
                    <a:pt x="209" y="425"/>
                    <a:pt x="207" y="425"/>
                    <a:pt x="205" y="425"/>
                  </a:cubicBezTo>
                  <a:cubicBezTo>
                    <a:pt x="203" y="426"/>
                    <a:pt x="204" y="424"/>
                    <a:pt x="204" y="421"/>
                  </a:cubicBezTo>
                  <a:cubicBezTo>
                    <a:pt x="204" y="420"/>
                    <a:pt x="200" y="420"/>
                    <a:pt x="199" y="419"/>
                  </a:cubicBezTo>
                  <a:cubicBezTo>
                    <a:pt x="199" y="418"/>
                    <a:pt x="200" y="414"/>
                    <a:pt x="201" y="414"/>
                  </a:cubicBezTo>
                  <a:cubicBezTo>
                    <a:pt x="202" y="414"/>
                    <a:pt x="204" y="413"/>
                    <a:pt x="204" y="411"/>
                  </a:cubicBezTo>
                  <a:cubicBezTo>
                    <a:pt x="204" y="410"/>
                    <a:pt x="200" y="410"/>
                    <a:pt x="201" y="409"/>
                  </a:cubicBezTo>
                  <a:cubicBezTo>
                    <a:pt x="203" y="406"/>
                    <a:pt x="206" y="406"/>
                    <a:pt x="206" y="404"/>
                  </a:cubicBezTo>
                  <a:cubicBezTo>
                    <a:pt x="206" y="401"/>
                    <a:pt x="207" y="399"/>
                    <a:pt x="209" y="401"/>
                  </a:cubicBezTo>
                  <a:cubicBezTo>
                    <a:pt x="212" y="402"/>
                    <a:pt x="213" y="407"/>
                    <a:pt x="216" y="406"/>
                  </a:cubicBezTo>
                  <a:cubicBezTo>
                    <a:pt x="219" y="405"/>
                    <a:pt x="217" y="402"/>
                    <a:pt x="216" y="401"/>
                  </a:cubicBezTo>
                  <a:cubicBezTo>
                    <a:pt x="216" y="400"/>
                    <a:pt x="215" y="397"/>
                    <a:pt x="219" y="397"/>
                  </a:cubicBezTo>
                  <a:cubicBezTo>
                    <a:pt x="221" y="397"/>
                    <a:pt x="219" y="394"/>
                    <a:pt x="222" y="394"/>
                  </a:cubicBezTo>
                  <a:cubicBezTo>
                    <a:pt x="224" y="394"/>
                    <a:pt x="229" y="391"/>
                    <a:pt x="230" y="390"/>
                  </a:cubicBezTo>
                  <a:cubicBezTo>
                    <a:pt x="231" y="389"/>
                    <a:pt x="234" y="387"/>
                    <a:pt x="235" y="388"/>
                  </a:cubicBezTo>
                  <a:cubicBezTo>
                    <a:pt x="237" y="389"/>
                    <a:pt x="239" y="391"/>
                    <a:pt x="240" y="388"/>
                  </a:cubicBezTo>
                  <a:cubicBezTo>
                    <a:pt x="241" y="386"/>
                    <a:pt x="244" y="387"/>
                    <a:pt x="244" y="388"/>
                  </a:cubicBezTo>
                  <a:cubicBezTo>
                    <a:pt x="245" y="390"/>
                    <a:pt x="252" y="390"/>
                    <a:pt x="254" y="391"/>
                  </a:cubicBezTo>
                  <a:cubicBezTo>
                    <a:pt x="255" y="392"/>
                    <a:pt x="259" y="395"/>
                    <a:pt x="259" y="397"/>
                  </a:cubicBezTo>
                  <a:cubicBezTo>
                    <a:pt x="259" y="397"/>
                    <a:pt x="262" y="399"/>
                    <a:pt x="262" y="397"/>
                  </a:cubicBezTo>
                  <a:cubicBezTo>
                    <a:pt x="262" y="395"/>
                    <a:pt x="263" y="396"/>
                    <a:pt x="266" y="397"/>
                  </a:cubicBezTo>
                  <a:cubicBezTo>
                    <a:pt x="268" y="399"/>
                    <a:pt x="272" y="398"/>
                    <a:pt x="273" y="397"/>
                  </a:cubicBezTo>
                  <a:cubicBezTo>
                    <a:pt x="273" y="395"/>
                    <a:pt x="278" y="393"/>
                    <a:pt x="280" y="395"/>
                  </a:cubicBezTo>
                  <a:cubicBezTo>
                    <a:pt x="281" y="396"/>
                    <a:pt x="282" y="397"/>
                    <a:pt x="284" y="395"/>
                  </a:cubicBezTo>
                  <a:cubicBezTo>
                    <a:pt x="286" y="393"/>
                    <a:pt x="290" y="393"/>
                    <a:pt x="291" y="395"/>
                  </a:cubicBezTo>
                  <a:cubicBezTo>
                    <a:pt x="292" y="397"/>
                    <a:pt x="294" y="397"/>
                    <a:pt x="296" y="397"/>
                  </a:cubicBezTo>
                  <a:cubicBezTo>
                    <a:pt x="299" y="397"/>
                    <a:pt x="299" y="400"/>
                    <a:pt x="300" y="399"/>
                  </a:cubicBezTo>
                  <a:cubicBezTo>
                    <a:pt x="302" y="399"/>
                    <a:pt x="301" y="396"/>
                    <a:pt x="302" y="396"/>
                  </a:cubicBezTo>
                  <a:cubicBezTo>
                    <a:pt x="304" y="397"/>
                    <a:pt x="305" y="398"/>
                    <a:pt x="308" y="398"/>
                  </a:cubicBezTo>
                  <a:cubicBezTo>
                    <a:pt x="311" y="398"/>
                    <a:pt x="313" y="397"/>
                    <a:pt x="313" y="396"/>
                  </a:cubicBezTo>
                  <a:cubicBezTo>
                    <a:pt x="313" y="394"/>
                    <a:pt x="313" y="390"/>
                    <a:pt x="311" y="390"/>
                  </a:cubicBezTo>
                  <a:cubicBezTo>
                    <a:pt x="309" y="390"/>
                    <a:pt x="308" y="388"/>
                    <a:pt x="305" y="388"/>
                  </a:cubicBezTo>
                  <a:cubicBezTo>
                    <a:pt x="303" y="388"/>
                    <a:pt x="302" y="385"/>
                    <a:pt x="303" y="385"/>
                  </a:cubicBezTo>
                  <a:cubicBezTo>
                    <a:pt x="305" y="384"/>
                    <a:pt x="309" y="383"/>
                    <a:pt x="308" y="381"/>
                  </a:cubicBezTo>
                  <a:cubicBezTo>
                    <a:pt x="308" y="379"/>
                    <a:pt x="307" y="376"/>
                    <a:pt x="310" y="375"/>
                  </a:cubicBezTo>
                  <a:cubicBezTo>
                    <a:pt x="313" y="375"/>
                    <a:pt x="318" y="375"/>
                    <a:pt x="317" y="374"/>
                  </a:cubicBezTo>
                  <a:cubicBezTo>
                    <a:pt x="317" y="373"/>
                    <a:pt x="312" y="373"/>
                    <a:pt x="311" y="371"/>
                  </a:cubicBezTo>
                  <a:cubicBezTo>
                    <a:pt x="310" y="369"/>
                    <a:pt x="310" y="365"/>
                    <a:pt x="311" y="364"/>
                  </a:cubicBezTo>
                  <a:cubicBezTo>
                    <a:pt x="312" y="364"/>
                    <a:pt x="314" y="365"/>
                    <a:pt x="317" y="364"/>
                  </a:cubicBezTo>
                  <a:cubicBezTo>
                    <a:pt x="319" y="363"/>
                    <a:pt x="323" y="365"/>
                    <a:pt x="326" y="363"/>
                  </a:cubicBezTo>
                  <a:cubicBezTo>
                    <a:pt x="328" y="361"/>
                    <a:pt x="334" y="361"/>
                    <a:pt x="337" y="361"/>
                  </a:cubicBezTo>
                  <a:cubicBezTo>
                    <a:pt x="340" y="361"/>
                    <a:pt x="342" y="359"/>
                    <a:pt x="345" y="359"/>
                  </a:cubicBezTo>
                  <a:cubicBezTo>
                    <a:pt x="347" y="359"/>
                    <a:pt x="353" y="358"/>
                    <a:pt x="355" y="357"/>
                  </a:cubicBezTo>
                  <a:cubicBezTo>
                    <a:pt x="357" y="356"/>
                    <a:pt x="365" y="355"/>
                    <a:pt x="366" y="353"/>
                  </a:cubicBezTo>
                  <a:cubicBezTo>
                    <a:pt x="366" y="351"/>
                    <a:pt x="374" y="350"/>
                    <a:pt x="375" y="351"/>
                  </a:cubicBezTo>
                  <a:cubicBezTo>
                    <a:pt x="377" y="352"/>
                    <a:pt x="379" y="352"/>
                    <a:pt x="381" y="352"/>
                  </a:cubicBezTo>
                  <a:cubicBezTo>
                    <a:pt x="383" y="351"/>
                    <a:pt x="385" y="353"/>
                    <a:pt x="385" y="355"/>
                  </a:cubicBezTo>
                  <a:cubicBezTo>
                    <a:pt x="385" y="357"/>
                    <a:pt x="387" y="359"/>
                    <a:pt x="387" y="360"/>
                  </a:cubicBezTo>
                  <a:cubicBezTo>
                    <a:pt x="386" y="361"/>
                    <a:pt x="385" y="362"/>
                    <a:pt x="386" y="363"/>
                  </a:cubicBezTo>
                  <a:cubicBezTo>
                    <a:pt x="387" y="364"/>
                    <a:pt x="392" y="363"/>
                    <a:pt x="393" y="362"/>
                  </a:cubicBezTo>
                  <a:cubicBezTo>
                    <a:pt x="394" y="361"/>
                    <a:pt x="396" y="362"/>
                    <a:pt x="396" y="364"/>
                  </a:cubicBezTo>
                  <a:cubicBezTo>
                    <a:pt x="396" y="365"/>
                    <a:pt x="397" y="366"/>
                    <a:pt x="397" y="364"/>
                  </a:cubicBezTo>
                  <a:cubicBezTo>
                    <a:pt x="397" y="362"/>
                    <a:pt x="400" y="364"/>
                    <a:pt x="401" y="365"/>
                  </a:cubicBezTo>
                  <a:cubicBezTo>
                    <a:pt x="402" y="366"/>
                    <a:pt x="405" y="363"/>
                    <a:pt x="405" y="365"/>
                  </a:cubicBezTo>
                  <a:cubicBezTo>
                    <a:pt x="405" y="367"/>
                    <a:pt x="400" y="368"/>
                    <a:pt x="402" y="370"/>
                  </a:cubicBezTo>
                  <a:cubicBezTo>
                    <a:pt x="405" y="372"/>
                    <a:pt x="406" y="368"/>
                    <a:pt x="409" y="369"/>
                  </a:cubicBezTo>
                  <a:cubicBezTo>
                    <a:pt x="410" y="370"/>
                    <a:pt x="414" y="366"/>
                    <a:pt x="416" y="365"/>
                  </a:cubicBezTo>
                  <a:cubicBezTo>
                    <a:pt x="419" y="365"/>
                    <a:pt x="421" y="362"/>
                    <a:pt x="423" y="361"/>
                  </a:cubicBezTo>
                  <a:cubicBezTo>
                    <a:pt x="425" y="361"/>
                    <a:pt x="429" y="361"/>
                    <a:pt x="428" y="362"/>
                  </a:cubicBezTo>
                  <a:cubicBezTo>
                    <a:pt x="427" y="363"/>
                    <a:pt x="425" y="366"/>
                    <a:pt x="430" y="368"/>
                  </a:cubicBezTo>
                  <a:cubicBezTo>
                    <a:pt x="435" y="370"/>
                    <a:pt x="441" y="379"/>
                    <a:pt x="444" y="384"/>
                  </a:cubicBezTo>
                  <a:cubicBezTo>
                    <a:pt x="446" y="388"/>
                    <a:pt x="450" y="397"/>
                    <a:pt x="451" y="397"/>
                  </a:cubicBezTo>
                  <a:cubicBezTo>
                    <a:pt x="453" y="397"/>
                    <a:pt x="454" y="393"/>
                    <a:pt x="456" y="393"/>
                  </a:cubicBezTo>
                  <a:cubicBezTo>
                    <a:pt x="457" y="392"/>
                    <a:pt x="459" y="397"/>
                    <a:pt x="461" y="397"/>
                  </a:cubicBezTo>
                  <a:cubicBezTo>
                    <a:pt x="464" y="397"/>
                    <a:pt x="467" y="398"/>
                    <a:pt x="469" y="397"/>
                  </a:cubicBezTo>
                  <a:cubicBezTo>
                    <a:pt x="470" y="397"/>
                    <a:pt x="475" y="395"/>
                    <a:pt x="476" y="396"/>
                  </a:cubicBezTo>
                  <a:cubicBezTo>
                    <a:pt x="478" y="397"/>
                    <a:pt x="480" y="397"/>
                    <a:pt x="481" y="399"/>
                  </a:cubicBezTo>
                  <a:cubicBezTo>
                    <a:pt x="482" y="403"/>
                    <a:pt x="484" y="403"/>
                    <a:pt x="485" y="403"/>
                  </a:cubicBezTo>
                  <a:cubicBezTo>
                    <a:pt x="487" y="403"/>
                    <a:pt x="487" y="405"/>
                    <a:pt x="487" y="406"/>
                  </a:cubicBezTo>
                  <a:cubicBezTo>
                    <a:pt x="487" y="408"/>
                    <a:pt x="490" y="409"/>
                    <a:pt x="491" y="409"/>
                  </a:cubicBezTo>
                  <a:cubicBezTo>
                    <a:pt x="493" y="409"/>
                    <a:pt x="495" y="409"/>
                    <a:pt x="497" y="409"/>
                  </a:cubicBezTo>
                  <a:cubicBezTo>
                    <a:pt x="498" y="408"/>
                    <a:pt x="499" y="407"/>
                    <a:pt x="499" y="409"/>
                  </a:cubicBezTo>
                  <a:cubicBezTo>
                    <a:pt x="500" y="409"/>
                    <a:pt x="502" y="412"/>
                    <a:pt x="503" y="412"/>
                  </a:cubicBezTo>
                  <a:cubicBezTo>
                    <a:pt x="505" y="412"/>
                    <a:pt x="506" y="413"/>
                    <a:pt x="507" y="412"/>
                  </a:cubicBezTo>
                  <a:cubicBezTo>
                    <a:pt x="507" y="411"/>
                    <a:pt x="511" y="410"/>
                    <a:pt x="512" y="410"/>
                  </a:cubicBezTo>
                  <a:cubicBezTo>
                    <a:pt x="514" y="410"/>
                    <a:pt x="518" y="409"/>
                    <a:pt x="519" y="408"/>
                  </a:cubicBezTo>
                  <a:cubicBezTo>
                    <a:pt x="520" y="405"/>
                    <a:pt x="524" y="405"/>
                    <a:pt x="525" y="404"/>
                  </a:cubicBezTo>
                  <a:cubicBezTo>
                    <a:pt x="526" y="403"/>
                    <a:pt x="529" y="402"/>
                    <a:pt x="529" y="400"/>
                  </a:cubicBezTo>
                  <a:cubicBezTo>
                    <a:pt x="530" y="399"/>
                    <a:pt x="534" y="399"/>
                    <a:pt x="534" y="398"/>
                  </a:cubicBezTo>
                  <a:cubicBezTo>
                    <a:pt x="535" y="397"/>
                    <a:pt x="538" y="397"/>
                    <a:pt x="540" y="397"/>
                  </a:cubicBezTo>
                  <a:cubicBezTo>
                    <a:pt x="541" y="398"/>
                    <a:pt x="549" y="399"/>
                    <a:pt x="550" y="399"/>
                  </a:cubicBezTo>
                  <a:cubicBezTo>
                    <a:pt x="552" y="399"/>
                    <a:pt x="552" y="403"/>
                    <a:pt x="552" y="404"/>
                  </a:cubicBezTo>
                  <a:cubicBezTo>
                    <a:pt x="553" y="404"/>
                    <a:pt x="557" y="407"/>
                    <a:pt x="559" y="406"/>
                  </a:cubicBezTo>
                  <a:cubicBezTo>
                    <a:pt x="560" y="405"/>
                    <a:pt x="563" y="404"/>
                    <a:pt x="564" y="406"/>
                  </a:cubicBezTo>
                  <a:cubicBezTo>
                    <a:pt x="566" y="407"/>
                    <a:pt x="569" y="409"/>
                    <a:pt x="570" y="407"/>
                  </a:cubicBezTo>
                  <a:cubicBezTo>
                    <a:pt x="571" y="406"/>
                    <a:pt x="576" y="405"/>
                    <a:pt x="576" y="404"/>
                  </a:cubicBezTo>
                  <a:cubicBezTo>
                    <a:pt x="576" y="403"/>
                    <a:pt x="577" y="400"/>
                    <a:pt x="576" y="399"/>
                  </a:cubicBezTo>
                  <a:cubicBezTo>
                    <a:pt x="575" y="398"/>
                    <a:pt x="574" y="395"/>
                    <a:pt x="574" y="394"/>
                  </a:cubicBezTo>
                  <a:cubicBezTo>
                    <a:pt x="573" y="392"/>
                    <a:pt x="576" y="391"/>
                    <a:pt x="576" y="390"/>
                  </a:cubicBezTo>
                  <a:cubicBezTo>
                    <a:pt x="577" y="388"/>
                    <a:pt x="579" y="388"/>
                    <a:pt x="580" y="387"/>
                  </a:cubicBezTo>
                  <a:cubicBezTo>
                    <a:pt x="581" y="386"/>
                    <a:pt x="582" y="385"/>
                    <a:pt x="583" y="385"/>
                  </a:cubicBezTo>
                  <a:cubicBezTo>
                    <a:pt x="585" y="385"/>
                    <a:pt x="588" y="386"/>
                    <a:pt x="588" y="386"/>
                  </a:cubicBezTo>
                  <a:cubicBezTo>
                    <a:pt x="589" y="387"/>
                    <a:pt x="592" y="388"/>
                    <a:pt x="593" y="388"/>
                  </a:cubicBezTo>
                  <a:cubicBezTo>
                    <a:pt x="595" y="388"/>
                    <a:pt x="597" y="389"/>
                    <a:pt x="599" y="390"/>
                  </a:cubicBezTo>
                  <a:cubicBezTo>
                    <a:pt x="600" y="391"/>
                    <a:pt x="605" y="391"/>
                    <a:pt x="606" y="392"/>
                  </a:cubicBezTo>
                  <a:cubicBezTo>
                    <a:pt x="607" y="394"/>
                    <a:pt x="606" y="397"/>
                    <a:pt x="607" y="398"/>
                  </a:cubicBezTo>
                  <a:cubicBezTo>
                    <a:pt x="608" y="400"/>
                    <a:pt x="611" y="403"/>
                    <a:pt x="612" y="402"/>
                  </a:cubicBezTo>
                  <a:cubicBezTo>
                    <a:pt x="612" y="401"/>
                    <a:pt x="616" y="404"/>
                    <a:pt x="618" y="404"/>
                  </a:cubicBezTo>
                  <a:cubicBezTo>
                    <a:pt x="620" y="404"/>
                    <a:pt x="622" y="401"/>
                    <a:pt x="624" y="401"/>
                  </a:cubicBezTo>
                  <a:cubicBezTo>
                    <a:pt x="624" y="401"/>
                    <a:pt x="629" y="400"/>
                    <a:pt x="630" y="400"/>
                  </a:cubicBezTo>
                  <a:cubicBezTo>
                    <a:pt x="632" y="401"/>
                    <a:pt x="636" y="403"/>
                    <a:pt x="637" y="402"/>
                  </a:cubicBezTo>
                  <a:cubicBezTo>
                    <a:pt x="637" y="402"/>
                    <a:pt x="642" y="402"/>
                    <a:pt x="643" y="404"/>
                  </a:cubicBezTo>
                  <a:cubicBezTo>
                    <a:pt x="643" y="405"/>
                    <a:pt x="648" y="405"/>
                    <a:pt x="648" y="407"/>
                  </a:cubicBezTo>
                  <a:cubicBezTo>
                    <a:pt x="648" y="409"/>
                    <a:pt x="652" y="409"/>
                    <a:pt x="653" y="410"/>
                  </a:cubicBezTo>
                  <a:cubicBezTo>
                    <a:pt x="654" y="412"/>
                    <a:pt x="660" y="411"/>
                    <a:pt x="662" y="412"/>
                  </a:cubicBezTo>
                  <a:cubicBezTo>
                    <a:pt x="663" y="413"/>
                    <a:pt x="672" y="413"/>
                    <a:pt x="672" y="412"/>
                  </a:cubicBezTo>
                  <a:cubicBezTo>
                    <a:pt x="672" y="411"/>
                    <a:pt x="680" y="411"/>
                    <a:pt x="682" y="410"/>
                  </a:cubicBezTo>
                  <a:cubicBezTo>
                    <a:pt x="684" y="409"/>
                    <a:pt x="687" y="409"/>
                    <a:pt x="687" y="408"/>
                  </a:cubicBezTo>
                  <a:cubicBezTo>
                    <a:pt x="688" y="407"/>
                    <a:pt x="692" y="405"/>
                    <a:pt x="694" y="404"/>
                  </a:cubicBezTo>
                  <a:cubicBezTo>
                    <a:pt x="695" y="403"/>
                    <a:pt x="702" y="403"/>
                    <a:pt x="703" y="404"/>
                  </a:cubicBezTo>
                  <a:cubicBezTo>
                    <a:pt x="703" y="406"/>
                    <a:pt x="707" y="407"/>
                    <a:pt x="709" y="406"/>
                  </a:cubicBezTo>
                  <a:cubicBezTo>
                    <a:pt x="711" y="405"/>
                    <a:pt x="716" y="406"/>
                    <a:pt x="716" y="408"/>
                  </a:cubicBezTo>
                  <a:cubicBezTo>
                    <a:pt x="717" y="409"/>
                    <a:pt x="722" y="409"/>
                    <a:pt x="723" y="409"/>
                  </a:cubicBezTo>
                  <a:cubicBezTo>
                    <a:pt x="725" y="409"/>
                    <a:pt x="729" y="406"/>
                    <a:pt x="731" y="406"/>
                  </a:cubicBezTo>
                  <a:cubicBezTo>
                    <a:pt x="731" y="406"/>
                    <a:pt x="734" y="404"/>
                    <a:pt x="733" y="402"/>
                  </a:cubicBezTo>
                  <a:cubicBezTo>
                    <a:pt x="733" y="401"/>
                    <a:pt x="737" y="397"/>
                    <a:pt x="737" y="395"/>
                  </a:cubicBezTo>
                  <a:cubicBezTo>
                    <a:pt x="738" y="393"/>
                    <a:pt x="741" y="388"/>
                    <a:pt x="742" y="387"/>
                  </a:cubicBezTo>
                  <a:cubicBezTo>
                    <a:pt x="743" y="387"/>
                    <a:pt x="745" y="385"/>
                    <a:pt x="745" y="384"/>
                  </a:cubicBezTo>
                  <a:cubicBezTo>
                    <a:pt x="745" y="383"/>
                    <a:pt x="744" y="379"/>
                    <a:pt x="743" y="379"/>
                  </a:cubicBezTo>
                  <a:cubicBezTo>
                    <a:pt x="742" y="379"/>
                    <a:pt x="739" y="379"/>
                    <a:pt x="743" y="374"/>
                  </a:cubicBezTo>
                  <a:cubicBezTo>
                    <a:pt x="745" y="371"/>
                    <a:pt x="751" y="372"/>
                    <a:pt x="752" y="372"/>
                  </a:cubicBezTo>
                  <a:cubicBezTo>
                    <a:pt x="753" y="372"/>
                    <a:pt x="759" y="370"/>
                    <a:pt x="763" y="371"/>
                  </a:cubicBezTo>
                  <a:cubicBezTo>
                    <a:pt x="766" y="372"/>
                    <a:pt x="767" y="371"/>
                    <a:pt x="771" y="373"/>
                  </a:cubicBezTo>
                  <a:cubicBezTo>
                    <a:pt x="774" y="373"/>
                    <a:pt x="779" y="373"/>
                    <a:pt x="780" y="374"/>
                  </a:cubicBezTo>
                  <a:cubicBezTo>
                    <a:pt x="781" y="376"/>
                    <a:pt x="785" y="377"/>
                    <a:pt x="785" y="380"/>
                  </a:cubicBezTo>
                  <a:cubicBezTo>
                    <a:pt x="784" y="383"/>
                    <a:pt x="787" y="382"/>
                    <a:pt x="789" y="387"/>
                  </a:cubicBezTo>
                  <a:cubicBezTo>
                    <a:pt x="790" y="393"/>
                    <a:pt x="792" y="393"/>
                    <a:pt x="792" y="396"/>
                  </a:cubicBezTo>
                  <a:cubicBezTo>
                    <a:pt x="793" y="398"/>
                    <a:pt x="797" y="403"/>
                    <a:pt x="796" y="405"/>
                  </a:cubicBezTo>
                  <a:cubicBezTo>
                    <a:pt x="796" y="407"/>
                    <a:pt x="795" y="409"/>
                    <a:pt x="799" y="409"/>
                  </a:cubicBezTo>
                  <a:cubicBezTo>
                    <a:pt x="803" y="409"/>
                    <a:pt x="805" y="412"/>
                    <a:pt x="806" y="411"/>
                  </a:cubicBezTo>
                  <a:cubicBezTo>
                    <a:pt x="807" y="411"/>
                    <a:pt x="812" y="413"/>
                    <a:pt x="814" y="415"/>
                  </a:cubicBezTo>
                  <a:cubicBezTo>
                    <a:pt x="816" y="417"/>
                    <a:pt x="819" y="416"/>
                    <a:pt x="819" y="419"/>
                  </a:cubicBezTo>
                  <a:cubicBezTo>
                    <a:pt x="819" y="421"/>
                    <a:pt x="821" y="422"/>
                    <a:pt x="821" y="425"/>
                  </a:cubicBezTo>
                  <a:cubicBezTo>
                    <a:pt x="821" y="427"/>
                    <a:pt x="825" y="428"/>
                    <a:pt x="828" y="428"/>
                  </a:cubicBezTo>
                  <a:cubicBezTo>
                    <a:pt x="831" y="427"/>
                    <a:pt x="833" y="429"/>
                    <a:pt x="835" y="426"/>
                  </a:cubicBezTo>
                  <a:cubicBezTo>
                    <a:pt x="836" y="423"/>
                    <a:pt x="840" y="424"/>
                    <a:pt x="842" y="423"/>
                  </a:cubicBezTo>
                  <a:cubicBezTo>
                    <a:pt x="843" y="422"/>
                    <a:pt x="848" y="421"/>
                    <a:pt x="848" y="425"/>
                  </a:cubicBezTo>
                  <a:cubicBezTo>
                    <a:pt x="848" y="429"/>
                    <a:pt x="850" y="430"/>
                    <a:pt x="848" y="431"/>
                  </a:cubicBezTo>
                  <a:cubicBezTo>
                    <a:pt x="846" y="433"/>
                    <a:pt x="845" y="438"/>
                    <a:pt x="844" y="441"/>
                  </a:cubicBezTo>
                  <a:cubicBezTo>
                    <a:pt x="843" y="443"/>
                    <a:pt x="840" y="444"/>
                    <a:pt x="839" y="446"/>
                  </a:cubicBezTo>
                  <a:cubicBezTo>
                    <a:pt x="839" y="449"/>
                    <a:pt x="836" y="449"/>
                    <a:pt x="836" y="451"/>
                  </a:cubicBezTo>
                  <a:cubicBezTo>
                    <a:pt x="836" y="453"/>
                    <a:pt x="832" y="453"/>
                    <a:pt x="829" y="451"/>
                  </a:cubicBezTo>
                  <a:cubicBezTo>
                    <a:pt x="827" y="449"/>
                    <a:pt x="826" y="454"/>
                    <a:pt x="824" y="454"/>
                  </a:cubicBezTo>
                  <a:cubicBezTo>
                    <a:pt x="822" y="454"/>
                    <a:pt x="822" y="458"/>
                    <a:pt x="822" y="459"/>
                  </a:cubicBezTo>
                  <a:cubicBezTo>
                    <a:pt x="823" y="461"/>
                    <a:pt x="822" y="463"/>
                    <a:pt x="823" y="466"/>
                  </a:cubicBezTo>
                  <a:cubicBezTo>
                    <a:pt x="824" y="467"/>
                    <a:pt x="823" y="470"/>
                    <a:pt x="823" y="472"/>
                  </a:cubicBezTo>
                  <a:cubicBezTo>
                    <a:pt x="826" y="470"/>
                    <a:pt x="828" y="470"/>
                    <a:pt x="829" y="470"/>
                  </a:cubicBezTo>
                  <a:cubicBezTo>
                    <a:pt x="832" y="470"/>
                    <a:pt x="835" y="474"/>
                    <a:pt x="838" y="474"/>
                  </a:cubicBezTo>
                  <a:cubicBezTo>
                    <a:pt x="841" y="474"/>
                    <a:pt x="855" y="465"/>
                    <a:pt x="855" y="463"/>
                  </a:cubicBezTo>
                  <a:cubicBezTo>
                    <a:pt x="855" y="462"/>
                    <a:pt x="863" y="454"/>
                    <a:pt x="867" y="450"/>
                  </a:cubicBezTo>
                  <a:cubicBezTo>
                    <a:pt x="871" y="445"/>
                    <a:pt x="876" y="440"/>
                    <a:pt x="878" y="435"/>
                  </a:cubicBezTo>
                  <a:cubicBezTo>
                    <a:pt x="879" y="433"/>
                    <a:pt x="885" y="427"/>
                    <a:pt x="886" y="424"/>
                  </a:cubicBezTo>
                  <a:cubicBezTo>
                    <a:pt x="887" y="422"/>
                    <a:pt x="888" y="422"/>
                    <a:pt x="890" y="417"/>
                  </a:cubicBezTo>
                  <a:cubicBezTo>
                    <a:pt x="893" y="412"/>
                    <a:pt x="893" y="398"/>
                    <a:pt x="894" y="397"/>
                  </a:cubicBezTo>
                  <a:cubicBezTo>
                    <a:pt x="895" y="397"/>
                    <a:pt x="894" y="395"/>
                    <a:pt x="895" y="393"/>
                  </a:cubicBezTo>
                  <a:cubicBezTo>
                    <a:pt x="897" y="392"/>
                    <a:pt x="896" y="389"/>
                    <a:pt x="898" y="387"/>
                  </a:cubicBezTo>
                  <a:cubicBezTo>
                    <a:pt x="900" y="385"/>
                    <a:pt x="899" y="385"/>
                    <a:pt x="899" y="383"/>
                  </a:cubicBezTo>
                  <a:cubicBezTo>
                    <a:pt x="898" y="382"/>
                    <a:pt x="899" y="378"/>
                    <a:pt x="898" y="377"/>
                  </a:cubicBezTo>
                  <a:cubicBezTo>
                    <a:pt x="898" y="376"/>
                    <a:pt x="898" y="375"/>
                    <a:pt x="899" y="375"/>
                  </a:cubicBezTo>
                  <a:cubicBezTo>
                    <a:pt x="901" y="374"/>
                    <a:pt x="898" y="373"/>
                    <a:pt x="897" y="372"/>
                  </a:cubicBezTo>
                  <a:cubicBezTo>
                    <a:pt x="895" y="371"/>
                    <a:pt x="893" y="370"/>
                    <a:pt x="892" y="368"/>
                  </a:cubicBezTo>
                  <a:cubicBezTo>
                    <a:pt x="892" y="365"/>
                    <a:pt x="889" y="363"/>
                    <a:pt x="886" y="363"/>
                  </a:cubicBezTo>
                  <a:cubicBezTo>
                    <a:pt x="884" y="363"/>
                    <a:pt x="880" y="361"/>
                    <a:pt x="880" y="363"/>
                  </a:cubicBezTo>
                  <a:cubicBezTo>
                    <a:pt x="881" y="365"/>
                    <a:pt x="880" y="366"/>
                    <a:pt x="879" y="366"/>
                  </a:cubicBezTo>
                  <a:cubicBezTo>
                    <a:pt x="877" y="366"/>
                    <a:pt x="877" y="367"/>
                    <a:pt x="875" y="369"/>
                  </a:cubicBezTo>
                  <a:cubicBezTo>
                    <a:pt x="874" y="371"/>
                    <a:pt x="869" y="372"/>
                    <a:pt x="872" y="369"/>
                  </a:cubicBezTo>
                  <a:cubicBezTo>
                    <a:pt x="874" y="367"/>
                    <a:pt x="871" y="367"/>
                    <a:pt x="871" y="365"/>
                  </a:cubicBezTo>
                  <a:cubicBezTo>
                    <a:pt x="872" y="362"/>
                    <a:pt x="874" y="361"/>
                    <a:pt x="871" y="361"/>
                  </a:cubicBezTo>
                  <a:cubicBezTo>
                    <a:pt x="868" y="363"/>
                    <a:pt x="868" y="367"/>
                    <a:pt x="866" y="367"/>
                  </a:cubicBezTo>
                  <a:cubicBezTo>
                    <a:pt x="864" y="368"/>
                    <a:pt x="864" y="361"/>
                    <a:pt x="865" y="360"/>
                  </a:cubicBezTo>
                  <a:cubicBezTo>
                    <a:pt x="866" y="358"/>
                    <a:pt x="862" y="360"/>
                    <a:pt x="857" y="360"/>
                  </a:cubicBezTo>
                  <a:cubicBezTo>
                    <a:pt x="852" y="359"/>
                    <a:pt x="853" y="356"/>
                    <a:pt x="857" y="354"/>
                  </a:cubicBezTo>
                  <a:cubicBezTo>
                    <a:pt x="861" y="352"/>
                    <a:pt x="861" y="350"/>
                    <a:pt x="862" y="349"/>
                  </a:cubicBezTo>
                  <a:cubicBezTo>
                    <a:pt x="864" y="349"/>
                    <a:pt x="869" y="345"/>
                    <a:pt x="872" y="344"/>
                  </a:cubicBezTo>
                  <a:cubicBezTo>
                    <a:pt x="874" y="342"/>
                    <a:pt x="875" y="340"/>
                    <a:pt x="875" y="338"/>
                  </a:cubicBezTo>
                  <a:cubicBezTo>
                    <a:pt x="876" y="337"/>
                    <a:pt x="882" y="334"/>
                    <a:pt x="886" y="330"/>
                  </a:cubicBezTo>
                  <a:cubicBezTo>
                    <a:pt x="891" y="326"/>
                    <a:pt x="893" y="325"/>
                    <a:pt x="895" y="322"/>
                  </a:cubicBezTo>
                  <a:cubicBezTo>
                    <a:pt x="896" y="320"/>
                    <a:pt x="902" y="316"/>
                    <a:pt x="903" y="315"/>
                  </a:cubicBezTo>
                  <a:cubicBezTo>
                    <a:pt x="903" y="313"/>
                    <a:pt x="911" y="309"/>
                    <a:pt x="917" y="308"/>
                  </a:cubicBezTo>
                  <a:cubicBezTo>
                    <a:pt x="922" y="307"/>
                    <a:pt x="931" y="308"/>
                    <a:pt x="933" y="310"/>
                  </a:cubicBezTo>
                  <a:cubicBezTo>
                    <a:pt x="934" y="312"/>
                    <a:pt x="935" y="311"/>
                    <a:pt x="936" y="310"/>
                  </a:cubicBezTo>
                  <a:cubicBezTo>
                    <a:pt x="937" y="309"/>
                    <a:pt x="940" y="309"/>
                    <a:pt x="944" y="310"/>
                  </a:cubicBezTo>
                  <a:cubicBezTo>
                    <a:pt x="947" y="310"/>
                    <a:pt x="948" y="308"/>
                    <a:pt x="951" y="309"/>
                  </a:cubicBezTo>
                  <a:cubicBezTo>
                    <a:pt x="953" y="309"/>
                    <a:pt x="956" y="310"/>
                    <a:pt x="957" y="307"/>
                  </a:cubicBezTo>
                  <a:cubicBezTo>
                    <a:pt x="958" y="303"/>
                    <a:pt x="966" y="304"/>
                    <a:pt x="968" y="305"/>
                  </a:cubicBezTo>
                  <a:cubicBezTo>
                    <a:pt x="969" y="307"/>
                    <a:pt x="970" y="308"/>
                    <a:pt x="973" y="307"/>
                  </a:cubicBezTo>
                  <a:cubicBezTo>
                    <a:pt x="975" y="305"/>
                    <a:pt x="975" y="309"/>
                    <a:pt x="978" y="309"/>
                  </a:cubicBezTo>
                  <a:cubicBezTo>
                    <a:pt x="981" y="310"/>
                    <a:pt x="979" y="312"/>
                    <a:pt x="977" y="312"/>
                  </a:cubicBezTo>
                  <a:cubicBezTo>
                    <a:pt x="974" y="312"/>
                    <a:pt x="971" y="313"/>
                    <a:pt x="974" y="314"/>
                  </a:cubicBezTo>
                  <a:cubicBezTo>
                    <a:pt x="977" y="315"/>
                    <a:pt x="980" y="313"/>
                    <a:pt x="982" y="313"/>
                  </a:cubicBezTo>
                  <a:cubicBezTo>
                    <a:pt x="983" y="313"/>
                    <a:pt x="987" y="313"/>
                    <a:pt x="990" y="312"/>
                  </a:cubicBezTo>
                  <a:cubicBezTo>
                    <a:pt x="993" y="310"/>
                    <a:pt x="993" y="313"/>
                    <a:pt x="994" y="312"/>
                  </a:cubicBezTo>
                  <a:cubicBezTo>
                    <a:pt x="996" y="310"/>
                    <a:pt x="1001" y="310"/>
                    <a:pt x="1003" y="310"/>
                  </a:cubicBezTo>
                  <a:cubicBezTo>
                    <a:pt x="1005" y="310"/>
                    <a:pt x="1003" y="307"/>
                    <a:pt x="999" y="307"/>
                  </a:cubicBezTo>
                  <a:cubicBezTo>
                    <a:pt x="996" y="307"/>
                    <a:pt x="996" y="305"/>
                    <a:pt x="999" y="301"/>
                  </a:cubicBezTo>
                  <a:cubicBezTo>
                    <a:pt x="1002" y="297"/>
                    <a:pt x="1006" y="294"/>
                    <a:pt x="1010" y="291"/>
                  </a:cubicBezTo>
                  <a:cubicBezTo>
                    <a:pt x="1013" y="288"/>
                    <a:pt x="1016" y="290"/>
                    <a:pt x="1016" y="288"/>
                  </a:cubicBezTo>
                  <a:cubicBezTo>
                    <a:pt x="1016" y="287"/>
                    <a:pt x="1017" y="281"/>
                    <a:pt x="1019" y="281"/>
                  </a:cubicBezTo>
                  <a:cubicBezTo>
                    <a:pt x="1021" y="281"/>
                    <a:pt x="1028" y="282"/>
                    <a:pt x="1031" y="280"/>
                  </a:cubicBezTo>
                  <a:cubicBezTo>
                    <a:pt x="1035" y="278"/>
                    <a:pt x="1035" y="282"/>
                    <a:pt x="1036" y="282"/>
                  </a:cubicBezTo>
                  <a:cubicBezTo>
                    <a:pt x="1038" y="283"/>
                    <a:pt x="1040" y="279"/>
                    <a:pt x="1041" y="280"/>
                  </a:cubicBezTo>
                  <a:cubicBezTo>
                    <a:pt x="1043" y="281"/>
                    <a:pt x="1039" y="284"/>
                    <a:pt x="1038" y="288"/>
                  </a:cubicBezTo>
                  <a:cubicBezTo>
                    <a:pt x="1037" y="290"/>
                    <a:pt x="1041" y="289"/>
                    <a:pt x="1042" y="290"/>
                  </a:cubicBezTo>
                  <a:cubicBezTo>
                    <a:pt x="1044" y="291"/>
                    <a:pt x="1040" y="292"/>
                    <a:pt x="1041" y="293"/>
                  </a:cubicBezTo>
                  <a:cubicBezTo>
                    <a:pt x="1041" y="294"/>
                    <a:pt x="1044" y="294"/>
                    <a:pt x="1049" y="289"/>
                  </a:cubicBezTo>
                  <a:cubicBezTo>
                    <a:pt x="1054" y="285"/>
                    <a:pt x="1058" y="283"/>
                    <a:pt x="1062" y="283"/>
                  </a:cubicBezTo>
                  <a:cubicBezTo>
                    <a:pt x="1065" y="284"/>
                    <a:pt x="1063" y="280"/>
                    <a:pt x="1063" y="276"/>
                  </a:cubicBezTo>
                  <a:cubicBezTo>
                    <a:pt x="1064" y="272"/>
                    <a:pt x="1073" y="270"/>
                    <a:pt x="1076" y="272"/>
                  </a:cubicBezTo>
                  <a:cubicBezTo>
                    <a:pt x="1079" y="273"/>
                    <a:pt x="1078" y="274"/>
                    <a:pt x="1076" y="274"/>
                  </a:cubicBezTo>
                  <a:cubicBezTo>
                    <a:pt x="1073" y="273"/>
                    <a:pt x="1070" y="276"/>
                    <a:pt x="1070" y="279"/>
                  </a:cubicBezTo>
                  <a:cubicBezTo>
                    <a:pt x="1070" y="283"/>
                    <a:pt x="1067" y="284"/>
                    <a:pt x="1069" y="286"/>
                  </a:cubicBezTo>
                  <a:cubicBezTo>
                    <a:pt x="1070" y="287"/>
                    <a:pt x="1066" y="288"/>
                    <a:pt x="1066" y="288"/>
                  </a:cubicBezTo>
                  <a:cubicBezTo>
                    <a:pt x="1066" y="290"/>
                    <a:pt x="1066" y="291"/>
                    <a:pt x="1065" y="292"/>
                  </a:cubicBezTo>
                  <a:cubicBezTo>
                    <a:pt x="1063" y="293"/>
                    <a:pt x="1055" y="293"/>
                    <a:pt x="1054" y="296"/>
                  </a:cubicBezTo>
                  <a:cubicBezTo>
                    <a:pt x="1054" y="300"/>
                    <a:pt x="1051" y="300"/>
                    <a:pt x="1049" y="303"/>
                  </a:cubicBezTo>
                  <a:cubicBezTo>
                    <a:pt x="1047" y="307"/>
                    <a:pt x="1040" y="309"/>
                    <a:pt x="1035" y="315"/>
                  </a:cubicBezTo>
                  <a:cubicBezTo>
                    <a:pt x="1030" y="323"/>
                    <a:pt x="1023" y="323"/>
                    <a:pt x="1023" y="324"/>
                  </a:cubicBezTo>
                  <a:cubicBezTo>
                    <a:pt x="1023" y="325"/>
                    <a:pt x="1017" y="325"/>
                    <a:pt x="1016" y="325"/>
                  </a:cubicBezTo>
                  <a:cubicBezTo>
                    <a:pt x="1014" y="325"/>
                    <a:pt x="1017" y="330"/>
                    <a:pt x="1014" y="335"/>
                  </a:cubicBezTo>
                  <a:cubicBezTo>
                    <a:pt x="1009" y="339"/>
                    <a:pt x="1006" y="345"/>
                    <a:pt x="1006" y="351"/>
                  </a:cubicBezTo>
                  <a:cubicBezTo>
                    <a:pt x="1006" y="358"/>
                    <a:pt x="1009" y="375"/>
                    <a:pt x="1011" y="379"/>
                  </a:cubicBezTo>
                  <a:cubicBezTo>
                    <a:pt x="1013" y="382"/>
                    <a:pt x="1011" y="390"/>
                    <a:pt x="1013" y="392"/>
                  </a:cubicBezTo>
                  <a:cubicBezTo>
                    <a:pt x="1015" y="393"/>
                    <a:pt x="1014" y="396"/>
                    <a:pt x="1015" y="397"/>
                  </a:cubicBezTo>
                  <a:cubicBezTo>
                    <a:pt x="1016" y="397"/>
                    <a:pt x="1020" y="393"/>
                    <a:pt x="1023" y="390"/>
                  </a:cubicBezTo>
                  <a:cubicBezTo>
                    <a:pt x="1026" y="388"/>
                    <a:pt x="1025" y="387"/>
                    <a:pt x="1027" y="386"/>
                  </a:cubicBezTo>
                  <a:cubicBezTo>
                    <a:pt x="1029" y="385"/>
                    <a:pt x="1028" y="380"/>
                    <a:pt x="1028" y="378"/>
                  </a:cubicBezTo>
                  <a:cubicBezTo>
                    <a:pt x="1029" y="377"/>
                    <a:pt x="1032" y="376"/>
                    <a:pt x="1033" y="375"/>
                  </a:cubicBezTo>
                  <a:cubicBezTo>
                    <a:pt x="1034" y="373"/>
                    <a:pt x="1037" y="374"/>
                    <a:pt x="1039" y="373"/>
                  </a:cubicBezTo>
                  <a:cubicBezTo>
                    <a:pt x="1041" y="373"/>
                    <a:pt x="1039" y="370"/>
                    <a:pt x="1038" y="368"/>
                  </a:cubicBezTo>
                  <a:cubicBezTo>
                    <a:pt x="1038" y="365"/>
                    <a:pt x="1042" y="362"/>
                    <a:pt x="1045" y="361"/>
                  </a:cubicBezTo>
                  <a:cubicBezTo>
                    <a:pt x="1048" y="359"/>
                    <a:pt x="1051" y="362"/>
                    <a:pt x="1054" y="360"/>
                  </a:cubicBezTo>
                  <a:cubicBezTo>
                    <a:pt x="1057" y="357"/>
                    <a:pt x="1053" y="353"/>
                    <a:pt x="1053" y="352"/>
                  </a:cubicBezTo>
                  <a:cubicBezTo>
                    <a:pt x="1052" y="350"/>
                    <a:pt x="1055" y="344"/>
                    <a:pt x="1058" y="343"/>
                  </a:cubicBezTo>
                  <a:cubicBezTo>
                    <a:pt x="1060" y="342"/>
                    <a:pt x="1062" y="345"/>
                    <a:pt x="1064" y="343"/>
                  </a:cubicBezTo>
                  <a:cubicBezTo>
                    <a:pt x="1065" y="340"/>
                    <a:pt x="1062" y="337"/>
                    <a:pt x="1060" y="337"/>
                  </a:cubicBezTo>
                  <a:cubicBezTo>
                    <a:pt x="1059" y="337"/>
                    <a:pt x="1058" y="332"/>
                    <a:pt x="1062" y="329"/>
                  </a:cubicBezTo>
                  <a:cubicBezTo>
                    <a:pt x="1065" y="326"/>
                    <a:pt x="1064" y="326"/>
                    <a:pt x="1062" y="325"/>
                  </a:cubicBezTo>
                  <a:cubicBezTo>
                    <a:pt x="1059" y="325"/>
                    <a:pt x="1059" y="325"/>
                    <a:pt x="1057" y="325"/>
                  </a:cubicBezTo>
                  <a:cubicBezTo>
                    <a:pt x="1055" y="325"/>
                    <a:pt x="1053" y="322"/>
                    <a:pt x="1056" y="318"/>
                  </a:cubicBezTo>
                  <a:cubicBezTo>
                    <a:pt x="1059" y="314"/>
                    <a:pt x="1062" y="314"/>
                    <a:pt x="1062" y="312"/>
                  </a:cubicBezTo>
                  <a:cubicBezTo>
                    <a:pt x="1063" y="308"/>
                    <a:pt x="1066" y="303"/>
                    <a:pt x="1067" y="302"/>
                  </a:cubicBezTo>
                  <a:cubicBezTo>
                    <a:pt x="1068" y="300"/>
                    <a:pt x="1073" y="302"/>
                    <a:pt x="1074" y="301"/>
                  </a:cubicBezTo>
                  <a:cubicBezTo>
                    <a:pt x="1076" y="301"/>
                    <a:pt x="1076" y="305"/>
                    <a:pt x="1077" y="303"/>
                  </a:cubicBezTo>
                  <a:cubicBezTo>
                    <a:pt x="1079" y="301"/>
                    <a:pt x="1082" y="296"/>
                    <a:pt x="1085" y="296"/>
                  </a:cubicBezTo>
                  <a:cubicBezTo>
                    <a:pt x="1087" y="296"/>
                    <a:pt x="1086" y="300"/>
                    <a:pt x="1086" y="302"/>
                  </a:cubicBezTo>
                  <a:cubicBezTo>
                    <a:pt x="1087" y="305"/>
                    <a:pt x="1089" y="301"/>
                    <a:pt x="1093" y="299"/>
                  </a:cubicBezTo>
                  <a:cubicBezTo>
                    <a:pt x="1098" y="295"/>
                    <a:pt x="1108" y="296"/>
                    <a:pt x="1112" y="297"/>
                  </a:cubicBezTo>
                  <a:cubicBezTo>
                    <a:pt x="1114" y="299"/>
                    <a:pt x="1115" y="302"/>
                    <a:pt x="1117" y="301"/>
                  </a:cubicBezTo>
                  <a:cubicBezTo>
                    <a:pt x="1120" y="301"/>
                    <a:pt x="1117" y="298"/>
                    <a:pt x="1120" y="298"/>
                  </a:cubicBezTo>
                  <a:cubicBezTo>
                    <a:pt x="1123" y="297"/>
                    <a:pt x="1127" y="294"/>
                    <a:pt x="1131" y="291"/>
                  </a:cubicBezTo>
                  <a:cubicBezTo>
                    <a:pt x="1135" y="288"/>
                    <a:pt x="1134" y="290"/>
                    <a:pt x="1136" y="288"/>
                  </a:cubicBezTo>
                  <a:cubicBezTo>
                    <a:pt x="1137" y="286"/>
                    <a:pt x="1139" y="287"/>
                    <a:pt x="1139" y="286"/>
                  </a:cubicBezTo>
                  <a:cubicBezTo>
                    <a:pt x="1140" y="284"/>
                    <a:pt x="1145" y="281"/>
                    <a:pt x="1152" y="280"/>
                  </a:cubicBezTo>
                  <a:cubicBezTo>
                    <a:pt x="1159" y="278"/>
                    <a:pt x="1168" y="274"/>
                    <a:pt x="1167" y="272"/>
                  </a:cubicBezTo>
                  <a:cubicBezTo>
                    <a:pt x="1167" y="271"/>
                    <a:pt x="1170" y="270"/>
                    <a:pt x="1171" y="272"/>
                  </a:cubicBezTo>
                  <a:cubicBezTo>
                    <a:pt x="1171" y="273"/>
                    <a:pt x="1173" y="273"/>
                    <a:pt x="1177" y="274"/>
                  </a:cubicBezTo>
                  <a:cubicBezTo>
                    <a:pt x="1181" y="274"/>
                    <a:pt x="1183" y="276"/>
                    <a:pt x="1185" y="273"/>
                  </a:cubicBezTo>
                  <a:cubicBezTo>
                    <a:pt x="1188" y="270"/>
                    <a:pt x="1184" y="269"/>
                    <a:pt x="1184" y="266"/>
                  </a:cubicBezTo>
                  <a:cubicBezTo>
                    <a:pt x="1185" y="264"/>
                    <a:pt x="1180" y="262"/>
                    <a:pt x="1181" y="260"/>
                  </a:cubicBezTo>
                  <a:cubicBezTo>
                    <a:pt x="1181" y="257"/>
                    <a:pt x="1177" y="252"/>
                    <a:pt x="1175" y="252"/>
                  </a:cubicBezTo>
                  <a:cubicBezTo>
                    <a:pt x="1174" y="253"/>
                    <a:pt x="1172" y="252"/>
                    <a:pt x="1172" y="250"/>
                  </a:cubicBezTo>
                  <a:cubicBezTo>
                    <a:pt x="1172" y="248"/>
                    <a:pt x="1171" y="246"/>
                    <a:pt x="1169" y="247"/>
                  </a:cubicBezTo>
                  <a:cubicBezTo>
                    <a:pt x="1167" y="249"/>
                    <a:pt x="1163" y="248"/>
                    <a:pt x="1162" y="246"/>
                  </a:cubicBezTo>
                  <a:cubicBezTo>
                    <a:pt x="1162" y="244"/>
                    <a:pt x="1167" y="242"/>
                    <a:pt x="1170" y="244"/>
                  </a:cubicBezTo>
                  <a:cubicBezTo>
                    <a:pt x="1173" y="245"/>
                    <a:pt x="1172" y="247"/>
                    <a:pt x="1174" y="248"/>
                  </a:cubicBezTo>
                  <a:cubicBezTo>
                    <a:pt x="1175" y="249"/>
                    <a:pt x="1180" y="248"/>
                    <a:pt x="1183" y="247"/>
                  </a:cubicBezTo>
                  <a:cubicBezTo>
                    <a:pt x="1184" y="246"/>
                    <a:pt x="1191" y="244"/>
                    <a:pt x="1192" y="242"/>
                  </a:cubicBezTo>
                  <a:cubicBezTo>
                    <a:pt x="1194" y="240"/>
                    <a:pt x="1192" y="240"/>
                    <a:pt x="1195" y="238"/>
                  </a:cubicBezTo>
                  <a:cubicBezTo>
                    <a:pt x="1196" y="237"/>
                    <a:pt x="1195" y="235"/>
                    <a:pt x="1193" y="234"/>
                  </a:cubicBezTo>
                  <a:cubicBezTo>
                    <a:pt x="1191" y="233"/>
                    <a:pt x="1192" y="230"/>
                    <a:pt x="1194" y="230"/>
                  </a:cubicBezTo>
                  <a:cubicBezTo>
                    <a:pt x="1196" y="230"/>
                    <a:pt x="1195" y="228"/>
                    <a:pt x="1196" y="228"/>
                  </a:cubicBezTo>
                  <a:cubicBezTo>
                    <a:pt x="1197" y="228"/>
                    <a:pt x="1197" y="228"/>
                    <a:pt x="1200" y="228"/>
                  </a:cubicBezTo>
                  <a:cubicBezTo>
                    <a:pt x="1203" y="227"/>
                    <a:pt x="1200" y="229"/>
                    <a:pt x="1199" y="231"/>
                  </a:cubicBezTo>
                  <a:cubicBezTo>
                    <a:pt x="1198" y="233"/>
                    <a:pt x="1201" y="235"/>
                    <a:pt x="1202" y="237"/>
                  </a:cubicBezTo>
                  <a:cubicBezTo>
                    <a:pt x="1202" y="238"/>
                    <a:pt x="1207" y="238"/>
                    <a:pt x="1209" y="237"/>
                  </a:cubicBezTo>
                  <a:cubicBezTo>
                    <a:pt x="1212" y="235"/>
                    <a:pt x="1220" y="239"/>
                    <a:pt x="1221" y="240"/>
                  </a:cubicBezTo>
                  <a:cubicBezTo>
                    <a:pt x="1221" y="242"/>
                    <a:pt x="1223" y="245"/>
                    <a:pt x="1226" y="247"/>
                  </a:cubicBezTo>
                  <a:cubicBezTo>
                    <a:pt x="1230" y="249"/>
                    <a:pt x="1233" y="248"/>
                    <a:pt x="1233" y="250"/>
                  </a:cubicBezTo>
                  <a:cubicBezTo>
                    <a:pt x="1234" y="252"/>
                    <a:pt x="1236" y="252"/>
                    <a:pt x="1238" y="252"/>
                  </a:cubicBezTo>
                  <a:cubicBezTo>
                    <a:pt x="1240" y="252"/>
                    <a:pt x="1241" y="253"/>
                    <a:pt x="1243" y="252"/>
                  </a:cubicBezTo>
                  <a:cubicBezTo>
                    <a:pt x="1244" y="251"/>
                    <a:pt x="1244" y="252"/>
                    <a:pt x="1246" y="252"/>
                  </a:cubicBezTo>
                  <a:cubicBezTo>
                    <a:pt x="1248" y="250"/>
                    <a:pt x="1243" y="249"/>
                    <a:pt x="1243" y="247"/>
                  </a:cubicBezTo>
                  <a:cubicBezTo>
                    <a:pt x="1244" y="246"/>
                    <a:pt x="1245" y="248"/>
                    <a:pt x="1246" y="248"/>
                  </a:cubicBezTo>
                  <a:cubicBezTo>
                    <a:pt x="1248" y="248"/>
                    <a:pt x="1246" y="244"/>
                    <a:pt x="1247" y="244"/>
                  </a:cubicBezTo>
                  <a:cubicBezTo>
                    <a:pt x="1248" y="244"/>
                    <a:pt x="1247" y="238"/>
                    <a:pt x="1246" y="237"/>
                  </a:cubicBezTo>
                  <a:cubicBezTo>
                    <a:pt x="1245" y="237"/>
                    <a:pt x="1246" y="234"/>
                    <a:pt x="1248" y="236"/>
                  </a:cubicBezTo>
                  <a:cubicBezTo>
                    <a:pt x="1251" y="238"/>
                    <a:pt x="1255" y="238"/>
                    <a:pt x="1257" y="238"/>
                  </a:cubicBezTo>
                  <a:cubicBezTo>
                    <a:pt x="1259" y="238"/>
                    <a:pt x="1257" y="236"/>
                    <a:pt x="1256" y="236"/>
                  </a:cubicBezTo>
                  <a:cubicBezTo>
                    <a:pt x="1254" y="236"/>
                    <a:pt x="1256" y="234"/>
                    <a:pt x="1256" y="235"/>
                  </a:cubicBezTo>
                  <a:cubicBezTo>
                    <a:pt x="1258" y="236"/>
                    <a:pt x="1261" y="237"/>
                    <a:pt x="1261" y="236"/>
                  </a:cubicBezTo>
                  <a:cubicBezTo>
                    <a:pt x="1261" y="234"/>
                    <a:pt x="1262" y="231"/>
                    <a:pt x="1265" y="231"/>
                  </a:cubicBezTo>
                  <a:cubicBezTo>
                    <a:pt x="1267" y="231"/>
                    <a:pt x="1268" y="230"/>
                    <a:pt x="1266" y="229"/>
                  </a:cubicBezTo>
                  <a:close/>
                  <a:moveTo>
                    <a:pt x="654" y="373"/>
                  </a:moveTo>
                  <a:cubicBezTo>
                    <a:pt x="648" y="379"/>
                    <a:pt x="635" y="381"/>
                    <a:pt x="635" y="385"/>
                  </a:cubicBezTo>
                  <a:cubicBezTo>
                    <a:pt x="635" y="390"/>
                    <a:pt x="620" y="392"/>
                    <a:pt x="619" y="390"/>
                  </a:cubicBezTo>
                  <a:cubicBezTo>
                    <a:pt x="617" y="388"/>
                    <a:pt x="630" y="387"/>
                    <a:pt x="633" y="381"/>
                  </a:cubicBezTo>
                  <a:cubicBezTo>
                    <a:pt x="636" y="374"/>
                    <a:pt x="647" y="371"/>
                    <a:pt x="652" y="362"/>
                  </a:cubicBezTo>
                  <a:cubicBezTo>
                    <a:pt x="657" y="356"/>
                    <a:pt x="660" y="347"/>
                    <a:pt x="662" y="348"/>
                  </a:cubicBezTo>
                  <a:cubicBezTo>
                    <a:pt x="664" y="348"/>
                    <a:pt x="660" y="368"/>
                    <a:pt x="654" y="373"/>
                  </a:cubicBezTo>
                  <a:close/>
                  <a:moveTo>
                    <a:pt x="682" y="116"/>
                  </a:moveTo>
                  <a:cubicBezTo>
                    <a:pt x="681" y="118"/>
                    <a:pt x="676" y="118"/>
                    <a:pt x="677" y="119"/>
                  </a:cubicBezTo>
                  <a:cubicBezTo>
                    <a:pt x="680" y="122"/>
                    <a:pt x="691" y="120"/>
                    <a:pt x="691" y="117"/>
                  </a:cubicBezTo>
                  <a:cubicBezTo>
                    <a:pt x="691" y="113"/>
                    <a:pt x="683" y="114"/>
                    <a:pt x="682" y="116"/>
                  </a:cubicBezTo>
                  <a:close/>
                  <a:moveTo>
                    <a:pt x="282" y="7"/>
                  </a:moveTo>
                  <a:cubicBezTo>
                    <a:pt x="288" y="7"/>
                    <a:pt x="286" y="4"/>
                    <a:pt x="290" y="4"/>
                  </a:cubicBezTo>
                  <a:cubicBezTo>
                    <a:pt x="293" y="5"/>
                    <a:pt x="298" y="4"/>
                    <a:pt x="296" y="2"/>
                  </a:cubicBezTo>
                  <a:cubicBezTo>
                    <a:pt x="294" y="0"/>
                    <a:pt x="281" y="1"/>
                    <a:pt x="282" y="3"/>
                  </a:cubicBezTo>
                  <a:cubicBezTo>
                    <a:pt x="284" y="4"/>
                    <a:pt x="272" y="4"/>
                    <a:pt x="273" y="4"/>
                  </a:cubicBezTo>
                  <a:cubicBezTo>
                    <a:pt x="273" y="6"/>
                    <a:pt x="277" y="7"/>
                    <a:pt x="282" y="7"/>
                  </a:cubicBezTo>
                  <a:close/>
                  <a:moveTo>
                    <a:pt x="255" y="22"/>
                  </a:moveTo>
                  <a:cubicBezTo>
                    <a:pt x="255" y="18"/>
                    <a:pt x="243" y="23"/>
                    <a:pt x="246" y="23"/>
                  </a:cubicBezTo>
                  <a:cubicBezTo>
                    <a:pt x="248" y="23"/>
                    <a:pt x="255" y="25"/>
                    <a:pt x="255" y="22"/>
                  </a:cubicBezTo>
                  <a:close/>
                  <a:moveTo>
                    <a:pt x="283" y="19"/>
                  </a:moveTo>
                  <a:cubicBezTo>
                    <a:pt x="284" y="21"/>
                    <a:pt x="282" y="21"/>
                    <a:pt x="278" y="21"/>
                  </a:cubicBezTo>
                  <a:cubicBezTo>
                    <a:pt x="273" y="21"/>
                    <a:pt x="271" y="23"/>
                    <a:pt x="273" y="25"/>
                  </a:cubicBezTo>
                  <a:cubicBezTo>
                    <a:pt x="276" y="27"/>
                    <a:pt x="288" y="26"/>
                    <a:pt x="290" y="24"/>
                  </a:cubicBezTo>
                  <a:cubicBezTo>
                    <a:pt x="291" y="22"/>
                    <a:pt x="297" y="23"/>
                    <a:pt x="298" y="21"/>
                  </a:cubicBezTo>
                  <a:cubicBezTo>
                    <a:pt x="299" y="18"/>
                    <a:pt x="282" y="17"/>
                    <a:pt x="283" y="19"/>
                  </a:cubicBezTo>
                  <a:close/>
                  <a:moveTo>
                    <a:pt x="321" y="15"/>
                  </a:moveTo>
                  <a:cubicBezTo>
                    <a:pt x="323" y="12"/>
                    <a:pt x="318" y="12"/>
                    <a:pt x="317" y="10"/>
                  </a:cubicBezTo>
                  <a:cubicBezTo>
                    <a:pt x="317" y="9"/>
                    <a:pt x="304" y="9"/>
                    <a:pt x="305" y="10"/>
                  </a:cubicBezTo>
                  <a:cubicBezTo>
                    <a:pt x="306" y="12"/>
                    <a:pt x="297" y="15"/>
                    <a:pt x="300" y="17"/>
                  </a:cubicBezTo>
                  <a:cubicBezTo>
                    <a:pt x="305" y="22"/>
                    <a:pt x="319" y="17"/>
                    <a:pt x="321" y="15"/>
                  </a:cubicBezTo>
                  <a:close/>
                  <a:moveTo>
                    <a:pt x="286" y="11"/>
                  </a:moveTo>
                  <a:cubicBezTo>
                    <a:pt x="287" y="7"/>
                    <a:pt x="278" y="10"/>
                    <a:pt x="273" y="8"/>
                  </a:cubicBezTo>
                  <a:cubicBezTo>
                    <a:pt x="267" y="6"/>
                    <a:pt x="264" y="6"/>
                    <a:pt x="268" y="9"/>
                  </a:cubicBezTo>
                  <a:cubicBezTo>
                    <a:pt x="269" y="10"/>
                    <a:pt x="258" y="11"/>
                    <a:pt x="260" y="13"/>
                  </a:cubicBezTo>
                  <a:cubicBezTo>
                    <a:pt x="264" y="18"/>
                    <a:pt x="285" y="16"/>
                    <a:pt x="286" y="11"/>
                  </a:cubicBezTo>
                  <a:close/>
                  <a:moveTo>
                    <a:pt x="254" y="133"/>
                  </a:moveTo>
                  <a:cubicBezTo>
                    <a:pt x="254" y="135"/>
                    <a:pt x="252" y="137"/>
                    <a:pt x="248" y="137"/>
                  </a:cubicBezTo>
                  <a:cubicBezTo>
                    <a:pt x="243" y="137"/>
                    <a:pt x="250" y="140"/>
                    <a:pt x="251" y="142"/>
                  </a:cubicBezTo>
                  <a:cubicBezTo>
                    <a:pt x="251" y="144"/>
                    <a:pt x="246" y="143"/>
                    <a:pt x="246" y="146"/>
                  </a:cubicBezTo>
                  <a:cubicBezTo>
                    <a:pt x="246" y="150"/>
                    <a:pt x="238" y="146"/>
                    <a:pt x="237" y="151"/>
                  </a:cubicBezTo>
                  <a:cubicBezTo>
                    <a:pt x="236" y="156"/>
                    <a:pt x="241" y="155"/>
                    <a:pt x="244" y="155"/>
                  </a:cubicBezTo>
                  <a:cubicBezTo>
                    <a:pt x="248" y="155"/>
                    <a:pt x="242" y="159"/>
                    <a:pt x="245" y="161"/>
                  </a:cubicBezTo>
                  <a:cubicBezTo>
                    <a:pt x="248" y="163"/>
                    <a:pt x="250" y="162"/>
                    <a:pt x="248" y="158"/>
                  </a:cubicBezTo>
                  <a:cubicBezTo>
                    <a:pt x="246" y="155"/>
                    <a:pt x="257" y="160"/>
                    <a:pt x="254" y="163"/>
                  </a:cubicBezTo>
                  <a:cubicBezTo>
                    <a:pt x="251" y="166"/>
                    <a:pt x="259" y="168"/>
                    <a:pt x="264" y="168"/>
                  </a:cubicBezTo>
                  <a:cubicBezTo>
                    <a:pt x="268" y="168"/>
                    <a:pt x="283" y="171"/>
                    <a:pt x="283" y="168"/>
                  </a:cubicBezTo>
                  <a:cubicBezTo>
                    <a:pt x="283" y="166"/>
                    <a:pt x="278" y="164"/>
                    <a:pt x="273" y="159"/>
                  </a:cubicBezTo>
                  <a:cubicBezTo>
                    <a:pt x="268" y="155"/>
                    <a:pt x="265" y="146"/>
                    <a:pt x="270" y="143"/>
                  </a:cubicBezTo>
                  <a:cubicBezTo>
                    <a:pt x="276" y="140"/>
                    <a:pt x="271" y="138"/>
                    <a:pt x="277" y="134"/>
                  </a:cubicBezTo>
                  <a:cubicBezTo>
                    <a:pt x="281" y="131"/>
                    <a:pt x="278" y="127"/>
                    <a:pt x="283" y="127"/>
                  </a:cubicBezTo>
                  <a:cubicBezTo>
                    <a:pt x="287" y="126"/>
                    <a:pt x="282" y="122"/>
                    <a:pt x="287" y="121"/>
                  </a:cubicBezTo>
                  <a:cubicBezTo>
                    <a:pt x="291" y="121"/>
                    <a:pt x="292" y="116"/>
                    <a:pt x="291" y="115"/>
                  </a:cubicBezTo>
                  <a:cubicBezTo>
                    <a:pt x="290" y="113"/>
                    <a:pt x="296" y="115"/>
                    <a:pt x="299" y="112"/>
                  </a:cubicBezTo>
                  <a:cubicBezTo>
                    <a:pt x="301" y="109"/>
                    <a:pt x="306" y="111"/>
                    <a:pt x="308" y="107"/>
                  </a:cubicBezTo>
                  <a:cubicBezTo>
                    <a:pt x="310" y="104"/>
                    <a:pt x="336" y="95"/>
                    <a:pt x="350" y="92"/>
                  </a:cubicBezTo>
                  <a:cubicBezTo>
                    <a:pt x="363" y="89"/>
                    <a:pt x="374" y="83"/>
                    <a:pt x="369" y="79"/>
                  </a:cubicBezTo>
                  <a:cubicBezTo>
                    <a:pt x="363" y="75"/>
                    <a:pt x="350" y="80"/>
                    <a:pt x="346" y="83"/>
                  </a:cubicBezTo>
                  <a:cubicBezTo>
                    <a:pt x="342" y="86"/>
                    <a:pt x="338" y="84"/>
                    <a:pt x="334" y="86"/>
                  </a:cubicBezTo>
                  <a:cubicBezTo>
                    <a:pt x="330" y="88"/>
                    <a:pt x="323" y="90"/>
                    <a:pt x="319" y="87"/>
                  </a:cubicBezTo>
                  <a:cubicBezTo>
                    <a:pt x="315" y="84"/>
                    <a:pt x="311" y="90"/>
                    <a:pt x="308" y="90"/>
                  </a:cubicBezTo>
                  <a:cubicBezTo>
                    <a:pt x="305" y="90"/>
                    <a:pt x="302" y="93"/>
                    <a:pt x="299" y="93"/>
                  </a:cubicBezTo>
                  <a:cubicBezTo>
                    <a:pt x="296" y="93"/>
                    <a:pt x="290" y="95"/>
                    <a:pt x="290" y="96"/>
                  </a:cubicBezTo>
                  <a:cubicBezTo>
                    <a:pt x="289" y="98"/>
                    <a:pt x="283" y="98"/>
                    <a:pt x="283" y="100"/>
                  </a:cubicBezTo>
                  <a:cubicBezTo>
                    <a:pt x="283" y="103"/>
                    <a:pt x="279" y="105"/>
                    <a:pt x="278" y="103"/>
                  </a:cubicBezTo>
                  <a:cubicBezTo>
                    <a:pt x="275" y="100"/>
                    <a:pt x="272" y="105"/>
                    <a:pt x="276" y="107"/>
                  </a:cubicBezTo>
                  <a:cubicBezTo>
                    <a:pt x="278" y="110"/>
                    <a:pt x="269" y="110"/>
                    <a:pt x="271" y="112"/>
                  </a:cubicBezTo>
                  <a:cubicBezTo>
                    <a:pt x="273" y="114"/>
                    <a:pt x="268" y="115"/>
                    <a:pt x="269" y="117"/>
                  </a:cubicBezTo>
                  <a:cubicBezTo>
                    <a:pt x="270" y="119"/>
                    <a:pt x="266" y="119"/>
                    <a:pt x="263" y="120"/>
                  </a:cubicBezTo>
                  <a:cubicBezTo>
                    <a:pt x="259" y="121"/>
                    <a:pt x="257" y="125"/>
                    <a:pt x="262" y="126"/>
                  </a:cubicBezTo>
                  <a:cubicBezTo>
                    <a:pt x="266" y="126"/>
                    <a:pt x="259" y="127"/>
                    <a:pt x="260" y="130"/>
                  </a:cubicBezTo>
                  <a:cubicBezTo>
                    <a:pt x="260" y="133"/>
                    <a:pt x="253" y="131"/>
                    <a:pt x="254" y="13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924;p79"/>
            <p:cNvSpPr/>
            <p:nvPr/>
          </p:nvSpPr>
          <p:spPr>
            <a:xfrm>
              <a:off x="1102196" y="1558715"/>
              <a:ext cx="786589" cy="581975"/>
            </a:xfrm>
            <a:custGeom>
              <a:avLst/>
              <a:gdLst/>
              <a:ahLst/>
              <a:cxnLst/>
              <a:rect l="l" t="t" r="r" b="b"/>
              <a:pathLst>
                <a:path w="288" h="213" extrusionOk="0">
                  <a:moveTo>
                    <a:pt x="284" y="188"/>
                  </a:moveTo>
                  <a:cubicBezTo>
                    <a:pt x="284" y="186"/>
                    <a:pt x="284" y="184"/>
                    <a:pt x="276" y="180"/>
                  </a:cubicBezTo>
                  <a:cubicBezTo>
                    <a:pt x="268" y="177"/>
                    <a:pt x="269" y="174"/>
                    <a:pt x="263" y="164"/>
                  </a:cubicBezTo>
                  <a:cubicBezTo>
                    <a:pt x="258" y="155"/>
                    <a:pt x="248" y="150"/>
                    <a:pt x="248" y="147"/>
                  </a:cubicBezTo>
                  <a:cubicBezTo>
                    <a:pt x="248" y="143"/>
                    <a:pt x="237" y="143"/>
                    <a:pt x="237" y="146"/>
                  </a:cubicBezTo>
                  <a:cubicBezTo>
                    <a:pt x="237" y="149"/>
                    <a:pt x="233" y="150"/>
                    <a:pt x="230" y="151"/>
                  </a:cubicBezTo>
                  <a:cubicBezTo>
                    <a:pt x="228" y="153"/>
                    <a:pt x="226" y="150"/>
                    <a:pt x="224" y="148"/>
                  </a:cubicBezTo>
                  <a:cubicBezTo>
                    <a:pt x="223" y="145"/>
                    <a:pt x="217" y="142"/>
                    <a:pt x="217" y="140"/>
                  </a:cubicBezTo>
                  <a:cubicBezTo>
                    <a:pt x="217" y="138"/>
                    <a:pt x="216" y="135"/>
                    <a:pt x="212" y="137"/>
                  </a:cubicBezTo>
                  <a:cubicBezTo>
                    <a:pt x="208" y="138"/>
                    <a:pt x="206" y="137"/>
                    <a:pt x="205" y="138"/>
                  </a:cubicBezTo>
                  <a:cubicBezTo>
                    <a:pt x="204" y="139"/>
                    <a:pt x="201" y="137"/>
                    <a:pt x="201" y="137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3"/>
                    <a:pt x="199" y="23"/>
                    <a:pt x="198" y="22"/>
                  </a:cubicBezTo>
                  <a:cubicBezTo>
                    <a:pt x="193" y="20"/>
                    <a:pt x="186" y="17"/>
                    <a:pt x="182" y="18"/>
                  </a:cubicBezTo>
                  <a:cubicBezTo>
                    <a:pt x="178" y="19"/>
                    <a:pt x="171" y="20"/>
                    <a:pt x="168" y="18"/>
                  </a:cubicBezTo>
                  <a:cubicBezTo>
                    <a:pt x="165" y="17"/>
                    <a:pt x="162" y="16"/>
                    <a:pt x="156" y="16"/>
                  </a:cubicBezTo>
                  <a:cubicBezTo>
                    <a:pt x="151" y="17"/>
                    <a:pt x="148" y="14"/>
                    <a:pt x="140" y="12"/>
                  </a:cubicBezTo>
                  <a:cubicBezTo>
                    <a:pt x="134" y="11"/>
                    <a:pt x="124" y="13"/>
                    <a:pt x="122" y="14"/>
                  </a:cubicBezTo>
                  <a:cubicBezTo>
                    <a:pt x="119" y="15"/>
                    <a:pt x="120" y="11"/>
                    <a:pt x="117" y="12"/>
                  </a:cubicBezTo>
                  <a:cubicBezTo>
                    <a:pt x="114" y="12"/>
                    <a:pt x="116" y="10"/>
                    <a:pt x="115" y="7"/>
                  </a:cubicBezTo>
                  <a:cubicBezTo>
                    <a:pt x="113" y="5"/>
                    <a:pt x="104" y="7"/>
                    <a:pt x="102" y="8"/>
                  </a:cubicBezTo>
                  <a:cubicBezTo>
                    <a:pt x="99" y="8"/>
                    <a:pt x="98" y="6"/>
                    <a:pt x="98" y="4"/>
                  </a:cubicBezTo>
                  <a:cubicBezTo>
                    <a:pt x="98" y="3"/>
                    <a:pt x="95" y="3"/>
                    <a:pt x="94" y="5"/>
                  </a:cubicBezTo>
                  <a:cubicBezTo>
                    <a:pt x="93" y="8"/>
                    <a:pt x="90" y="8"/>
                    <a:pt x="89" y="7"/>
                  </a:cubicBezTo>
                  <a:cubicBezTo>
                    <a:pt x="87" y="5"/>
                    <a:pt x="92" y="5"/>
                    <a:pt x="92" y="3"/>
                  </a:cubicBezTo>
                  <a:cubicBezTo>
                    <a:pt x="92" y="2"/>
                    <a:pt x="87" y="1"/>
                    <a:pt x="86" y="1"/>
                  </a:cubicBezTo>
                  <a:cubicBezTo>
                    <a:pt x="84" y="0"/>
                    <a:pt x="81" y="3"/>
                    <a:pt x="78" y="5"/>
                  </a:cubicBezTo>
                  <a:cubicBezTo>
                    <a:pt x="75" y="8"/>
                    <a:pt x="69" y="8"/>
                    <a:pt x="67" y="8"/>
                  </a:cubicBezTo>
                  <a:cubicBezTo>
                    <a:pt x="63" y="7"/>
                    <a:pt x="59" y="8"/>
                    <a:pt x="59" y="10"/>
                  </a:cubicBezTo>
                  <a:cubicBezTo>
                    <a:pt x="59" y="12"/>
                    <a:pt x="63" y="12"/>
                    <a:pt x="61" y="14"/>
                  </a:cubicBezTo>
                  <a:cubicBezTo>
                    <a:pt x="58" y="16"/>
                    <a:pt x="58" y="11"/>
                    <a:pt x="56" y="14"/>
                  </a:cubicBezTo>
                  <a:cubicBezTo>
                    <a:pt x="54" y="15"/>
                    <a:pt x="46" y="15"/>
                    <a:pt x="44" y="15"/>
                  </a:cubicBezTo>
                  <a:cubicBezTo>
                    <a:pt x="44" y="15"/>
                    <a:pt x="38" y="21"/>
                    <a:pt x="36" y="23"/>
                  </a:cubicBezTo>
                  <a:cubicBezTo>
                    <a:pt x="34" y="24"/>
                    <a:pt x="37" y="26"/>
                    <a:pt x="32" y="30"/>
                  </a:cubicBezTo>
                  <a:cubicBezTo>
                    <a:pt x="29" y="35"/>
                    <a:pt x="17" y="34"/>
                    <a:pt x="14" y="34"/>
                  </a:cubicBezTo>
                  <a:cubicBezTo>
                    <a:pt x="11" y="34"/>
                    <a:pt x="13" y="37"/>
                    <a:pt x="12" y="39"/>
                  </a:cubicBezTo>
                  <a:cubicBezTo>
                    <a:pt x="11" y="40"/>
                    <a:pt x="14" y="42"/>
                    <a:pt x="20" y="44"/>
                  </a:cubicBezTo>
                  <a:cubicBezTo>
                    <a:pt x="27" y="46"/>
                    <a:pt x="32" y="55"/>
                    <a:pt x="32" y="57"/>
                  </a:cubicBezTo>
                  <a:cubicBezTo>
                    <a:pt x="33" y="59"/>
                    <a:pt x="42" y="57"/>
                    <a:pt x="45" y="57"/>
                  </a:cubicBezTo>
                  <a:cubicBezTo>
                    <a:pt x="48" y="58"/>
                    <a:pt x="44" y="63"/>
                    <a:pt x="47" y="64"/>
                  </a:cubicBezTo>
                  <a:cubicBezTo>
                    <a:pt x="50" y="65"/>
                    <a:pt x="55" y="64"/>
                    <a:pt x="56" y="65"/>
                  </a:cubicBezTo>
                  <a:cubicBezTo>
                    <a:pt x="56" y="68"/>
                    <a:pt x="50" y="65"/>
                    <a:pt x="46" y="68"/>
                  </a:cubicBezTo>
                  <a:cubicBezTo>
                    <a:pt x="44" y="70"/>
                    <a:pt x="42" y="72"/>
                    <a:pt x="40" y="70"/>
                  </a:cubicBezTo>
                  <a:cubicBezTo>
                    <a:pt x="39" y="68"/>
                    <a:pt x="33" y="69"/>
                    <a:pt x="31" y="69"/>
                  </a:cubicBezTo>
                  <a:cubicBezTo>
                    <a:pt x="28" y="70"/>
                    <a:pt x="31" y="66"/>
                    <a:pt x="31" y="64"/>
                  </a:cubicBezTo>
                  <a:cubicBezTo>
                    <a:pt x="31" y="63"/>
                    <a:pt x="27" y="62"/>
                    <a:pt x="21" y="64"/>
                  </a:cubicBezTo>
                  <a:cubicBezTo>
                    <a:pt x="16" y="68"/>
                    <a:pt x="18" y="66"/>
                    <a:pt x="18" y="69"/>
                  </a:cubicBezTo>
                  <a:cubicBezTo>
                    <a:pt x="17" y="72"/>
                    <a:pt x="14" y="67"/>
                    <a:pt x="11" y="70"/>
                  </a:cubicBezTo>
                  <a:cubicBezTo>
                    <a:pt x="8" y="72"/>
                    <a:pt x="2" y="74"/>
                    <a:pt x="1" y="76"/>
                  </a:cubicBezTo>
                  <a:cubicBezTo>
                    <a:pt x="0" y="77"/>
                    <a:pt x="8" y="79"/>
                    <a:pt x="11" y="80"/>
                  </a:cubicBezTo>
                  <a:cubicBezTo>
                    <a:pt x="15" y="80"/>
                    <a:pt x="8" y="83"/>
                    <a:pt x="10" y="83"/>
                  </a:cubicBezTo>
                  <a:cubicBezTo>
                    <a:pt x="13" y="84"/>
                    <a:pt x="12" y="87"/>
                    <a:pt x="16" y="89"/>
                  </a:cubicBezTo>
                  <a:cubicBezTo>
                    <a:pt x="20" y="91"/>
                    <a:pt x="30" y="89"/>
                    <a:pt x="32" y="89"/>
                  </a:cubicBezTo>
                  <a:cubicBezTo>
                    <a:pt x="34" y="89"/>
                    <a:pt x="36" y="92"/>
                    <a:pt x="39" y="89"/>
                  </a:cubicBezTo>
                  <a:cubicBezTo>
                    <a:pt x="41" y="88"/>
                    <a:pt x="48" y="82"/>
                    <a:pt x="52" y="85"/>
                  </a:cubicBezTo>
                  <a:cubicBezTo>
                    <a:pt x="56" y="89"/>
                    <a:pt x="47" y="88"/>
                    <a:pt x="49" y="90"/>
                  </a:cubicBezTo>
                  <a:cubicBezTo>
                    <a:pt x="52" y="92"/>
                    <a:pt x="54" y="98"/>
                    <a:pt x="50" y="100"/>
                  </a:cubicBezTo>
                  <a:cubicBezTo>
                    <a:pt x="46" y="102"/>
                    <a:pt x="44" y="101"/>
                    <a:pt x="42" y="101"/>
                  </a:cubicBezTo>
                  <a:cubicBezTo>
                    <a:pt x="39" y="101"/>
                    <a:pt x="41" y="104"/>
                    <a:pt x="37" y="107"/>
                  </a:cubicBezTo>
                  <a:cubicBezTo>
                    <a:pt x="34" y="109"/>
                    <a:pt x="32" y="104"/>
                    <a:pt x="28" y="104"/>
                  </a:cubicBezTo>
                  <a:cubicBezTo>
                    <a:pt x="24" y="104"/>
                    <a:pt x="25" y="109"/>
                    <a:pt x="25" y="112"/>
                  </a:cubicBezTo>
                  <a:cubicBezTo>
                    <a:pt x="25" y="114"/>
                    <a:pt x="19" y="112"/>
                    <a:pt x="18" y="117"/>
                  </a:cubicBezTo>
                  <a:cubicBezTo>
                    <a:pt x="16" y="123"/>
                    <a:pt x="9" y="118"/>
                    <a:pt x="14" y="124"/>
                  </a:cubicBezTo>
                  <a:cubicBezTo>
                    <a:pt x="18" y="129"/>
                    <a:pt x="18" y="125"/>
                    <a:pt x="20" y="128"/>
                  </a:cubicBezTo>
                  <a:cubicBezTo>
                    <a:pt x="24" y="130"/>
                    <a:pt x="17" y="135"/>
                    <a:pt x="20" y="136"/>
                  </a:cubicBezTo>
                  <a:cubicBezTo>
                    <a:pt x="23" y="136"/>
                    <a:pt x="27" y="142"/>
                    <a:pt x="30" y="144"/>
                  </a:cubicBezTo>
                  <a:cubicBezTo>
                    <a:pt x="32" y="146"/>
                    <a:pt x="35" y="143"/>
                    <a:pt x="38" y="143"/>
                  </a:cubicBezTo>
                  <a:cubicBezTo>
                    <a:pt x="42" y="142"/>
                    <a:pt x="40" y="138"/>
                    <a:pt x="42" y="139"/>
                  </a:cubicBezTo>
                  <a:cubicBezTo>
                    <a:pt x="44" y="141"/>
                    <a:pt x="47" y="147"/>
                    <a:pt x="45" y="148"/>
                  </a:cubicBezTo>
                  <a:cubicBezTo>
                    <a:pt x="44" y="150"/>
                    <a:pt x="44" y="153"/>
                    <a:pt x="44" y="155"/>
                  </a:cubicBezTo>
                  <a:cubicBezTo>
                    <a:pt x="44" y="158"/>
                    <a:pt x="52" y="157"/>
                    <a:pt x="53" y="154"/>
                  </a:cubicBezTo>
                  <a:cubicBezTo>
                    <a:pt x="53" y="152"/>
                    <a:pt x="59" y="151"/>
                    <a:pt x="63" y="155"/>
                  </a:cubicBezTo>
                  <a:cubicBezTo>
                    <a:pt x="66" y="159"/>
                    <a:pt x="68" y="160"/>
                    <a:pt x="68" y="157"/>
                  </a:cubicBezTo>
                  <a:cubicBezTo>
                    <a:pt x="68" y="154"/>
                    <a:pt x="70" y="150"/>
                    <a:pt x="70" y="153"/>
                  </a:cubicBezTo>
                  <a:cubicBezTo>
                    <a:pt x="70" y="155"/>
                    <a:pt x="73" y="156"/>
                    <a:pt x="79" y="154"/>
                  </a:cubicBezTo>
                  <a:cubicBezTo>
                    <a:pt x="83" y="151"/>
                    <a:pt x="81" y="154"/>
                    <a:pt x="79" y="157"/>
                  </a:cubicBezTo>
                  <a:cubicBezTo>
                    <a:pt x="75" y="162"/>
                    <a:pt x="79" y="168"/>
                    <a:pt x="76" y="169"/>
                  </a:cubicBezTo>
                  <a:cubicBezTo>
                    <a:pt x="73" y="170"/>
                    <a:pt x="71" y="176"/>
                    <a:pt x="67" y="177"/>
                  </a:cubicBezTo>
                  <a:cubicBezTo>
                    <a:pt x="63" y="177"/>
                    <a:pt x="56" y="186"/>
                    <a:pt x="55" y="187"/>
                  </a:cubicBezTo>
                  <a:cubicBezTo>
                    <a:pt x="54" y="188"/>
                    <a:pt x="44" y="185"/>
                    <a:pt x="43" y="188"/>
                  </a:cubicBezTo>
                  <a:cubicBezTo>
                    <a:pt x="42" y="192"/>
                    <a:pt x="36" y="195"/>
                    <a:pt x="37" y="196"/>
                  </a:cubicBezTo>
                  <a:cubicBezTo>
                    <a:pt x="39" y="198"/>
                    <a:pt x="46" y="193"/>
                    <a:pt x="46" y="191"/>
                  </a:cubicBezTo>
                  <a:cubicBezTo>
                    <a:pt x="46" y="189"/>
                    <a:pt x="47" y="190"/>
                    <a:pt x="49" y="191"/>
                  </a:cubicBezTo>
                  <a:cubicBezTo>
                    <a:pt x="50" y="193"/>
                    <a:pt x="54" y="190"/>
                    <a:pt x="56" y="189"/>
                  </a:cubicBezTo>
                  <a:cubicBezTo>
                    <a:pt x="56" y="188"/>
                    <a:pt x="59" y="188"/>
                    <a:pt x="60" y="188"/>
                  </a:cubicBezTo>
                  <a:cubicBezTo>
                    <a:pt x="62" y="188"/>
                    <a:pt x="63" y="187"/>
                    <a:pt x="68" y="186"/>
                  </a:cubicBezTo>
                  <a:cubicBezTo>
                    <a:pt x="71" y="186"/>
                    <a:pt x="70" y="184"/>
                    <a:pt x="71" y="182"/>
                  </a:cubicBezTo>
                  <a:cubicBezTo>
                    <a:pt x="72" y="179"/>
                    <a:pt x="83" y="174"/>
                    <a:pt x="85" y="174"/>
                  </a:cubicBezTo>
                  <a:cubicBezTo>
                    <a:pt x="87" y="174"/>
                    <a:pt x="86" y="170"/>
                    <a:pt x="88" y="170"/>
                  </a:cubicBezTo>
                  <a:cubicBezTo>
                    <a:pt x="91" y="170"/>
                    <a:pt x="93" y="167"/>
                    <a:pt x="96" y="164"/>
                  </a:cubicBezTo>
                  <a:cubicBezTo>
                    <a:pt x="99" y="162"/>
                    <a:pt x="100" y="163"/>
                    <a:pt x="102" y="162"/>
                  </a:cubicBezTo>
                  <a:cubicBezTo>
                    <a:pt x="104" y="162"/>
                    <a:pt x="103" y="158"/>
                    <a:pt x="104" y="157"/>
                  </a:cubicBezTo>
                  <a:cubicBezTo>
                    <a:pt x="106" y="157"/>
                    <a:pt x="108" y="155"/>
                    <a:pt x="108" y="153"/>
                  </a:cubicBezTo>
                  <a:cubicBezTo>
                    <a:pt x="108" y="151"/>
                    <a:pt x="103" y="151"/>
                    <a:pt x="103" y="150"/>
                  </a:cubicBezTo>
                  <a:cubicBezTo>
                    <a:pt x="102" y="150"/>
                    <a:pt x="106" y="145"/>
                    <a:pt x="108" y="145"/>
                  </a:cubicBezTo>
                  <a:cubicBezTo>
                    <a:pt x="110" y="145"/>
                    <a:pt x="113" y="143"/>
                    <a:pt x="114" y="140"/>
                  </a:cubicBezTo>
                  <a:cubicBezTo>
                    <a:pt x="114" y="138"/>
                    <a:pt x="116" y="138"/>
                    <a:pt x="118" y="135"/>
                  </a:cubicBezTo>
                  <a:cubicBezTo>
                    <a:pt x="120" y="133"/>
                    <a:pt x="120" y="131"/>
                    <a:pt x="122" y="131"/>
                  </a:cubicBezTo>
                  <a:cubicBezTo>
                    <a:pt x="124" y="130"/>
                    <a:pt x="127" y="127"/>
                    <a:pt x="128" y="126"/>
                  </a:cubicBezTo>
                  <a:cubicBezTo>
                    <a:pt x="131" y="125"/>
                    <a:pt x="128" y="128"/>
                    <a:pt x="133" y="128"/>
                  </a:cubicBezTo>
                  <a:cubicBezTo>
                    <a:pt x="138" y="128"/>
                    <a:pt x="137" y="132"/>
                    <a:pt x="133" y="131"/>
                  </a:cubicBezTo>
                  <a:cubicBezTo>
                    <a:pt x="129" y="129"/>
                    <a:pt x="128" y="129"/>
                    <a:pt x="126" y="132"/>
                  </a:cubicBezTo>
                  <a:cubicBezTo>
                    <a:pt x="122" y="135"/>
                    <a:pt x="125" y="136"/>
                    <a:pt x="122" y="139"/>
                  </a:cubicBezTo>
                  <a:cubicBezTo>
                    <a:pt x="120" y="142"/>
                    <a:pt x="120" y="144"/>
                    <a:pt x="123" y="145"/>
                  </a:cubicBezTo>
                  <a:cubicBezTo>
                    <a:pt x="126" y="145"/>
                    <a:pt x="123" y="147"/>
                    <a:pt x="120" y="148"/>
                  </a:cubicBezTo>
                  <a:cubicBezTo>
                    <a:pt x="117" y="149"/>
                    <a:pt x="119" y="150"/>
                    <a:pt x="123" y="150"/>
                  </a:cubicBezTo>
                  <a:cubicBezTo>
                    <a:pt x="127" y="150"/>
                    <a:pt x="133" y="145"/>
                    <a:pt x="138" y="142"/>
                  </a:cubicBezTo>
                  <a:cubicBezTo>
                    <a:pt x="143" y="139"/>
                    <a:pt x="147" y="142"/>
                    <a:pt x="149" y="142"/>
                  </a:cubicBezTo>
                  <a:cubicBezTo>
                    <a:pt x="150" y="141"/>
                    <a:pt x="147" y="138"/>
                    <a:pt x="149" y="138"/>
                  </a:cubicBezTo>
                  <a:cubicBezTo>
                    <a:pt x="151" y="138"/>
                    <a:pt x="147" y="137"/>
                    <a:pt x="145" y="134"/>
                  </a:cubicBezTo>
                  <a:cubicBezTo>
                    <a:pt x="144" y="130"/>
                    <a:pt x="147" y="132"/>
                    <a:pt x="148" y="130"/>
                  </a:cubicBezTo>
                  <a:cubicBezTo>
                    <a:pt x="149" y="127"/>
                    <a:pt x="151" y="128"/>
                    <a:pt x="152" y="129"/>
                  </a:cubicBezTo>
                  <a:cubicBezTo>
                    <a:pt x="153" y="131"/>
                    <a:pt x="156" y="128"/>
                    <a:pt x="157" y="132"/>
                  </a:cubicBezTo>
                  <a:cubicBezTo>
                    <a:pt x="159" y="135"/>
                    <a:pt x="161" y="131"/>
                    <a:pt x="164" y="133"/>
                  </a:cubicBezTo>
                  <a:cubicBezTo>
                    <a:pt x="166" y="135"/>
                    <a:pt x="163" y="135"/>
                    <a:pt x="160" y="136"/>
                  </a:cubicBezTo>
                  <a:cubicBezTo>
                    <a:pt x="157" y="136"/>
                    <a:pt x="159" y="139"/>
                    <a:pt x="161" y="138"/>
                  </a:cubicBezTo>
                  <a:cubicBezTo>
                    <a:pt x="163" y="137"/>
                    <a:pt x="164" y="135"/>
                    <a:pt x="166" y="137"/>
                  </a:cubicBezTo>
                  <a:cubicBezTo>
                    <a:pt x="169" y="138"/>
                    <a:pt x="169" y="138"/>
                    <a:pt x="171" y="137"/>
                  </a:cubicBezTo>
                  <a:cubicBezTo>
                    <a:pt x="173" y="135"/>
                    <a:pt x="173" y="137"/>
                    <a:pt x="173" y="138"/>
                  </a:cubicBezTo>
                  <a:cubicBezTo>
                    <a:pt x="173" y="139"/>
                    <a:pt x="176" y="139"/>
                    <a:pt x="181" y="140"/>
                  </a:cubicBezTo>
                  <a:cubicBezTo>
                    <a:pt x="186" y="141"/>
                    <a:pt x="195" y="140"/>
                    <a:pt x="198" y="139"/>
                  </a:cubicBezTo>
                  <a:cubicBezTo>
                    <a:pt x="200" y="139"/>
                    <a:pt x="199" y="143"/>
                    <a:pt x="204" y="144"/>
                  </a:cubicBezTo>
                  <a:cubicBezTo>
                    <a:pt x="209" y="145"/>
                    <a:pt x="211" y="139"/>
                    <a:pt x="213" y="141"/>
                  </a:cubicBezTo>
                  <a:cubicBezTo>
                    <a:pt x="215" y="143"/>
                    <a:pt x="213" y="144"/>
                    <a:pt x="212" y="146"/>
                  </a:cubicBezTo>
                  <a:cubicBezTo>
                    <a:pt x="210" y="148"/>
                    <a:pt x="213" y="148"/>
                    <a:pt x="215" y="149"/>
                  </a:cubicBezTo>
                  <a:cubicBezTo>
                    <a:pt x="217" y="150"/>
                    <a:pt x="222" y="150"/>
                    <a:pt x="224" y="153"/>
                  </a:cubicBezTo>
                  <a:cubicBezTo>
                    <a:pt x="226" y="155"/>
                    <a:pt x="227" y="157"/>
                    <a:pt x="233" y="160"/>
                  </a:cubicBezTo>
                  <a:cubicBezTo>
                    <a:pt x="237" y="162"/>
                    <a:pt x="233" y="153"/>
                    <a:pt x="236" y="156"/>
                  </a:cubicBezTo>
                  <a:cubicBezTo>
                    <a:pt x="241" y="160"/>
                    <a:pt x="239" y="156"/>
                    <a:pt x="243" y="160"/>
                  </a:cubicBezTo>
                  <a:cubicBezTo>
                    <a:pt x="246" y="162"/>
                    <a:pt x="245" y="158"/>
                    <a:pt x="244" y="153"/>
                  </a:cubicBezTo>
                  <a:cubicBezTo>
                    <a:pt x="242" y="149"/>
                    <a:pt x="245" y="151"/>
                    <a:pt x="247" y="154"/>
                  </a:cubicBezTo>
                  <a:cubicBezTo>
                    <a:pt x="248" y="156"/>
                    <a:pt x="248" y="161"/>
                    <a:pt x="247" y="163"/>
                  </a:cubicBezTo>
                  <a:cubicBezTo>
                    <a:pt x="246" y="166"/>
                    <a:pt x="241" y="164"/>
                    <a:pt x="241" y="162"/>
                  </a:cubicBezTo>
                  <a:cubicBezTo>
                    <a:pt x="242" y="161"/>
                    <a:pt x="236" y="162"/>
                    <a:pt x="236" y="163"/>
                  </a:cubicBezTo>
                  <a:cubicBezTo>
                    <a:pt x="236" y="166"/>
                    <a:pt x="240" y="171"/>
                    <a:pt x="242" y="171"/>
                  </a:cubicBezTo>
                  <a:cubicBezTo>
                    <a:pt x="245" y="172"/>
                    <a:pt x="243" y="175"/>
                    <a:pt x="245" y="176"/>
                  </a:cubicBezTo>
                  <a:cubicBezTo>
                    <a:pt x="247" y="176"/>
                    <a:pt x="247" y="181"/>
                    <a:pt x="248" y="180"/>
                  </a:cubicBezTo>
                  <a:cubicBezTo>
                    <a:pt x="249" y="180"/>
                    <a:pt x="249" y="174"/>
                    <a:pt x="248" y="173"/>
                  </a:cubicBezTo>
                  <a:cubicBezTo>
                    <a:pt x="246" y="170"/>
                    <a:pt x="247" y="167"/>
                    <a:pt x="248" y="167"/>
                  </a:cubicBezTo>
                  <a:cubicBezTo>
                    <a:pt x="250" y="168"/>
                    <a:pt x="248" y="172"/>
                    <a:pt x="249" y="173"/>
                  </a:cubicBezTo>
                  <a:cubicBezTo>
                    <a:pt x="250" y="174"/>
                    <a:pt x="252" y="172"/>
                    <a:pt x="254" y="170"/>
                  </a:cubicBezTo>
                  <a:cubicBezTo>
                    <a:pt x="257" y="169"/>
                    <a:pt x="253" y="165"/>
                    <a:pt x="254" y="163"/>
                  </a:cubicBezTo>
                  <a:cubicBezTo>
                    <a:pt x="255" y="161"/>
                    <a:pt x="258" y="164"/>
                    <a:pt x="259" y="168"/>
                  </a:cubicBezTo>
                  <a:cubicBezTo>
                    <a:pt x="260" y="172"/>
                    <a:pt x="256" y="172"/>
                    <a:pt x="256" y="174"/>
                  </a:cubicBezTo>
                  <a:cubicBezTo>
                    <a:pt x="256" y="175"/>
                    <a:pt x="253" y="174"/>
                    <a:pt x="252" y="175"/>
                  </a:cubicBezTo>
                  <a:cubicBezTo>
                    <a:pt x="251" y="176"/>
                    <a:pt x="251" y="183"/>
                    <a:pt x="253" y="183"/>
                  </a:cubicBezTo>
                  <a:cubicBezTo>
                    <a:pt x="254" y="183"/>
                    <a:pt x="255" y="177"/>
                    <a:pt x="256" y="180"/>
                  </a:cubicBezTo>
                  <a:cubicBezTo>
                    <a:pt x="257" y="183"/>
                    <a:pt x="260" y="176"/>
                    <a:pt x="260" y="179"/>
                  </a:cubicBezTo>
                  <a:cubicBezTo>
                    <a:pt x="261" y="182"/>
                    <a:pt x="265" y="185"/>
                    <a:pt x="267" y="185"/>
                  </a:cubicBezTo>
                  <a:cubicBezTo>
                    <a:pt x="268" y="184"/>
                    <a:pt x="266" y="181"/>
                    <a:pt x="263" y="181"/>
                  </a:cubicBezTo>
                  <a:cubicBezTo>
                    <a:pt x="261" y="181"/>
                    <a:pt x="261" y="176"/>
                    <a:pt x="264" y="176"/>
                  </a:cubicBezTo>
                  <a:cubicBezTo>
                    <a:pt x="266" y="176"/>
                    <a:pt x="270" y="182"/>
                    <a:pt x="270" y="184"/>
                  </a:cubicBezTo>
                  <a:cubicBezTo>
                    <a:pt x="270" y="186"/>
                    <a:pt x="268" y="186"/>
                    <a:pt x="266" y="187"/>
                  </a:cubicBezTo>
                  <a:cubicBezTo>
                    <a:pt x="264" y="190"/>
                    <a:pt x="261" y="185"/>
                    <a:pt x="260" y="185"/>
                  </a:cubicBezTo>
                  <a:cubicBezTo>
                    <a:pt x="258" y="185"/>
                    <a:pt x="260" y="188"/>
                    <a:pt x="260" y="190"/>
                  </a:cubicBezTo>
                  <a:cubicBezTo>
                    <a:pt x="261" y="193"/>
                    <a:pt x="258" y="196"/>
                    <a:pt x="260" y="198"/>
                  </a:cubicBezTo>
                  <a:cubicBezTo>
                    <a:pt x="263" y="199"/>
                    <a:pt x="262" y="197"/>
                    <a:pt x="263" y="195"/>
                  </a:cubicBezTo>
                  <a:cubicBezTo>
                    <a:pt x="263" y="194"/>
                    <a:pt x="266" y="196"/>
                    <a:pt x="267" y="197"/>
                  </a:cubicBezTo>
                  <a:cubicBezTo>
                    <a:pt x="269" y="198"/>
                    <a:pt x="269" y="194"/>
                    <a:pt x="269" y="193"/>
                  </a:cubicBezTo>
                  <a:cubicBezTo>
                    <a:pt x="269" y="191"/>
                    <a:pt x="272" y="192"/>
                    <a:pt x="272" y="194"/>
                  </a:cubicBezTo>
                  <a:cubicBezTo>
                    <a:pt x="274" y="196"/>
                    <a:pt x="274" y="192"/>
                    <a:pt x="276" y="192"/>
                  </a:cubicBezTo>
                  <a:cubicBezTo>
                    <a:pt x="278" y="192"/>
                    <a:pt x="277" y="196"/>
                    <a:pt x="277" y="198"/>
                  </a:cubicBezTo>
                  <a:cubicBezTo>
                    <a:pt x="277" y="199"/>
                    <a:pt x="280" y="196"/>
                    <a:pt x="280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2" y="198"/>
                    <a:pt x="284" y="196"/>
                    <a:pt x="284" y="195"/>
                  </a:cubicBezTo>
                  <a:cubicBezTo>
                    <a:pt x="288" y="193"/>
                    <a:pt x="283" y="191"/>
                    <a:pt x="284" y="188"/>
                  </a:cubicBezTo>
                  <a:close/>
                  <a:moveTo>
                    <a:pt x="6" y="211"/>
                  </a:moveTo>
                  <a:cubicBezTo>
                    <a:pt x="9" y="210"/>
                    <a:pt x="11" y="208"/>
                    <a:pt x="9" y="206"/>
                  </a:cubicBezTo>
                  <a:cubicBezTo>
                    <a:pt x="8" y="204"/>
                    <a:pt x="3" y="213"/>
                    <a:pt x="6" y="211"/>
                  </a:cubicBezTo>
                  <a:close/>
                  <a:moveTo>
                    <a:pt x="33" y="197"/>
                  </a:moveTo>
                  <a:cubicBezTo>
                    <a:pt x="30" y="196"/>
                    <a:pt x="20" y="201"/>
                    <a:pt x="23" y="202"/>
                  </a:cubicBezTo>
                  <a:cubicBezTo>
                    <a:pt x="26" y="202"/>
                    <a:pt x="27" y="199"/>
                    <a:pt x="30" y="199"/>
                  </a:cubicBezTo>
                  <a:cubicBezTo>
                    <a:pt x="32" y="199"/>
                    <a:pt x="37" y="199"/>
                    <a:pt x="33" y="197"/>
                  </a:cubicBezTo>
                  <a:close/>
                  <a:moveTo>
                    <a:pt x="117" y="158"/>
                  </a:moveTo>
                  <a:cubicBezTo>
                    <a:pt x="117" y="156"/>
                    <a:pt x="115" y="156"/>
                    <a:pt x="111" y="161"/>
                  </a:cubicBezTo>
                  <a:cubicBezTo>
                    <a:pt x="108" y="164"/>
                    <a:pt x="105" y="166"/>
                    <a:pt x="104" y="168"/>
                  </a:cubicBezTo>
                  <a:cubicBezTo>
                    <a:pt x="104" y="170"/>
                    <a:pt x="101" y="167"/>
                    <a:pt x="99" y="170"/>
                  </a:cubicBezTo>
                  <a:cubicBezTo>
                    <a:pt x="98" y="172"/>
                    <a:pt x="100" y="177"/>
                    <a:pt x="103" y="175"/>
                  </a:cubicBezTo>
                  <a:cubicBezTo>
                    <a:pt x="104" y="174"/>
                    <a:pt x="104" y="175"/>
                    <a:pt x="106" y="175"/>
                  </a:cubicBezTo>
                  <a:cubicBezTo>
                    <a:pt x="108" y="175"/>
                    <a:pt x="115" y="171"/>
                    <a:pt x="116" y="169"/>
                  </a:cubicBezTo>
                  <a:cubicBezTo>
                    <a:pt x="117" y="166"/>
                    <a:pt x="114" y="165"/>
                    <a:pt x="113" y="164"/>
                  </a:cubicBezTo>
                  <a:cubicBezTo>
                    <a:pt x="113" y="162"/>
                    <a:pt x="116" y="162"/>
                    <a:pt x="118" y="162"/>
                  </a:cubicBezTo>
                  <a:cubicBezTo>
                    <a:pt x="120" y="161"/>
                    <a:pt x="116" y="160"/>
                    <a:pt x="117" y="158"/>
                  </a:cubicBezTo>
                  <a:close/>
                  <a:moveTo>
                    <a:pt x="12" y="138"/>
                  </a:moveTo>
                  <a:cubicBezTo>
                    <a:pt x="12" y="136"/>
                    <a:pt x="5" y="138"/>
                    <a:pt x="6" y="141"/>
                  </a:cubicBezTo>
                  <a:cubicBezTo>
                    <a:pt x="7" y="143"/>
                    <a:pt x="13" y="145"/>
                    <a:pt x="16" y="144"/>
                  </a:cubicBezTo>
                  <a:cubicBezTo>
                    <a:pt x="19" y="143"/>
                    <a:pt x="20" y="140"/>
                    <a:pt x="18" y="139"/>
                  </a:cubicBezTo>
                  <a:cubicBezTo>
                    <a:pt x="16" y="138"/>
                    <a:pt x="12" y="141"/>
                    <a:pt x="12" y="13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925;p79"/>
            <p:cNvSpPr/>
            <p:nvPr/>
          </p:nvSpPr>
          <p:spPr>
            <a:xfrm>
              <a:off x="1986061" y="2239642"/>
              <a:ext cx="1174012" cy="590359"/>
            </a:xfrm>
            <a:custGeom>
              <a:avLst/>
              <a:gdLst/>
              <a:ahLst/>
              <a:cxnLst/>
              <a:rect l="l" t="t" r="r" b="b"/>
              <a:pathLst>
                <a:path w="430" h="216" extrusionOk="0">
                  <a:moveTo>
                    <a:pt x="425" y="23"/>
                  </a:moveTo>
                  <a:cubicBezTo>
                    <a:pt x="424" y="21"/>
                    <a:pt x="417" y="23"/>
                    <a:pt x="415" y="21"/>
                  </a:cubicBezTo>
                  <a:cubicBezTo>
                    <a:pt x="412" y="18"/>
                    <a:pt x="406" y="29"/>
                    <a:pt x="405" y="34"/>
                  </a:cubicBezTo>
                  <a:cubicBezTo>
                    <a:pt x="404" y="38"/>
                    <a:pt x="396" y="43"/>
                    <a:pt x="396" y="43"/>
                  </a:cubicBezTo>
                  <a:cubicBezTo>
                    <a:pt x="396" y="43"/>
                    <a:pt x="372" y="44"/>
                    <a:pt x="370" y="44"/>
                  </a:cubicBezTo>
                  <a:cubicBezTo>
                    <a:pt x="369" y="44"/>
                    <a:pt x="364" y="48"/>
                    <a:pt x="360" y="51"/>
                  </a:cubicBezTo>
                  <a:cubicBezTo>
                    <a:pt x="361" y="51"/>
                    <a:pt x="361" y="51"/>
                    <a:pt x="361" y="51"/>
                  </a:cubicBezTo>
                  <a:cubicBezTo>
                    <a:pt x="363" y="56"/>
                    <a:pt x="355" y="59"/>
                    <a:pt x="346" y="59"/>
                  </a:cubicBezTo>
                  <a:cubicBezTo>
                    <a:pt x="343" y="59"/>
                    <a:pt x="342" y="59"/>
                    <a:pt x="341" y="60"/>
                  </a:cubicBezTo>
                  <a:cubicBezTo>
                    <a:pt x="341" y="60"/>
                    <a:pt x="341" y="61"/>
                    <a:pt x="341" y="62"/>
                  </a:cubicBezTo>
                  <a:cubicBezTo>
                    <a:pt x="341" y="62"/>
                    <a:pt x="340" y="63"/>
                    <a:pt x="339" y="64"/>
                  </a:cubicBezTo>
                  <a:cubicBezTo>
                    <a:pt x="337" y="67"/>
                    <a:pt x="327" y="72"/>
                    <a:pt x="321" y="74"/>
                  </a:cubicBezTo>
                  <a:cubicBezTo>
                    <a:pt x="315" y="78"/>
                    <a:pt x="307" y="76"/>
                    <a:pt x="307" y="72"/>
                  </a:cubicBezTo>
                  <a:cubicBezTo>
                    <a:pt x="307" y="66"/>
                    <a:pt x="311" y="67"/>
                    <a:pt x="312" y="70"/>
                  </a:cubicBezTo>
                  <a:cubicBezTo>
                    <a:pt x="313" y="71"/>
                    <a:pt x="314" y="70"/>
                    <a:pt x="315" y="69"/>
                  </a:cubicBezTo>
                  <a:cubicBezTo>
                    <a:pt x="314" y="67"/>
                    <a:pt x="314" y="65"/>
                    <a:pt x="314" y="63"/>
                  </a:cubicBezTo>
                  <a:cubicBezTo>
                    <a:pt x="312" y="62"/>
                    <a:pt x="315" y="55"/>
                    <a:pt x="311" y="53"/>
                  </a:cubicBezTo>
                  <a:cubicBezTo>
                    <a:pt x="307" y="52"/>
                    <a:pt x="303" y="59"/>
                    <a:pt x="304" y="55"/>
                  </a:cubicBezTo>
                  <a:cubicBezTo>
                    <a:pt x="304" y="50"/>
                    <a:pt x="310" y="47"/>
                    <a:pt x="307" y="41"/>
                  </a:cubicBezTo>
                  <a:cubicBezTo>
                    <a:pt x="303" y="36"/>
                    <a:pt x="296" y="36"/>
                    <a:pt x="295" y="40"/>
                  </a:cubicBezTo>
                  <a:cubicBezTo>
                    <a:pt x="294" y="44"/>
                    <a:pt x="289" y="42"/>
                    <a:pt x="287" y="46"/>
                  </a:cubicBezTo>
                  <a:cubicBezTo>
                    <a:pt x="285" y="48"/>
                    <a:pt x="284" y="56"/>
                    <a:pt x="285" y="61"/>
                  </a:cubicBezTo>
                  <a:cubicBezTo>
                    <a:pt x="286" y="67"/>
                    <a:pt x="285" y="69"/>
                    <a:pt x="280" y="73"/>
                  </a:cubicBezTo>
                  <a:cubicBezTo>
                    <a:pt x="275" y="75"/>
                    <a:pt x="272" y="68"/>
                    <a:pt x="274" y="58"/>
                  </a:cubicBezTo>
                  <a:cubicBezTo>
                    <a:pt x="276" y="51"/>
                    <a:pt x="280" y="45"/>
                    <a:pt x="276" y="45"/>
                  </a:cubicBezTo>
                  <a:cubicBezTo>
                    <a:pt x="272" y="45"/>
                    <a:pt x="281" y="37"/>
                    <a:pt x="287" y="36"/>
                  </a:cubicBezTo>
                  <a:cubicBezTo>
                    <a:pt x="295" y="34"/>
                    <a:pt x="303" y="35"/>
                    <a:pt x="303" y="33"/>
                  </a:cubicBezTo>
                  <a:cubicBezTo>
                    <a:pt x="303" y="32"/>
                    <a:pt x="303" y="32"/>
                    <a:pt x="304" y="32"/>
                  </a:cubicBezTo>
                  <a:cubicBezTo>
                    <a:pt x="302" y="31"/>
                    <a:pt x="301" y="30"/>
                    <a:pt x="299" y="29"/>
                  </a:cubicBezTo>
                  <a:cubicBezTo>
                    <a:pt x="299" y="29"/>
                    <a:pt x="299" y="30"/>
                    <a:pt x="298" y="30"/>
                  </a:cubicBezTo>
                  <a:cubicBezTo>
                    <a:pt x="295" y="32"/>
                    <a:pt x="296" y="27"/>
                    <a:pt x="292" y="27"/>
                  </a:cubicBezTo>
                  <a:cubicBezTo>
                    <a:pt x="286" y="27"/>
                    <a:pt x="282" y="32"/>
                    <a:pt x="278" y="30"/>
                  </a:cubicBezTo>
                  <a:cubicBezTo>
                    <a:pt x="274" y="27"/>
                    <a:pt x="276" y="25"/>
                    <a:pt x="272" y="25"/>
                  </a:cubicBezTo>
                  <a:cubicBezTo>
                    <a:pt x="269" y="25"/>
                    <a:pt x="275" y="18"/>
                    <a:pt x="270" y="21"/>
                  </a:cubicBezTo>
                  <a:cubicBezTo>
                    <a:pt x="264" y="24"/>
                    <a:pt x="257" y="31"/>
                    <a:pt x="253" y="28"/>
                  </a:cubicBezTo>
                  <a:cubicBezTo>
                    <a:pt x="249" y="24"/>
                    <a:pt x="246" y="29"/>
                    <a:pt x="243" y="26"/>
                  </a:cubicBezTo>
                  <a:cubicBezTo>
                    <a:pt x="241" y="23"/>
                    <a:pt x="252" y="16"/>
                    <a:pt x="258" y="17"/>
                  </a:cubicBezTo>
                  <a:cubicBezTo>
                    <a:pt x="259" y="17"/>
                    <a:pt x="260" y="16"/>
                    <a:pt x="262" y="15"/>
                  </a:cubicBezTo>
                  <a:cubicBezTo>
                    <a:pt x="259" y="14"/>
                    <a:pt x="253" y="11"/>
                    <a:pt x="251" y="14"/>
                  </a:cubicBezTo>
                  <a:cubicBezTo>
                    <a:pt x="249" y="16"/>
                    <a:pt x="247" y="14"/>
                    <a:pt x="245" y="12"/>
                  </a:cubicBezTo>
                  <a:cubicBezTo>
                    <a:pt x="243" y="11"/>
                    <a:pt x="241" y="13"/>
                    <a:pt x="238" y="11"/>
                  </a:cubicBezTo>
                  <a:cubicBezTo>
                    <a:pt x="236" y="7"/>
                    <a:pt x="234" y="10"/>
                    <a:pt x="232" y="10"/>
                  </a:cubicBezTo>
                  <a:cubicBezTo>
                    <a:pt x="230" y="11"/>
                    <a:pt x="228" y="9"/>
                    <a:pt x="225" y="8"/>
                  </a:cubicBezTo>
                  <a:cubicBezTo>
                    <a:pt x="223" y="7"/>
                    <a:pt x="224" y="4"/>
                    <a:pt x="223" y="2"/>
                  </a:cubicBezTo>
                  <a:cubicBezTo>
                    <a:pt x="220" y="0"/>
                    <a:pt x="220" y="6"/>
                    <a:pt x="220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9" y="11"/>
                    <a:pt x="17" y="12"/>
                    <a:pt x="18" y="15"/>
                  </a:cubicBezTo>
                  <a:cubicBezTo>
                    <a:pt x="19" y="19"/>
                    <a:pt x="18" y="23"/>
                    <a:pt x="15" y="23"/>
                  </a:cubicBezTo>
                  <a:cubicBezTo>
                    <a:pt x="12" y="23"/>
                    <a:pt x="12" y="20"/>
                    <a:pt x="14" y="19"/>
                  </a:cubicBezTo>
                  <a:cubicBezTo>
                    <a:pt x="16" y="18"/>
                    <a:pt x="15" y="14"/>
                    <a:pt x="13" y="14"/>
                  </a:cubicBezTo>
                  <a:cubicBezTo>
                    <a:pt x="12" y="14"/>
                    <a:pt x="11" y="13"/>
                    <a:pt x="11" y="11"/>
                  </a:cubicBezTo>
                  <a:cubicBezTo>
                    <a:pt x="8" y="12"/>
                    <a:pt x="5" y="12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9"/>
                    <a:pt x="4" y="23"/>
                  </a:cubicBezTo>
                  <a:cubicBezTo>
                    <a:pt x="7" y="25"/>
                    <a:pt x="5" y="28"/>
                    <a:pt x="8" y="29"/>
                  </a:cubicBezTo>
                  <a:cubicBezTo>
                    <a:pt x="9" y="31"/>
                    <a:pt x="9" y="32"/>
                    <a:pt x="8" y="32"/>
                  </a:cubicBezTo>
                  <a:cubicBezTo>
                    <a:pt x="5" y="31"/>
                    <a:pt x="7" y="34"/>
                    <a:pt x="6" y="38"/>
                  </a:cubicBezTo>
                  <a:cubicBezTo>
                    <a:pt x="5" y="43"/>
                    <a:pt x="5" y="53"/>
                    <a:pt x="5" y="57"/>
                  </a:cubicBezTo>
                  <a:cubicBezTo>
                    <a:pt x="4" y="60"/>
                    <a:pt x="0" y="65"/>
                    <a:pt x="3" y="68"/>
                  </a:cubicBezTo>
                  <a:cubicBezTo>
                    <a:pt x="5" y="72"/>
                    <a:pt x="7" y="76"/>
                    <a:pt x="5" y="80"/>
                  </a:cubicBezTo>
                  <a:cubicBezTo>
                    <a:pt x="4" y="85"/>
                    <a:pt x="4" y="87"/>
                    <a:pt x="6" y="90"/>
                  </a:cubicBezTo>
                  <a:cubicBezTo>
                    <a:pt x="8" y="93"/>
                    <a:pt x="7" y="98"/>
                    <a:pt x="8" y="99"/>
                  </a:cubicBezTo>
                  <a:cubicBezTo>
                    <a:pt x="10" y="101"/>
                    <a:pt x="12" y="103"/>
                    <a:pt x="14" y="106"/>
                  </a:cubicBezTo>
                  <a:cubicBezTo>
                    <a:pt x="16" y="109"/>
                    <a:pt x="17" y="108"/>
                    <a:pt x="18" y="110"/>
                  </a:cubicBezTo>
                  <a:cubicBezTo>
                    <a:pt x="18" y="113"/>
                    <a:pt x="18" y="114"/>
                    <a:pt x="20" y="115"/>
                  </a:cubicBezTo>
                  <a:cubicBezTo>
                    <a:pt x="23" y="116"/>
                    <a:pt x="21" y="119"/>
                    <a:pt x="21" y="121"/>
                  </a:cubicBezTo>
                  <a:cubicBezTo>
                    <a:pt x="21" y="122"/>
                    <a:pt x="25" y="125"/>
                    <a:pt x="30" y="129"/>
                  </a:cubicBezTo>
                  <a:cubicBezTo>
                    <a:pt x="33" y="133"/>
                    <a:pt x="30" y="136"/>
                    <a:pt x="33" y="136"/>
                  </a:cubicBezTo>
                  <a:cubicBezTo>
                    <a:pt x="36" y="136"/>
                    <a:pt x="39" y="138"/>
                    <a:pt x="43" y="140"/>
                  </a:cubicBezTo>
                  <a:cubicBezTo>
                    <a:pt x="45" y="142"/>
                    <a:pt x="46" y="141"/>
                    <a:pt x="48" y="141"/>
                  </a:cubicBezTo>
                  <a:cubicBezTo>
                    <a:pt x="51" y="142"/>
                    <a:pt x="55" y="146"/>
                    <a:pt x="56" y="149"/>
                  </a:cubicBezTo>
                  <a:cubicBezTo>
                    <a:pt x="56" y="151"/>
                    <a:pt x="56" y="152"/>
                    <a:pt x="57" y="154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2"/>
                    <a:pt x="80" y="156"/>
                    <a:pt x="82" y="157"/>
                  </a:cubicBezTo>
                  <a:cubicBezTo>
                    <a:pt x="85" y="157"/>
                    <a:pt x="102" y="163"/>
                    <a:pt x="102" y="163"/>
                  </a:cubicBezTo>
                  <a:cubicBezTo>
                    <a:pt x="123" y="163"/>
                    <a:pt x="123" y="163"/>
                    <a:pt x="123" y="163"/>
                  </a:cubicBezTo>
                  <a:cubicBezTo>
                    <a:pt x="125" y="159"/>
                    <a:pt x="125" y="159"/>
                    <a:pt x="125" y="159"/>
                  </a:cubicBezTo>
                  <a:cubicBezTo>
                    <a:pt x="137" y="159"/>
                    <a:pt x="137" y="159"/>
                    <a:pt x="137" y="159"/>
                  </a:cubicBezTo>
                  <a:cubicBezTo>
                    <a:pt x="137" y="159"/>
                    <a:pt x="144" y="167"/>
                    <a:pt x="145" y="167"/>
                  </a:cubicBezTo>
                  <a:cubicBezTo>
                    <a:pt x="146" y="168"/>
                    <a:pt x="150" y="171"/>
                    <a:pt x="150" y="173"/>
                  </a:cubicBezTo>
                  <a:cubicBezTo>
                    <a:pt x="150" y="175"/>
                    <a:pt x="151" y="177"/>
                    <a:pt x="152" y="178"/>
                  </a:cubicBezTo>
                  <a:cubicBezTo>
                    <a:pt x="154" y="179"/>
                    <a:pt x="161" y="183"/>
                    <a:pt x="161" y="183"/>
                  </a:cubicBezTo>
                  <a:cubicBezTo>
                    <a:pt x="162" y="182"/>
                    <a:pt x="163" y="175"/>
                    <a:pt x="167" y="175"/>
                  </a:cubicBezTo>
                  <a:cubicBezTo>
                    <a:pt x="170" y="175"/>
                    <a:pt x="179" y="178"/>
                    <a:pt x="180" y="183"/>
                  </a:cubicBezTo>
                  <a:cubicBezTo>
                    <a:pt x="182" y="188"/>
                    <a:pt x="186" y="192"/>
                    <a:pt x="187" y="193"/>
                  </a:cubicBezTo>
                  <a:cubicBezTo>
                    <a:pt x="188" y="194"/>
                    <a:pt x="187" y="197"/>
                    <a:pt x="189" y="198"/>
                  </a:cubicBezTo>
                  <a:cubicBezTo>
                    <a:pt x="190" y="200"/>
                    <a:pt x="190" y="203"/>
                    <a:pt x="191" y="203"/>
                  </a:cubicBezTo>
                  <a:cubicBezTo>
                    <a:pt x="192" y="203"/>
                    <a:pt x="199" y="207"/>
                    <a:pt x="201" y="207"/>
                  </a:cubicBezTo>
                  <a:cubicBezTo>
                    <a:pt x="202" y="207"/>
                    <a:pt x="203" y="207"/>
                    <a:pt x="204" y="207"/>
                  </a:cubicBezTo>
                  <a:cubicBezTo>
                    <a:pt x="205" y="202"/>
                    <a:pt x="199" y="201"/>
                    <a:pt x="202" y="198"/>
                  </a:cubicBezTo>
                  <a:cubicBezTo>
                    <a:pt x="207" y="195"/>
                    <a:pt x="202" y="193"/>
                    <a:pt x="204" y="191"/>
                  </a:cubicBezTo>
                  <a:cubicBezTo>
                    <a:pt x="206" y="190"/>
                    <a:pt x="210" y="189"/>
                    <a:pt x="210" y="186"/>
                  </a:cubicBezTo>
                  <a:cubicBezTo>
                    <a:pt x="210" y="184"/>
                    <a:pt x="211" y="184"/>
                    <a:pt x="214" y="185"/>
                  </a:cubicBezTo>
                  <a:cubicBezTo>
                    <a:pt x="217" y="185"/>
                    <a:pt x="222" y="181"/>
                    <a:pt x="222" y="179"/>
                  </a:cubicBezTo>
                  <a:cubicBezTo>
                    <a:pt x="221" y="177"/>
                    <a:pt x="222" y="177"/>
                    <a:pt x="225" y="177"/>
                  </a:cubicBezTo>
                  <a:cubicBezTo>
                    <a:pt x="228" y="178"/>
                    <a:pt x="227" y="174"/>
                    <a:pt x="230" y="174"/>
                  </a:cubicBezTo>
                  <a:cubicBezTo>
                    <a:pt x="232" y="175"/>
                    <a:pt x="233" y="176"/>
                    <a:pt x="234" y="175"/>
                  </a:cubicBezTo>
                  <a:cubicBezTo>
                    <a:pt x="234" y="173"/>
                    <a:pt x="235" y="173"/>
                    <a:pt x="237" y="175"/>
                  </a:cubicBezTo>
                  <a:cubicBezTo>
                    <a:pt x="238" y="178"/>
                    <a:pt x="243" y="178"/>
                    <a:pt x="243" y="176"/>
                  </a:cubicBezTo>
                  <a:cubicBezTo>
                    <a:pt x="244" y="173"/>
                    <a:pt x="246" y="176"/>
                    <a:pt x="248" y="178"/>
                  </a:cubicBezTo>
                  <a:cubicBezTo>
                    <a:pt x="250" y="181"/>
                    <a:pt x="251" y="180"/>
                    <a:pt x="254" y="180"/>
                  </a:cubicBezTo>
                  <a:cubicBezTo>
                    <a:pt x="258" y="180"/>
                    <a:pt x="258" y="179"/>
                    <a:pt x="258" y="177"/>
                  </a:cubicBezTo>
                  <a:cubicBezTo>
                    <a:pt x="258" y="175"/>
                    <a:pt x="261" y="182"/>
                    <a:pt x="264" y="182"/>
                  </a:cubicBezTo>
                  <a:cubicBezTo>
                    <a:pt x="267" y="183"/>
                    <a:pt x="265" y="180"/>
                    <a:pt x="262" y="178"/>
                  </a:cubicBezTo>
                  <a:cubicBezTo>
                    <a:pt x="260" y="176"/>
                    <a:pt x="263" y="175"/>
                    <a:pt x="261" y="174"/>
                  </a:cubicBezTo>
                  <a:cubicBezTo>
                    <a:pt x="259" y="172"/>
                    <a:pt x="263" y="171"/>
                    <a:pt x="268" y="171"/>
                  </a:cubicBezTo>
                  <a:cubicBezTo>
                    <a:pt x="271" y="171"/>
                    <a:pt x="271" y="171"/>
                    <a:pt x="272" y="170"/>
                  </a:cubicBezTo>
                  <a:cubicBezTo>
                    <a:pt x="274" y="167"/>
                    <a:pt x="275" y="170"/>
                    <a:pt x="275" y="171"/>
                  </a:cubicBezTo>
                  <a:cubicBezTo>
                    <a:pt x="275" y="173"/>
                    <a:pt x="282" y="171"/>
                    <a:pt x="285" y="171"/>
                  </a:cubicBezTo>
                  <a:cubicBezTo>
                    <a:pt x="289" y="171"/>
                    <a:pt x="292" y="173"/>
                    <a:pt x="293" y="175"/>
                  </a:cubicBezTo>
                  <a:cubicBezTo>
                    <a:pt x="293" y="177"/>
                    <a:pt x="295" y="178"/>
                    <a:pt x="297" y="176"/>
                  </a:cubicBezTo>
                  <a:cubicBezTo>
                    <a:pt x="300" y="174"/>
                    <a:pt x="302" y="171"/>
                    <a:pt x="305" y="174"/>
                  </a:cubicBezTo>
                  <a:cubicBezTo>
                    <a:pt x="307" y="176"/>
                    <a:pt x="309" y="179"/>
                    <a:pt x="312" y="182"/>
                  </a:cubicBezTo>
                  <a:cubicBezTo>
                    <a:pt x="315" y="184"/>
                    <a:pt x="310" y="188"/>
                    <a:pt x="312" y="191"/>
                  </a:cubicBezTo>
                  <a:cubicBezTo>
                    <a:pt x="314" y="193"/>
                    <a:pt x="312" y="195"/>
                    <a:pt x="315" y="198"/>
                  </a:cubicBezTo>
                  <a:cubicBezTo>
                    <a:pt x="319" y="200"/>
                    <a:pt x="316" y="205"/>
                    <a:pt x="319" y="206"/>
                  </a:cubicBezTo>
                  <a:cubicBezTo>
                    <a:pt x="320" y="207"/>
                    <a:pt x="323" y="210"/>
                    <a:pt x="323" y="212"/>
                  </a:cubicBezTo>
                  <a:cubicBezTo>
                    <a:pt x="323" y="214"/>
                    <a:pt x="329" y="216"/>
                    <a:pt x="329" y="213"/>
                  </a:cubicBezTo>
                  <a:cubicBezTo>
                    <a:pt x="329" y="210"/>
                    <a:pt x="331" y="207"/>
                    <a:pt x="332" y="204"/>
                  </a:cubicBezTo>
                  <a:cubicBezTo>
                    <a:pt x="332" y="202"/>
                    <a:pt x="331" y="192"/>
                    <a:pt x="328" y="189"/>
                  </a:cubicBezTo>
                  <a:cubicBezTo>
                    <a:pt x="326" y="186"/>
                    <a:pt x="329" y="185"/>
                    <a:pt x="326" y="183"/>
                  </a:cubicBezTo>
                  <a:cubicBezTo>
                    <a:pt x="323" y="179"/>
                    <a:pt x="321" y="172"/>
                    <a:pt x="321" y="168"/>
                  </a:cubicBezTo>
                  <a:cubicBezTo>
                    <a:pt x="322" y="163"/>
                    <a:pt x="328" y="155"/>
                    <a:pt x="331" y="152"/>
                  </a:cubicBezTo>
                  <a:cubicBezTo>
                    <a:pt x="333" y="149"/>
                    <a:pt x="336" y="151"/>
                    <a:pt x="337" y="148"/>
                  </a:cubicBezTo>
                  <a:cubicBezTo>
                    <a:pt x="338" y="146"/>
                    <a:pt x="341" y="143"/>
                    <a:pt x="343" y="143"/>
                  </a:cubicBezTo>
                  <a:cubicBezTo>
                    <a:pt x="345" y="143"/>
                    <a:pt x="347" y="143"/>
                    <a:pt x="347" y="141"/>
                  </a:cubicBezTo>
                  <a:cubicBezTo>
                    <a:pt x="348" y="139"/>
                    <a:pt x="351" y="136"/>
                    <a:pt x="355" y="135"/>
                  </a:cubicBezTo>
                  <a:cubicBezTo>
                    <a:pt x="360" y="134"/>
                    <a:pt x="357" y="133"/>
                    <a:pt x="356" y="131"/>
                  </a:cubicBezTo>
                  <a:cubicBezTo>
                    <a:pt x="355" y="128"/>
                    <a:pt x="357" y="126"/>
                    <a:pt x="358" y="128"/>
                  </a:cubicBezTo>
                  <a:cubicBezTo>
                    <a:pt x="359" y="129"/>
                    <a:pt x="361" y="129"/>
                    <a:pt x="363" y="128"/>
                  </a:cubicBezTo>
                  <a:cubicBezTo>
                    <a:pt x="365" y="127"/>
                    <a:pt x="368" y="123"/>
                    <a:pt x="365" y="123"/>
                  </a:cubicBezTo>
                  <a:cubicBezTo>
                    <a:pt x="361" y="123"/>
                    <a:pt x="360" y="122"/>
                    <a:pt x="363" y="122"/>
                  </a:cubicBezTo>
                  <a:cubicBezTo>
                    <a:pt x="365" y="121"/>
                    <a:pt x="363" y="116"/>
                    <a:pt x="360" y="116"/>
                  </a:cubicBezTo>
                  <a:cubicBezTo>
                    <a:pt x="357" y="116"/>
                    <a:pt x="358" y="114"/>
                    <a:pt x="360" y="112"/>
                  </a:cubicBezTo>
                  <a:cubicBezTo>
                    <a:pt x="362" y="110"/>
                    <a:pt x="357" y="108"/>
                    <a:pt x="355" y="106"/>
                  </a:cubicBezTo>
                  <a:cubicBezTo>
                    <a:pt x="353" y="105"/>
                    <a:pt x="356" y="104"/>
                    <a:pt x="358" y="104"/>
                  </a:cubicBezTo>
                  <a:cubicBezTo>
                    <a:pt x="359" y="103"/>
                    <a:pt x="358" y="96"/>
                    <a:pt x="359" y="94"/>
                  </a:cubicBezTo>
                  <a:cubicBezTo>
                    <a:pt x="360" y="92"/>
                    <a:pt x="363" y="92"/>
                    <a:pt x="362" y="94"/>
                  </a:cubicBezTo>
                  <a:cubicBezTo>
                    <a:pt x="360" y="96"/>
                    <a:pt x="359" y="98"/>
                    <a:pt x="361" y="101"/>
                  </a:cubicBezTo>
                  <a:cubicBezTo>
                    <a:pt x="363" y="104"/>
                    <a:pt x="364" y="106"/>
                    <a:pt x="363" y="109"/>
                  </a:cubicBezTo>
                  <a:cubicBezTo>
                    <a:pt x="362" y="114"/>
                    <a:pt x="364" y="113"/>
                    <a:pt x="367" y="108"/>
                  </a:cubicBezTo>
                  <a:cubicBezTo>
                    <a:pt x="368" y="103"/>
                    <a:pt x="369" y="98"/>
                    <a:pt x="367" y="98"/>
                  </a:cubicBezTo>
                  <a:cubicBezTo>
                    <a:pt x="366" y="97"/>
                    <a:pt x="366" y="93"/>
                    <a:pt x="367" y="95"/>
                  </a:cubicBezTo>
                  <a:cubicBezTo>
                    <a:pt x="369" y="97"/>
                    <a:pt x="370" y="97"/>
                    <a:pt x="373" y="95"/>
                  </a:cubicBezTo>
                  <a:cubicBezTo>
                    <a:pt x="376" y="92"/>
                    <a:pt x="379" y="86"/>
                    <a:pt x="377" y="85"/>
                  </a:cubicBezTo>
                  <a:cubicBezTo>
                    <a:pt x="375" y="85"/>
                    <a:pt x="378" y="83"/>
                    <a:pt x="381" y="84"/>
                  </a:cubicBezTo>
                  <a:cubicBezTo>
                    <a:pt x="384" y="84"/>
                    <a:pt x="391" y="81"/>
                    <a:pt x="391" y="80"/>
                  </a:cubicBezTo>
                  <a:cubicBezTo>
                    <a:pt x="393" y="77"/>
                    <a:pt x="380" y="82"/>
                    <a:pt x="380" y="80"/>
                  </a:cubicBezTo>
                  <a:cubicBezTo>
                    <a:pt x="380" y="78"/>
                    <a:pt x="389" y="76"/>
                    <a:pt x="392" y="76"/>
                  </a:cubicBezTo>
                  <a:cubicBezTo>
                    <a:pt x="396" y="76"/>
                    <a:pt x="394" y="71"/>
                    <a:pt x="396" y="73"/>
                  </a:cubicBezTo>
                  <a:cubicBezTo>
                    <a:pt x="398" y="75"/>
                    <a:pt x="400" y="74"/>
                    <a:pt x="403" y="73"/>
                  </a:cubicBezTo>
                  <a:cubicBezTo>
                    <a:pt x="404" y="73"/>
                    <a:pt x="403" y="69"/>
                    <a:pt x="401" y="68"/>
                  </a:cubicBezTo>
                  <a:cubicBezTo>
                    <a:pt x="398" y="67"/>
                    <a:pt x="403" y="65"/>
                    <a:pt x="402" y="64"/>
                  </a:cubicBezTo>
                  <a:cubicBezTo>
                    <a:pt x="401" y="62"/>
                    <a:pt x="403" y="57"/>
                    <a:pt x="406" y="56"/>
                  </a:cubicBezTo>
                  <a:cubicBezTo>
                    <a:pt x="409" y="55"/>
                    <a:pt x="408" y="53"/>
                    <a:pt x="411" y="53"/>
                  </a:cubicBezTo>
                  <a:cubicBezTo>
                    <a:pt x="413" y="53"/>
                    <a:pt x="414" y="50"/>
                    <a:pt x="415" y="48"/>
                  </a:cubicBezTo>
                  <a:cubicBezTo>
                    <a:pt x="418" y="46"/>
                    <a:pt x="422" y="51"/>
                    <a:pt x="425" y="48"/>
                  </a:cubicBezTo>
                  <a:cubicBezTo>
                    <a:pt x="427" y="47"/>
                    <a:pt x="428" y="46"/>
                    <a:pt x="430" y="44"/>
                  </a:cubicBezTo>
                  <a:cubicBezTo>
                    <a:pt x="422" y="33"/>
                    <a:pt x="425" y="25"/>
                    <a:pt x="425" y="23"/>
                  </a:cubicBezTo>
                  <a:close/>
                </a:path>
              </a:pathLst>
            </a:custGeom>
            <a:solidFill>
              <a:srgbClr val="D8D8D8"/>
            </a:solidFill>
            <a:ln w="19050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926;p79"/>
            <p:cNvSpPr/>
            <p:nvPr/>
          </p:nvSpPr>
          <p:spPr>
            <a:xfrm>
              <a:off x="4766793" y="3698769"/>
              <a:ext cx="256607" cy="259961"/>
            </a:xfrm>
            <a:custGeom>
              <a:avLst/>
              <a:gdLst/>
              <a:ahLst/>
              <a:cxnLst/>
              <a:rect l="l" t="t" r="r" b="b"/>
              <a:pathLst>
                <a:path w="94" h="95" extrusionOk="0">
                  <a:moveTo>
                    <a:pt x="35" y="91"/>
                  </a:moveTo>
                  <a:cubicBezTo>
                    <a:pt x="35" y="89"/>
                    <a:pt x="38" y="86"/>
                    <a:pt x="39" y="89"/>
                  </a:cubicBezTo>
                  <a:cubicBezTo>
                    <a:pt x="41" y="91"/>
                    <a:pt x="40" y="93"/>
                    <a:pt x="44" y="93"/>
                  </a:cubicBezTo>
                  <a:cubicBezTo>
                    <a:pt x="46" y="93"/>
                    <a:pt x="52" y="95"/>
                    <a:pt x="53" y="93"/>
                  </a:cubicBezTo>
                  <a:cubicBezTo>
                    <a:pt x="54" y="92"/>
                    <a:pt x="57" y="91"/>
                    <a:pt x="57" y="89"/>
                  </a:cubicBezTo>
                  <a:cubicBezTo>
                    <a:pt x="57" y="86"/>
                    <a:pt x="57" y="42"/>
                    <a:pt x="57" y="40"/>
                  </a:cubicBezTo>
                  <a:cubicBezTo>
                    <a:pt x="57" y="38"/>
                    <a:pt x="65" y="40"/>
                    <a:pt x="65" y="37"/>
                  </a:cubicBezTo>
                  <a:cubicBezTo>
                    <a:pt x="65" y="34"/>
                    <a:pt x="65" y="11"/>
                    <a:pt x="65" y="11"/>
                  </a:cubicBezTo>
                  <a:cubicBezTo>
                    <a:pt x="65" y="11"/>
                    <a:pt x="70" y="11"/>
                    <a:pt x="72" y="10"/>
                  </a:cubicBezTo>
                  <a:cubicBezTo>
                    <a:pt x="74" y="10"/>
                    <a:pt x="79" y="7"/>
                    <a:pt x="80" y="8"/>
                  </a:cubicBezTo>
                  <a:cubicBezTo>
                    <a:pt x="81" y="9"/>
                    <a:pt x="83" y="12"/>
                    <a:pt x="84" y="11"/>
                  </a:cubicBezTo>
                  <a:cubicBezTo>
                    <a:pt x="85" y="10"/>
                    <a:pt x="87" y="7"/>
                    <a:pt x="90" y="7"/>
                  </a:cubicBezTo>
                  <a:cubicBezTo>
                    <a:pt x="91" y="7"/>
                    <a:pt x="92" y="7"/>
                    <a:pt x="94" y="7"/>
                  </a:cubicBezTo>
                  <a:cubicBezTo>
                    <a:pt x="94" y="6"/>
                    <a:pt x="94" y="6"/>
                    <a:pt x="94" y="5"/>
                  </a:cubicBezTo>
                  <a:cubicBezTo>
                    <a:pt x="94" y="3"/>
                    <a:pt x="80" y="6"/>
                    <a:pt x="79" y="7"/>
                  </a:cubicBezTo>
                  <a:cubicBezTo>
                    <a:pt x="76" y="7"/>
                    <a:pt x="69" y="8"/>
                    <a:pt x="67" y="7"/>
                  </a:cubicBezTo>
                  <a:cubicBezTo>
                    <a:pt x="65" y="6"/>
                    <a:pt x="51" y="7"/>
                    <a:pt x="51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25" y="5"/>
                    <a:pt x="22" y="5"/>
                  </a:cubicBezTo>
                  <a:cubicBezTo>
                    <a:pt x="20" y="5"/>
                    <a:pt x="18" y="4"/>
                    <a:pt x="16" y="3"/>
                  </a:cubicBezTo>
                  <a:cubicBezTo>
                    <a:pt x="13" y="1"/>
                    <a:pt x="11" y="1"/>
                    <a:pt x="9" y="2"/>
                  </a:cubicBezTo>
                  <a:cubicBezTo>
                    <a:pt x="6" y="3"/>
                    <a:pt x="8" y="0"/>
                    <a:pt x="6" y="0"/>
                  </a:cubicBezTo>
                  <a:cubicBezTo>
                    <a:pt x="4" y="0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2" y="9"/>
                    <a:pt x="5" y="13"/>
                  </a:cubicBezTo>
                  <a:cubicBezTo>
                    <a:pt x="7" y="16"/>
                    <a:pt x="10" y="22"/>
                    <a:pt x="12" y="28"/>
                  </a:cubicBezTo>
                  <a:cubicBezTo>
                    <a:pt x="13" y="33"/>
                    <a:pt x="18" y="39"/>
                    <a:pt x="20" y="43"/>
                  </a:cubicBezTo>
                  <a:cubicBezTo>
                    <a:pt x="20" y="47"/>
                    <a:pt x="19" y="54"/>
                    <a:pt x="20" y="55"/>
                  </a:cubicBezTo>
                  <a:cubicBezTo>
                    <a:pt x="20" y="58"/>
                    <a:pt x="21" y="63"/>
                    <a:pt x="22" y="67"/>
                  </a:cubicBezTo>
                  <a:cubicBezTo>
                    <a:pt x="23" y="72"/>
                    <a:pt x="23" y="81"/>
                    <a:pt x="27" y="86"/>
                  </a:cubicBezTo>
                  <a:cubicBezTo>
                    <a:pt x="29" y="87"/>
                    <a:pt x="31" y="89"/>
                    <a:pt x="32" y="91"/>
                  </a:cubicBezTo>
                  <a:cubicBezTo>
                    <a:pt x="33" y="91"/>
                    <a:pt x="35" y="91"/>
                    <a:pt x="35" y="9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927;p79"/>
            <p:cNvSpPr/>
            <p:nvPr/>
          </p:nvSpPr>
          <p:spPr>
            <a:xfrm>
              <a:off x="5023399" y="3671935"/>
              <a:ext cx="162685" cy="139205"/>
            </a:xfrm>
            <a:custGeom>
              <a:avLst/>
              <a:gdLst/>
              <a:ahLst/>
              <a:cxnLst/>
              <a:rect l="l" t="t" r="r" b="b"/>
              <a:pathLst>
                <a:path w="60" h="51" extrusionOk="0">
                  <a:moveTo>
                    <a:pt x="40" y="2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1"/>
                    <a:pt x="28" y="2"/>
                    <a:pt x="28" y="3"/>
                  </a:cubicBezTo>
                  <a:cubicBezTo>
                    <a:pt x="28" y="5"/>
                    <a:pt x="24" y="8"/>
                    <a:pt x="22" y="9"/>
                  </a:cubicBezTo>
                  <a:cubicBezTo>
                    <a:pt x="19" y="10"/>
                    <a:pt x="15" y="16"/>
                    <a:pt x="14" y="17"/>
                  </a:cubicBezTo>
                  <a:cubicBezTo>
                    <a:pt x="12" y="18"/>
                    <a:pt x="6" y="16"/>
                    <a:pt x="4" y="16"/>
                  </a:cubicBezTo>
                  <a:cubicBezTo>
                    <a:pt x="4" y="15"/>
                    <a:pt x="2" y="16"/>
                    <a:pt x="0" y="16"/>
                  </a:cubicBezTo>
                  <a:cubicBezTo>
                    <a:pt x="1" y="18"/>
                    <a:pt x="4" y="21"/>
                    <a:pt x="5" y="21"/>
                  </a:cubicBezTo>
                  <a:cubicBezTo>
                    <a:pt x="6" y="21"/>
                    <a:pt x="6" y="28"/>
                    <a:pt x="9" y="29"/>
                  </a:cubicBezTo>
                  <a:cubicBezTo>
                    <a:pt x="11" y="31"/>
                    <a:pt x="16" y="33"/>
                    <a:pt x="16" y="35"/>
                  </a:cubicBezTo>
                  <a:cubicBezTo>
                    <a:pt x="16" y="37"/>
                    <a:pt x="20" y="38"/>
                    <a:pt x="20" y="40"/>
                  </a:cubicBezTo>
                  <a:cubicBezTo>
                    <a:pt x="20" y="42"/>
                    <a:pt x="22" y="46"/>
                    <a:pt x="24" y="46"/>
                  </a:cubicBezTo>
                  <a:cubicBezTo>
                    <a:pt x="29" y="46"/>
                    <a:pt x="30" y="48"/>
                    <a:pt x="30" y="49"/>
                  </a:cubicBezTo>
                  <a:cubicBezTo>
                    <a:pt x="30" y="50"/>
                    <a:pt x="36" y="49"/>
                    <a:pt x="37" y="50"/>
                  </a:cubicBezTo>
                  <a:cubicBezTo>
                    <a:pt x="37" y="51"/>
                    <a:pt x="44" y="50"/>
                    <a:pt x="46" y="51"/>
                  </a:cubicBezTo>
                  <a:cubicBezTo>
                    <a:pt x="47" y="50"/>
                    <a:pt x="51" y="46"/>
                    <a:pt x="53" y="44"/>
                  </a:cubicBezTo>
                  <a:cubicBezTo>
                    <a:pt x="55" y="41"/>
                    <a:pt x="53" y="37"/>
                    <a:pt x="55" y="37"/>
                  </a:cubicBezTo>
                  <a:cubicBezTo>
                    <a:pt x="57" y="36"/>
                    <a:pt x="60" y="32"/>
                    <a:pt x="58" y="31"/>
                  </a:cubicBezTo>
                  <a:cubicBezTo>
                    <a:pt x="58" y="31"/>
                    <a:pt x="58" y="27"/>
                    <a:pt x="57" y="25"/>
                  </a:cubicBezTo>
                  <a:cubicBezTo>
                    <a:pt x="55" y="24"/>
                    <a:pt x="58" y="23"/>
                    <a:pt x="58" y="19"/>
                  </a:cubicBezTo>
                  <a:cubicBezTo>
                    <a:pt x="58" y="15"/>
                    <a:pt x="59" y="8"/>
                    <a:pt x="58" y="8"/>
                  </a:cubicBezTo>
                  <a:cubicBezTo>
                    <a:pt x="57" y="7"/>
                    <a:pt x="52" y="6"/>
                    <a:pt x="49" y="4"/>
                  </a:cubicBezTo>
                  <a:cubicBezTo>
                    <a:pt x="46" y="2"/>
                    <a:pt x="40" y="2"/>
                    <a:pt x="40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928;p79"/>
            <p:cNvSpPr/>
            <p:nvPr/>
          </p:nvSpPr>
          <p:spPr>
            <a:xfrm>
              <a:off x="4922768" y="3715541"/>
              <a:ext cx="182812" cy="196228"/>
            </a:xfrm>
            <a:custGeom>
              <a:avLst/>
              <a:gdLst/>
              <a:ahLst/>
              <a:cxnLst/>
              <a:rect l="l" t="t" r="r" b="b"/>
              <a:pathLst>
                <a:path w="67" h="72" extrusionOk="0">
                  <a:moveTo>
                    <a:pt x="61" y="30"/>
                  </a:moveTo>
                  <a:cubicBezTo>
                    <a:pt x="59" y="30"/>
                    <a:pt x="56" y="26"/>
                    <a:pt x="56" y="24"/>
                  </a:cubicBezTo>
                  <a:cubicBezTo>
                    <a:pt x="56" y="22"/>
                    <a:pt x="53" y="21"/>
                    <a:pt x="53" y="19"/>
                  </a:cubicBezTo>
                  <a:cubicBezTo>
                    <a:pt x="53" y="17"/>
                    <a:pt x="48" y="15"/>
                    <a:pt x="45" y="13"/>
                  </a:cubicBezTo>
                  <a:cubicBezTo>
                    <a:pt x="43" y="12"/>
                    <a:pt x="43" y="5"/>
                    <a:pt x="42" y="5"/>
                  </a:cubicBezTo>
                  <a:cubicBezTo>
                    <a:pt x="41" y="5"/>
                    <a:pt x="38" y="2"/>
                    <a:pt x="37" y="0"/>
                  </a:cubicBezTo>
                  <a:cubicBezTo>
                    <a:pt x="35" y="1"/>
                    <a:pt x="33" y="1"/>
                    <a:pt x="33" y="1"/>
                  </a:cubicBezTo>
                  <a:cubicBezTo>
                    <a:pt x="30" y="1"/>
                    <a:pt x="28" y="4"/>
                    <a:pt x="27" y="5"/>
                  </a:cubicBezTo>
                  <a:cubicBezTo>
                    <a:pt x="26" y="6"/>
                    <a:pt x="24" y="3"/>
                    <a:pt x="23" y="2"/>
                  </a:cubicBezTo>
                  <a:cubicBezTo>
                    <a:pt x="21" y="1"/>
                    <a:pt x="17" y="4"/>
                    <a:pt x="15" y="4"/>
                  </a:cubicBezTo>
                  <a:cubicBezTo>
                    <a:pt x="13" y="5"/>
                    <a:pt x="8" y="5"/>
                    <a:pt x="8" y="5"/>
                  </a:cubicBezTo>
                  <a:cubicBezTo>
                    <a:pt x="8" y="5"/>
                    <a:pt x="8" y="28"/>
                    <a:pt x="8" y="31"/>
                  </a:cubicBezTo>
                  <a:cubicBezTo>
                    <a:pt x="8" y="34"/>
                    <a:pt x="0" y="32"/>
                    <a:pt x="0" y="34"/>
                  </a:cubicBezTo>
                  <a:cubicBezTo>
                    <a:pt x="0" y="34"/>
                    <a:pt x="0" y="45"/>
                    <a:pt x="0" y="56"/>
                  </a:cubicBezTo>
                  <a:cubicBezTo>
                    <a:pt x="2" y="56"/>
                    <a:pt x="4" y="57"/>
                    <a:pt x="4" y="58"/>
                  </a:cubicBezTo>
                  <a:cubicBezTo>
                    <a:pt x="5" y="59"/>
                    <a:pt x="7" y="65"/>
                    <a:pt x="7" y="66"/>
                  </a:cubicBezTo>
                  <a:cubicBezTo>
                    <a:pt x="6" y="68"/>
                    <a:pt x="5" y="67"/>
                    <a:pt x="5" y="68"/>
                  </a:cubicBezTo>
                  <a:cubicBezTo>
                    <a:pt x="5" y="69"/>
                    <a:pt x="4" y="71"/>
                    <a:pt x="6" y="71"/>
                  </a:cubicBezTo>
                  <a:cubicBezTo>
                    <a:pt x="9" y="71"/>
                    <a:pt x="12" y="72"/>
                    <a:pt x="13" y="70"/>
                  </a:cubicBezTo>
                  <a:cubicBezTo>
                    <a:pt x="15" y="69"/>
                    <a:pt x="21" y="65"/>
                    <a:pt x="21" y="63"/>
                  </a:cubicBezTo>
                  <a:cubicBezTo>
                    <a:pt x="21" y="61"/>
                    <a:pt x="21" y="57"/>
                    <a:pt x="25" y="59"/>
                  </a:cubicBezTo>
                  <a:cubicBezTo>
                    <a:pt x="29" y="61"/>
                    <a:pt x="30" y="62"/>
                    <a:pt x="34" y="62"/>
                  </a:cubicBezTo>
                  <a:cubicBezTo>
                    <a:pt x="39" y="62"/>
                    <a:pt x="40" y="61"/>
                    <a:pt x="41" y="58"/>
                  </a:cubicBezTo>
                  <a:cubicBezTo>
                    <a:pt x="42" y="56"/>
                    <a:pt x="41" y="53"/>
                    <a:pt x="44" y="53"/>
                  </a:cubicBezTo>
                  <a:cubicBezTo>
                    <a:pt x="47" y="53"/>
                    <a:pt x="50" y="50"/>
                    <a:pt x="50" y="48"/>
                  </a:cubicBezTo>
                  <a:cubicBezTo>
                    <a:pt x="50" y="46"/>
                    <a:pt x="52" y="44"/>
                    <a:pt x="54" y="44"/>
                  </a:cubicBezTo>
                  <a:cubicBezTo>
                    <a:pt x="56" y="44"/>
                    <a:pt x="59" y="41"/>
                    <a:pt x="59" y="39"/>
                  </a:cubicBezTo>
                  <a:cubicBezTo>
                    <a:pt x="60" y="36"/>
                    <a:pt x="63" y="37"/>
                    <a:pt x="64" y="36"/>
                  </a:cubicBezTo>
                  <a:cubicBezTo>
                    <a:pt x="65" y="35"/>
                    <a:pt x="66" y="34"/>
                    <a:pt x="67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2"/>
                    <a:pt x="66" y="30"/>
                    <a:pt x="61" y="3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929;p79"/>
            <p:cNvSpPr/>
            <p:nvPr/>
          </p:nvSpPr>
          <p:spPr>
            <a:xfrm>
              <a:off x="5137445" y="3884936"/>
              <a:ext cx="25158" cy="35220"/>
            </a:xfrm>
            <a:custGeom>
              <a:avLst/>
              <a:gdLst/>
              <a:ahLst/>
              <a:cxnLst/>
              <a:rect l="l" t="t" r="r" b="b"/>
              <a:pathLst>
                <a:path w="9" h="13" extrusionOk="0">
                  <a:moveTo>
                    <a:pt x="4" y="0"/>
                  </a:moveTo>
                  <a:cubicBezTo>
                    <a:pt x="2" y="0"/>
                    <a:pt x="0" y="4"/>
                    <a:pt x="0" y="5"/>
                  </a:cubicBezTo>
                  <a:cubicBezTo>
                    <a:pt x="0" y="6"/>
                    <a:pt x="1" y="12"/>
                    <a:pt x="4" y="12"/>
                  </a:cubicBezTo>
                  <a:cubicBezTo>
                    <a:pt x="6" y="13"/>
                    <a:pt x="8" y="12"/>
                    <a:pt x="8" y="11"/>
                  </a:cubicBezTo>
                  <a:cubicBezTo>
                    <a:pt x="8" y="10"/>
                    <a:pt x="9" y="9"/>
                    <a:pt x="9" y="9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7" y="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930;p79"/>
            <p:cNvSpPr/>
            <p:nvPr/>
          </p:nvSpPr>
          <p:spPr>
            <a:xfrm>
              <a:off x="5063651" y="3941958"/>
              <a:ext cx="43607" cy="51993"/>
            </a:xfrm>
            <a:custGeom>
              <a:avLst/>
              <a:gdLst/>
              <a:ahLst/>
              <a:cxnLst/>
              <a:rect l="l" t="t" r="r" b="b"/>
              <a:pathLst>
                <a:path w="16" h="19" extrusionOk="0">
                  <a:moveTo>
                    <a:pt x="11" y="2"/>
                  </a:moveTo>
                  <a:cubicBezTo>
                    <a:pt x="10" y="0"/>
                    <a:pt x="5" y="3"/>
                    <a:pt x="4" y="5"/>
                  </a:cubicBezTo>
                  <a:cubicBezTo>
                    <a:pt x="3" y="7"/>
                    <a:pt x="0" y="13"/>
                    <a:pt x="0" y="1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6"/>
                    <a:pt x="9" y="14"/>
                  </a:cubicBezTo>
                  <a:cubicBezTo>
                    <a:pt x="9" y="13"/>
                    <a:pt x="14" y="15"/>
                    <a:pt x="14" y="13"/>
                  </a:cubicBezTo>
                  <a:cubicBezTo>
                    <a:pt x="14" y="12"/>
                    <a:pt x="16" y="10"/>
                    <a:pt x="16" y="8"/>
                  </a:cubicBezTo>
                  <a:cubicBezTo>
                    <a:pt x="16" y="6"/>
                    <a:pt x="12" y="4"/>
                    <a:pt x="11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931;p79"/>
            <p:cNvSpPr/>
            <p:nvPr/>
          </p:nvSpPr>
          <p:spPr>
            <a:xfrm>
              <a:off x="4850652" y="3804431"/>
              <a:ext cx="327047" cy="286795"/>
            </a:xfrm>
            <a:custGeom>
              <a:avLst/>
              <a:gdLst/>
              <a:ahLst/>
              <a:cxnLst/>
              <a:rect l="l" t="t" r="r" b="b"/>
              <a:pathLst>
                <a:path w="120" h="105" extrusionOk="0">
                  <a:moveTo>
                    <a:pt x="115" y="38"/>
                  </a:moveTo>
                  <a:cubicBezTo>
                    <a:pt x="115" y="38"/>
                    <a:pt x="115" y="38"/>
                    <a:pt x="114" y="38"/>
                  </a:cubicBezTo>
                  <a:cubicBezTo>
                    <a:pt x="114" y="38"/>
                    <a:pt x="113" y="39"/>
                    <a:pt x="113" y="40"/>
                  </a:cubicBezTo>
                  <a:cubicBezTo>
                    <a:pt x="113" y="41"/>
                    <a:pt x="111" y="42"/>
                    <a:pt x="109" y="41"/>
                  </a:cubicBezTo>
                  <a:cubicBezTo>
                    <a:pt x="107" y="41"/>
                    <a:pt x="105" y="36"/>
                    <a:pt x="105" y="35"/>
                  </a:cubicBezTo>
                  <a:cubicBezTo>
                    <a:pt x="105" y="34"/>
                    <a:pt x="107" y="29"/>
                    <a:pt x="109" y="29"/>
                  </a:cubicBezTo>
                  <a:cubicBezTo>
                    <a:pt x="110" y="29"/>
                    <a:pt x="112" y="31"/>
                    <a:pt x="114" y="32"/>
                  </a:cubicBezTo>
                  <a:cubicBezTo>
                    <a:pt x="114" y="31"/>
                    <a:pt x="114" y="30"/>
                    <a:pt x="114" y="30"/>
                  </a:cubicBezTo>
                  <a:cubicBezTo>
                    <a:pt x="114" y="29"/>
                    <a:pt x="115" y="18"/>
                    <a:pt x="113" y="16"/>
                  </a:cubicBezTo>
                  <a:cubicBezTo>
                    <a:pt x="111" y="15"/>
                    <a:pt x="109" y="4"/>
                    <a:pt x="108" y="2"/>
                  </a:cubicBezTo>
                  <a:cubicBezTo>
                    <a:pt x="107" y="1"/>
                    <a:pt x="100" y="2"/>
                    <a:pt x="100" y="1"/>
                  </a:cubicBezTo>
                  <a:cubicBezTo>
                    <a:pt x="99" y="0"/>
                    <a:pt x="93" y="0"/>
                    <a:pt x="93" y="0"/>
                  </a:cubicBezTo>
                  <a:cubicBezTo>
                    <a:pt x="92" y="1"/>
                    <a:pt x="91" y="2"/>
                    <a:pt x="90" y="3"/>
                  </a:cubicBezTo>
                  <a:cubicBezTo>
                    <a:pt x="89" y="4"/>
                    <a:pt x="86" y="3"/>
                    <a:pt x="85" y="6"/>
                  </a:cubicBezTo>
                  <a:cubicBezTo>
                    <a:pt x="85" y="8"/>
                    <a:pt x="82" y="11"/>
                    <a:pt x="80" y="11"/>
                  </a:cubicBezTo>
                  <a:cubicBezTo>
                    <a:pt x="78" y="11"/>
                    <a:pt x="76" y="13"/>
                    <a:pt x="76" y="15"/>
                  </a:cubicBezTo>
                  <a:cubicBezTo>
                    <a:pt x="76" y="17"/>
                    <a:pt x="73" y="20"/>
                    <a:pt x="70" y="20"/>
                  </a:cubicBezTo>
                  <a:cubicBezTo>
                    <a:pt x="67" y="20"/>
                    <a:pt x="68" y="23"/>
                    <a:pt x="67" y="25"/>
                  </a:cubicBezTo>
                  <a:cubicBezTo>
                    <a:pt x="66" y="28"/>
                    <a:pt x="65" y="29"/>
                    <a:pt x="60" y="29"/>
                  </a:cubicBezTo>
                  <a:cubicBezTo>
                    <a:pt x="56" y="29"/>
                    <a:pt x="55" y="28"/>
                    <a:pt x="51" y="26"/>
                  </a:cubicBezTo>
                  <a:cubicBezTo>
                    <a:pt x="47" y="24"/>
                    <a:pt x="47" y="28"/>
                    <a:pt x="47" y="30"/>
                  </a:cubicBezTo>
                  <a:cubicBezTo>
                    <a:pt x="47" y="32"/>
                    <a:pt x="41" y="36"/>
                    <a:pt x="39" y="37"/>
                  </a:cubicBezTo>
                  <a:cubicBezTo>
                    <a:pt x="38" y="39"/>
                    <a:pt x="35" y="38"/>
                    <a:pt x="32" y="38"/>
                  </a:cubicBezTo>
                  <a:cubicBezTo>
                    <a:pt x="30" y="38"/>
                    <a:pt x="31" y="36"/>
                    <a:pt x="31" y="35"/>
                  </a:cubicBezTo>
                  <a:cubicBezTo>
                    <a:pt x="31" y="34"/>
                    <a:pt x="32" y="35"/>
                    <a:pt x="33" y="33"/>
                  </a:cubicBezTo>
                  <a:cubicBezTo>
                    <a:pt x="33" y="32"/>
                    <a:pt x="31" y="26"/>
                    <a:pt x="30" y="25"/>
                  </a:cubicBezTo>
                  <a:cubicBezTo>
                    <a:pt x="30" y="24"/>
                    <a:pt x="28" y="23"/>
                    <a:pt x="26" y="23"/>
                  </a:cubicBezTo>
                  <a:cubicBezTo>
                    <a:pt x="26" y="35"/>
                    <a:pt x="26" y="49"/>
                    <a:pt x="26" y="50"/>
                  </a:cubicBezTo>
                  <a:cubicBezTo>
                    <a:pt x="26" y="52"/>
                    <a:pt x="23" y="53"/>
                    <a:pt x="22" y="54"/>
                  </a:cubicBezTo>
                  <a:cubicBezTo>
                    <a:pt x="21" y="56"/>
                    <a:pt x="15" y="54"/>
                    <a:pt x="12" y="54"/>
                  </a:cubicBezTo>
                  <a:cubicBezTo>
                    <a:pt x="9" y="54"/>
                    <a:pt x="10" y="51"/>
                    <a:pt x="8" y="50"/>
                  </a:cubicBezTo>
                  <a:cubicBezTo>
                    <a:pt x="7" y="47"/>
                    <a:pt x="4" y="50"/>
                    <a:pt x="4" y="51"/>
                  </a:cubicBezTo>
                  <a:cubicBezTo>
                    <a:pt x="4" y="52"/>
                    <a:pt x="2" y="52"/>
                    <a:pt x="0" y="52"/>
                  </a:cubicBezTo>
                  <a:cubicBezTo>
                    <a:pt x="3" y="56"/>
                    <a:pt x="5" y="61"/>
                    <a:pt x="7" y="64"/>
                  </a:cubicBezTo>
                  <a:cubicBezTo>
                    <a:pt x="8" y="70"/>
                    <a:pt x="12" y="75"/>
                    <a:pt x="13" y="79"/>
                  </a:cubicBezTo>
                  <a:cubicBezTo>
                    <a:pt x="14" y="82"/>
                    <a:pt x="16" y="86"/>
                    <a:pt x="13" y="86"/>
                  </a:cubicBezTo>
                  <a:cubicBezTo>
                    <a:pt x="11" y="87"/>
                    <a:pt x="11" y="88"/>
                    <a:pt x="13" y="92"/>
                  </a:cubicBezTo>
                  <a:cubicBezTo>
                    <a:pt x="16" y="96"/>
                    <a:pt x="14" y="98"/>
                    <a:pt x="16" y="99"/>
                  </a:cubicBezTo>
                  <a:cubicBezTo>
                    <a:pt x="18" y="99"/>
                    <a:pt x="18" y="100"/>
                    <a:pt x="19" y="100"/>
                  </a:cubicBezTo>
                  <a:cubicBezTo>
                    <a:pt x="21" y="100"/>
                    <a:pt x="22" y="102"/>
                    <a:pt x="23" y="103"/>
                  </a:cubicBezTo>
                  <a:cubicBezTo>
                    <a:pt x="24" y="105"/>
                    <a:pt x="26" y="105"/>
                    <a:pt x="28" y="103"/>
                  </a:cubicBezTo>
                  <a:cubicBezTo>
                    <a:pt x="29" y="101"/>
                    <a:pt x="33" y="100"/>
                    <a:pt x="36" y="100"/>
                  </a:cubicBezTo>
                  <a:cubicBezTo>
                    <a:pt x="40" y="100"/>
                    <a:pt x="40" y="99"/>
                    <a:pt x="44" y="98"/>
                  </a:cubicBezTo>
                  <a:cubicBezTo>
                    <a:pt x="47" y="97"/>
                    <a:pt x="52" y="97"/>
                    <a:pt x="55" y="98"/>
                  </a:cubicBezTo>
                  <a:cubicBezTo>
                    <a:pt x="59" y="99"/>
                    <a:pt x="60" y="98"/>
                    <a:pt x="62" y="97"/>
                  </a:cubicBezTo>
                  <a:cubicBezTo>
                    <a:pt x="63" y="96"/>
                    <a:pt x="67" y="99"/>
                    <a:pt x="67" y="96"/>
                  </a:cubicBezTo>
                  <a:cubicBezTo>
                    <a:pt x="67" y="93"/>
                    <a:pt x="70" y="94"/>
                    <a:pt x="73" y="94"/>
                  </a:cubicBezTo>
                  <a:cubicBezTo>
                    <a:pt x="76" y="94"/>
                    <a:pt x="83" y="89"/>
                    <a:pt x="88" y="84"/>
                  </a:cubicBezTo>
                  <a:cubicBezTo>
                    <a:pt x="94" y="79"/>
                    <a:pt x="103" y="68"/>
                    <a:pt x="106" y="62"/>
                  </a:cubicBezTo>
                  <a:cubicBezTo>
                    <a:pt x="109" y="57"/>
                    <a:pt x="114" y="53"/>
                    <a:pt x="117" y="50"/>
                  </a:cubicBezTo>
                  <a:cubicBezTo>
                    <a:pt x="119" y="49"/>
                    <a:pt x="119" y="43"/>
                    <a:pt x="120" y="38"/>
                  </a:cubicBezTo>
                  <a:cubicBezTo>
                    <a:pt x="118" y="38"/>
                    <a:pt x="115" y="38"/>
                    <a:pt x="115" y="38"/>
                  </a:cubicBezTo>
                  <a:close/>
                  <a:moveTo>
                    <a:pt x="92" y="63"/>
                  </a:moveTo>
                  <a:cubicBezTo>
                    <a:pt x="92" y="65"/>
                    <a:pt x="87" y="62"/>
                    <a:pt x="87" y="64"/>
                  </a:cubicBezTo>
                  <a:cubicBezTo>
                    <a:pt x="86" y="66"/>
                    <a:pt x="85" y="69"/>
                    <a:pt x="85" y="69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81" y="57"/>
                    <a:pt x="82" y="55"/>
                  </a:cubicBezTo>
                  <a:cubicBezTo>
                    <a:pt x="83" y="53"/>
                    <a:pt x="88" y="50"/>
                    <a:pt x="89" y="52"/>
                  </a:cubicBezTo>
                  <a:cubicBezTo>
                    <a:pt x="90" y="54"/>
                    <a:pt x="95" y="56"/>
                    <a:pt x="95" y="58"/>
                  </a:cubicBezTo>
                  <a:cubicBezTo>
                    <a:pt x="95" y="60"/>
                    <a:pt x="92" y="62"/>
                    <a:pt x="92" y="6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932;p79"/>
            <p:cNvSpPr/>
            <p:nvPr/>
          </p:nvSpPr>
          <p:spPr>
            <a:xfrm>
              <a:off x="4766793" y="3469001"/>
              <a:ext cx="236480" cy="251575"/>
            </a:xfrm>
            <a:custGeom>
              <a:avLst/>
              <a:gdLst/>
              <a:ahLst/>
              <a:cxnLst/>
              <a:rect l="l" t="t" r="r" b="b"/>
              <a:pathLst>
                <a:path w="87" h="92" extrusionOk="0">
                  <a:moveTo>
                    <a:pt x="6" y="84"/>
                  </a:moveTo>
                  <a:cubicBezTo>
                    <a:pt x="8" y="84"/>
                    <a:pt x="6" y="86"/>
                    <a:pt x="8" y="85"/>
                  </a:cubicBezTo>
                  <a:cubicBezTo>
                    <a:pt x="11" y="84"/>
                    <a:pt x="13" y="84"/>
                    <a:pt x="16" y="86"/>
                  </a:cubicBezTo>
                  <a:cubicBezTo>
                    <a:pt x="18" y="87"/>
                    <a:pt x="20" y="88"/>
                    <a:pt x="22" y="88"/>
                  </a:cubicBezTo>
                  <a:cubicBezTo>
                    <a:pt x="25" y="88"/>
                    <a:pt x="48" y="88"/>
                    <a:pt x="48" y="88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65" y="89"/>
                    <a:pt x="66" y="90"/>
                  </a:cubicBezTo>
                  <a:cubicBezTo>
                    <a:pt x="69" y="92"/>
                    <a:pt x="76" y="90"/>
                    <a:pt x="78" y="90"/>
                  </a:cubicBezTo>
                  <a:cubicBezTo>
                    <a:pt x="78" y="89"/>
                    <a:pt x="79" y="89"/>
                    <a:pt x="80" y="89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7" y="37"/>
                    <a:pt x="86" y="37"/>
                    <a:pt x="85" y="37"/>
                  </a:cubicBezTo>
                  <a:cubicBezTo>
                    <a:pt x="83" y="38"/>
                    <a:pt x="80" y="38"/>
                    <a:pt x="78" y="38"/>
                  </a:cubicBezTo>
                  <a:cubicBezTo>
                    <a:pt x="76" y="38"/>
                    <a:pt x="76" y="40"/>
                    <a:pt x="75" y="40"/>
                  </a:cubicBezTo>
                  <a:cubicBezTo>
                    <a:pt x="73" y="39"/>
                    <a:pt x="74" y="35"/>
                    <a:pt x="75" y="33"/>
                  </a:cubicBezTo>
                  <a:cubicBezTo>
                    <a:pt x="75" y="32"/>
                    <a:pt x="73" y="29"/>
                    <a:pt x="71" y="28"/>
                  </a:cubicBezTo>
                  <a:cubicBezTo>
                    <a:pt x="69" y="27"/>
                    <a:pt x="73" y="18"/>
                    <a:pt x="72" y="18"/>
                  </a:cubicBezTo>
                  <a:cubicBezTo>
                    <a:pt x="71" y="17"/>
                    <a:pt x="70" y="14"/>
                    <a:pt x="70" y="11"/>
                  </a:cubicBezTo>
                  <a:cubicBezTo>
                    <a:pt x="70" y="9"/>
                    <a:pt x="69" y="10"/>
                    <a:pt x="65" y="10"/>
                  </a:cubicBezTo>
                  <a:cubicBezTo>
                    <a:pt x="62" y="10"/>
                    <a:pt x="62" y="8"/>
                    <a:pt x="62" y="8"/>
                  </a:cubicBezTo>
                  <a:cubicBezTo>
                    <a:pt x="62" y="8"/>
                    <a:pt x="58" y="7"/>
                    <a:pt x="56" y="8"/>
                  </a:cubicBezTo>
                  <a:cubicBezTo>
                    <a:pt x="54" y="9"/>
                    <a:pt x="54" y="16"/>
                    <a:pt x="54" y="15"/>
                  </a:cubicBezTo>
                  <a:cubicBezTo>
                    <a:pt x="52" y="15"/>
                    <a:pt x="48" y="16"/>
                    <a:pt x="44" y="17"/>
                  </a:cubicBezTo>
                  <a:cubicBezTo>
                    <a:pt x="42" y="18"/>
                    <a:pt x="40" y="16"/>
                    <a:pt x="38" y="12"/>
                  </a:cubicBezTo>
                  <a:cubicBezTo>
                    <a:pt x="37" y="8"/>
                    <a:pt x="35" y="9"/>
                    <a:pt x="35" y="7"/>
                  </a:cubicBezTo>
                  <a:cubicBezTo>
                    <a:pt x="36" y="4"/>
                    <a:pt x="34" y="0"/>
                    <a:pt x="34" y="0"/>
                  </a:cubicBezTo>
                  <a:cubicBezTo>
                    <a:pt x="34" y="0"/>
                    <a:pt x="12" y="0"/>
                    <a:pt x="10" y="0"/>
                  </a:cubicBezTo>
                  <a:cubicBezTo>
                    <a:pt x="9" y="0"/>
                    <a:pt x="8" y="1"/>
                    <a:pt x="6" y="3"/>
                  </a:cubicBezTo>
                  <a:cubicBezTo>
                    <a:pt x="8" y="7"/>
                    <a:pt x="11" y="16"/>
                    <a:pt x="12" y="18"/>
                  </a:cubicBezTo>
                  <a:cubicBezTo>
                    <a:pt x="13" y="20"/>
                    <a:pt x="11" y="22"/>
                    <a:pt x="11" y="26"/>
                  </a:cubicBezTo>
                  <a:cubicBezTo>
                    <a:pt x="11" y="29"/>
                    <a:pt x="15" y="37"/>
                    <a:pt x="16" y="41"/>
                  </a:cubicBezTo>
                  <a:cubicBezTo>
                    <a:pt x="16" y="46"/>
                    <a:pt x="13" y="49"/>
                    <a:pt x="10" y="51"/>
                  </a:cubicBezTo>
                  <a:cubicBezTo>
                    <a:pt x="8" y="55"/>
                    <a:pt x="5" y="62"/>
                    <a:pt x="5" y="66"/>
                  </a:cubicBezTo>
                  <a:cubicBezTo>
                    <a:pt x="5" y="70"/>
                    <a:pt x="1" y="74"/>
                    <a:pt x="1" y="76"/>
                  </a:cubicBezTo>
                  <a:cubicBezTo>
                    <a:pt x="1" y="78"/>
                    <a:pt x="1" y="84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4" y="84"/>
                    <a:pt x="6" y="8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933;p79"/>
            <p:cNvSpPr/>
            <p:nvPr/>
          </p:nvSpPr>
          <p:spPr>
            <a:xfrm>
              <a:off x="4963020" y="3515959"/>
              <a:ext cx="231448" cy="204614"/>
            </a:xfrm>
            <a:custGeom>
              <a:avLst/>
              <a:gdLst/>
              <a:ahLst/>
              <a:cxnLst/>
              <a:rect l="l" t="t" r="r" b="b"/>
              <a:pathLst>
                <a:path w="85" h="75" extrusionOk="0">
                  <a:moveTo>
                    <a:pt x="66" y="3"/>
                  </a:moveTo>
                  <a:cubicBezTo>
                    <a:pt x="65" y="3"/>
                    <a:pt x="62" y="1"/>
                    <a:pt x="60" y="0"/>
                  </a:cubicBezTo>
                  <a:cubicBezTo>
                    <a:pt x="59" y="1"/>
                    <a:pt x="54" y="1"/>
                    <a:pt x="51" y="1"/>
                  </a:cubicBezTo>
                  <a:cubicBezTo>
                    <a:pt x="49" y="1"/>
                    <a:pt x="51" y="5"/>
                    <a:pt x="49" y="6"/>
                  </a:cubicBezTo>
                  <a:cubicBezTo>
                    <a:pt x="48" y="8"/>
                    <a:pt x="47" y="10"/>
                    <a:pt x="48" y="10"/>
                  </a:cubicBezTo>
                  <a:cubicBezTo>
                    <a:pt x="50" y="10"/>
                    <a:pt x="48" y="16"/>
                    <a:pt x="48" y="19"/>
                  </a:cubicBezTo>
                  <a:cubicBezTo>
                    <a:pt x="48" y="21"/>
                    <a:pt x="45" y="24"/>
                    <a:pt x="46" y="25"/>
                  </a:cubicBezTo>
                  <a:cubicBezTo>
                    <a:pt x="47" y="26"/>
                    <a:pt x="49" y="31"/>
                    <a:pt x="51" y="31"/>
                  </a:cubicBezTo>
                  <a:cubicBezTo>
                    <a:pt x="54" y="32"/>
                    <a:pt x="56" y="30"/>
                    <a:pt x="57" y="30"/>
                  </a:cubicBezTo>
                  <a:cubicBezTo>
                    <a:pt x="57" y="30"/>
                    <a:pt x="57" y="33"/>
                    <a:pt x="57" y="34"/>
                  </a:cubicBezTo>
                  <a:cubicBezTo>
                    <a:pt x="57" y="37"/>
                    <a:pt x="56" y="38"/>
                    <a:pt x="56" y="38"/>
                  </a:cubicBezTo>
                  <a:cubicBezTo>
                    <a:pt x="56" y="38"/>
                    <a:pt x="53" y="39"/>
                    <a:pt x="51" y="38"/>
                  </a:cubicBezTo>
                  <a:cubicBezTo>
                    <a:pt x="49" y="37"/>
                    <a:pt x="48" y="33"/>
                    <a:pt x="48" y="32"/>
                  </a:cubicBezTo>
                  <a:cubicBezTo>
                    <a:pt x="48" y="31"/>
                    <a:pt x="44" y="31"/>
                    <a:pt x="42" y="31"/>
                  </a:cubicBezTo>
                  <a:cubicBezTo>
                    <a:pt x="41" y="31"/>
                    <a:pt x="39" y="28"/>
                    <a:pt x="38" y="26"/>
                  </a:cubicBezTo>
                  <a:cubicBezTo>
                    <a:pt x="37" y="25"/>
                    <a:pt x="35" y="26"/>
                    <a:pt x="35" y="28"/>
                  </a:cubicBezTo>
                  <a:cubicBezTo>
                    <a:pt x="35" y="29"/>
                    <a:pt x="34" y="29"/>
                    <a:pt x="33" y="29"/>
                  </a:cubicBezTo>
                  <a:cubicBezTo>
                    <a:pt x="31" y="29"/>
                    <a:pt x="27" y="26"/>
                    <a:pt x="26" y="26"/>
                  </a:cubicBezTo>
                  <a:cubicBezTo>
                    <a:pt x="25" y="27"/>
                    <a:pt x="23" y="24"/>
                    <a:pt x="24" y="23"/>
                  </a:cubicBezTo>
                  <a:cubicBezTo>
                    <a:pt x="24" y="22"/>
                    <a:pt x="21" y="22"/>
                    <a:pt x="20" y="23"/>
                  </a:cubicBezTo>
                  <a:cubicBezTo>
                    <a:pt x="18" y="24"/>
                    <a:pt x="17" y="22"/>
                    <a:pt x="17" y="22"/>
                  </a:cubicBezTo>
                  <a:cubicBezTo>
                    <a:pt x="17" y="22"/>
                    <a:pt x="17" y="21"/>
                    <a:pt x="15" y="20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3" y="71"/>
                    <a:pt x="22" y="70"/>
                    <a:pt x="22" y="71"/>
                  </a:cubicBezTo>
                  <a:cubicBezTo>
                    <a:pt x="22" y="72"/>
                    <a:pt x="22" y="72"/>
                    <a:pt x="22" y="73"/>
                  </a:cubicBezTo>
                  <a:cubicBezTo>
                    <a:pt x="24" y="73"/>
                    <a:pt x="26" y="72"/>
                    <a:pt x="26" y="73"/>
                  </a:cubicBezTo>
                  <a:cubicBezTo>
                    <a:pt x="28" y="73"/>
                    <a:pt x="34" y="75"/>
                    <a:pt x="36" y="74"/>
                  </a:cubicBezTo>
                  <a:cubicBezTo>
                    <a:pt x="37" y="73"/>
                    <a:pt x="41" y="67"/>
                    <a:pt x="44" y="66"/>
                  </a:cubicBezTo>
                  <a:cubicBezTo>
                    <a:pt x="46" y="65"/>
                    <a:pt x="50" y="62"/>
                    <a:pt x="50" y="60"/>
                  </a:cubicBezTo>
                  <a:cubicBezTo>
                    <a:pt x="50" y="59"/>
                    <a:pt x="50" y="58"/>
                    <a:pt x="55" y="5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80" y="44"/>
                    <a:pt x="81" y="44"/>
                  </a:cubicBezTo>
                  <a:cubicBezTo>
                    <a:pt x="80" y="42"/>
                    <a:pt x="79" y="41"/>
                    <a:pt x="79" y="41"/>
                  </a:cubicBezTo>
                  <a:cubicBezTo>
                    <a:pt x="80" y="40"/>
                    <a:pt x="81" y="34"/>
                    <a:pt x="81" y="33"/>
                  </a:cubicBezTo>
                  <a:cubicBezTo>
                    <a:pt x="81" y="32"/>
                    <a:pt x="85" y="33"/>
                    <a:pt x="83" y="32"/>
                  </a:cubicBezTo>
                  <a:cubicBezTo>
                    <a:pt x="81" y="30"/>
                    <a:pt x="82" y="22"/>
                    <a:pt x="82" y="20"/>
                  </a:cubicBezTo>
                  <a:cubicBezTo>
                    <a:pt x="83" y="18"/>
                    <a:pt x="85" y="20"/>
                    <a:pt x="85" y="18"/>
                  </a:cubicBezTo>
                  <a:cubicBezTo>
                    <a:pt x="85" y="16"/>
                    <a:pt x="83" y="11"/>
                    <a:pt x="82" y="10"/>
                  </a:cubicBezTo>
                  <a:cubicBezTo>
                    <a:pt x="81" y="9"/>
                    <a:pt x="74" y="6"/>
                    <a:pt x="72" y="6"/>
                  </a:cubicBezTo>
                  <a:cubicBezTo>
                    <a:pt x="70" y="5"/>
                    <a:pt x="68" y="3"/>
                    <a:pt x="66" y="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934;p79"/>
            <p:cNvSpPr/>
            <p:nvPr/>
          </p:nvSpPr>
          <p:spPr>
            <a:xfrm>
              <a:off x="5102225" y="3370047"/>
              <a:ext cx="38576" cy="36898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2" y="0"/>
                  </a:moveTo>
                  <a:cubicBezTo>
                    <a:pt x="10" y="0"/>
                    <a:pt x="8" y="1"/>
                    <a:pt x="7" y="1"/>
                  </a:cubicBezTo>
                  <a:cubicBezTo>
                    <a:pt x="6" y="1"/>
                    <a:pt x="5" y="1"/>
                    <a:pt x="3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1" y="2"/>
                    <a:pt x="1" y="7"/>
                    <a:pt x="1" y="7"/>
                  </a:cubicBezTo>
                  <a:cubicBezTo>
                    <a:pt x="1" y="7"/>
                    <a:pt x="0" y="7"/>
                    <a:pt x="0" y="9"/>
                  </a:cubicBezTo>
                  <a:cubicBezTo>
                    <a:pt x="0" y="11"/>
                    <a:pt x="1" y="11"/>
                    <a:pt x="1" y="11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8" y="13"/>
                    <a:pt x="7" y="9"/>
                    <a:pt x="7" y="9"/>
                  </a:cubicBezTo>
                  <a:cubicBezTo>
                    <a:pt x="7" y="9"/>
                    <a:pt x="14" y="10"/>
                    <a:pt x="14" y="8"/>
                  </a:cubicBezTo>
                  <a:cubicBezTo>
                    <a:pt x="14" y="6"/>
                    <a:pt x="13" y="2"/>
                    <a:pt x="13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935;p79"/>
            <p:cNvSpPr/>
            <p:nvPr/>
          </p:nvSpPr>
          <p:spPr>
            <a:xfrm>
              <a:off x="5347091" y="3098347"/>
              <a:ext cx="207968" cy="280086"/>
            </a:xfrm>
            <a:custGeom>
              <a:avLst/>
              <a:gdLst/>
              <a:ahLst/>
              <a:cxnLst/>
              <a:rect l="l" t="t" r="r" b="b"/>
              <a:pathLst>
                <a:path w="76" h="103" extrusionOk="0">
                  <a:moveTo>
                    <a:pt x="17" y="19"/>
                  </a:moveTo>
                  <a:cubicBezTo>
                    <a:pt x="18" y="20"/>
                    <a:pt x="21" y="23"/>
                    <a:pt x="22" y="24"/>
                  </a:cubicBezTo>
                  <a:cubicBezTo>
                    <a:pt x="24" y="24"/>
                    <a:pt x="32" y="27"/>
                    <a:pt x="38" y="28"/>
                  </a:cubicBezTo>
                  <a:cubicBezTo>
                    <a:pt x="42" y="31"/>
                    <a:pt x="46" y="31"/>
                    <a:pt x="48" y="31"/>
                  </a:cubicBezTo>
                  <a:cubicBezTo>
                    <a:pt x="49" y="31"/>
                    <a:pt x="51" y="32"/>
                    <a:pt x="50" y="33"/>
                  </a:cubicBezTo>
                  <a:cubicBezTo>
                    <a:pt x="49" y="34"/>
                    <a:pt x="32" y="51"/>
                    <a:pt x="30" y="53"/>
                  </a:cubicBezTo>
                  <a:cubicBezTo>
                    <a:pt x="28" y="55"/>
                    <a:pt x="27" y="54"/>
                    <a:pt x="22" y="54"/>
                  </a:cubicBezTo>
                  <a:cubicBezTo>
                    <a:pt x="17" y="54"/>
                    <a:pt x="14" y="59"/>
                    <a:pt x="13" y="59"/>
                  </a:cubicBezTo>
                  <a:cubicBezTo>
                    <a:pt x="12" y="59"/>
                    <a:pt x="9" y="60"/>
                    <a:pt x="6" y="60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6" y="100"/>
                    <a:pt x="15" y="92"/>
                    <a:pt x="20" y="86"/>
                  </a:cubicBezTo>
                  <a:cubicBezTo>
                    <a:pt x="27" y="79"/>
                    <a:pt x="29" y="78"/>
                    <a:pt x="33" y="76"/>
                  </a:cubicBezTo>
                  <a:cubicBezTo>
                    <a:pt x="37" y="74"/>
                    <a:pt x="45" y="66"/>
                    <a:pt x="51" y="58"/>
                  </a:cubicBezTo>
                  <a:cubicBezTo>
                    <a:pt x="55" y="53"/>
                    <a:pt x="60" y="48"/>
                    <a:pt x="60" y="44"/>
                  </a:cubicBezTo>
                  <a:cubicBezTo>
                    <a:pt x="61" y="41"/>
                    <a:pt x="64" y="36"/>
                    <a:pt x="66" y="32"/>
                  </a:cubicBezTo>
                  <a:cubicBezTo>
                    <a:pt x="69" y="29"/>
                    <a:pt x="73" y="20"/>
                    <a:pt x="73" y="17"/>
                  </a:cubicBezTo>
                  <a:cubicBezTo>
                    <a:pt x="73" y="16"/>
                    <a:pt x="75" y="9"/>
                    <a:pt x="76" y="4"/>
                  </a:cubicBezTo>
                  <a:cubicBezTo>
                    <a:pt x="76" y="0"/>
                    <a:pt x="72" y="0"/>
                    <a:pt x="71" y="3"/>
                  </a:cubicBezTo>
                  <a:cubicBezTo>
                    <a:pt x="70" y="4"/>
                    <a:pt x="61" y="6"/>
                    <a:pt x="54" y="6"/>
                  </a:cubicBezTo>
                  <a:cubicBezTo>
                    <a:pt x="49" y="7"/>
                    <a:pt x="45" y="7"/>
                    <a:pt x="43" y="9"/>
                  </a:cubicBezTo>
                  <a:cubicBezTo>
                    <a:pt x="40" y="12"/>
                    <a:pt x="35" y="9"/>
                    <a:pt x="33" y="11"/>
                  </a:cubicBezTo>
                  <a:cubicBezTo>
                    <a:pt x="31" y="14"/>
                    <a:pt x="23" y="16"/>
                    <a:pt x="21" y="10"/>
                  </a:cubicBezTo>
                  <a:cubicBezTo>
                    <a:pt x="20" y="8"/>
                    <a:pt x="18" y="7"/>
                    <a:pt x="17" y="6"/>
                  </a:cubicBezTo>
                  <a:cubicBezTo>
                    <a:pt x="15" y="8"/>
                    <a:pt x="13" y="12"/>
                    <a:pt x="13" y="13"/>
                  </a:cubicBezTo>
                  <a:cubicBezTo>
                    <a:pt x="14" y="14"/>
                    <a:pt x="16" y="18"/>
                    <a:pt x="17" y="1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936;p79"/>
            <p:cNvSpPr/>
            <p:nvPr/>
          </p:nvSpPr>
          <p:spPr>
            <a:xfrm>
              <a:off x="4261968" y="2581782"/>
              <a:ext cx="244865" cy="191196"/>
            </a:xfrm>
            <a:custGeom>
              <a:avLst/>
              <a:gdLst/>
              <a:ahLst/>
              <a:cxnLst/>
              <a:rect l="l" t="t" r="r" b="b"/>
              <a:pathLst>
                <a:path w="90" h="70" extrusionOk="0">
                  <a:moveTo>
                    <a:pt x="34" y="70"/>
                  </a:moveTo>
                  <a:cubicBezTo>
                    <a:pt x="34" y="66"/>
                    <a:pt x="33" y="61"/>
                    <a:pt x="33" y="60"/>
                  </a:cubicBezTo>
                  <a:cubicBezTo>
                    <a:pt x="34" y="59"/>
                    <a:pt x="43" y="54"/>
                    <a:pt x="45" y="53"/>
                  </a:cubicBezTo>
                  <a:cubicBezTo>
                    <a:pt x="47" y="52"/>
                    <a:pt x="50" y="53"/>
                    <a:pt x="50" y="51"/>
                  </a:cubicBezTo>
                  <a:cubicBezTo>
                    <a:pt x="50" y="49"/>
                    <a:pt x="54" y="50"/>
                    <a:pt x="57" y="50"/>
                  </a:cubicBezTo>
                  <a:cubicBezTo>
                    <a:pt x="59" y="49"/>
                    <a:pt x="61" y="47"/>
                    <a:pt x="61" y="45"/>
                  </a:cubicBezTo>
                  <a:cubicBezTo>
                    <a:pt x="61" y="44"/>
                    <a:pt x="64" y="44"/>
                    <a:pt x="66" y="44"/>
                  </a:cubicBezTo>
                  <a:cubicBezTo>
                    <a:pt x="68" y="44"/>
                    <a:pt x="68" y="41"/>
                    <a:pt x="70" y="41"/>
                  </a:cubicBezTo>
                  <a:cubicBezTo>
                    <a:pt x="71" y="41"/>
                    <a:pt x="70" y="39"/>
                    <a:pt x="71" y="36"/>
                  </a:cubicBezTo>
                  <a:cubicBezTo>
                    <a:pt x="71" y="34"/>
                    <a:pt x="71" y="34"/>
                    <a:pt x="73" y="34"/>
                  </a:cubicBezTo>
                  <a:cubicBezTo>
                    <a:pt x="75" y="34"/>
                    <a:pt x="77" y="34"/>
                    <a:pt x="77" y="33"/>
                  </a:cubicBezTo>
                  <a:cubicBezTo>
                    <a:pt x="77" y="31"/>
                    <a:pt x="86" y="32"/>
                    <a:pt x="88" y="32"/>
                  </a:cubicBezTo>
                  <a:cubicBezTo>
                    <a:pt x="89" y="32"/>
                    <a:pt x="90" y="30"/>
                    <a:pt x="90" y="29"/>
                  </a:cubicBezTo>
                  <a:cubicBezTo>
                    <a:pt x="89" y="28"/>
                    <a:pt x="88" y="24"/>
                    <a:pt x="86" y="23"/>
                  </a:cubicBezTo>
                  <a:cubicBezTo>
                    <a:pt x="86" y="23"/>
                    <a:pt x="86" y="20"/>
                    <a:pt x="86" y="17"/>
                  </a:cubicBezTo>
                  <a:cubicBezTo>
                    <a:pt x="86" y="14"/>
                    <a:pt x="86" y="12"/>
                    <a:pt x="85" y="10"/>
                  </a:cubicBezTo>
                  <a:cubicBezTo>
                    <a:pt x="84" y="9"/>
                    <a:pt x="84" y="8"/>
                    <a:pt x="83" y="7"/>
                  </a:cubicBezTo>
                  <a:cubicBezTo>
                    <a:pt x="80" y="7"/>
                    <a:pt x="77" y="5"/>
                    <a:pt x="74" y="5"/>
                  </a:cubicBezTo>
                  <a:cubicBezTo>
                    <a:pt x="71" y="5"/>
                    <a:pt x="64" y="7"/>
                    <a:pt x="61" y="4"/>
                  </a:cubicBezTo>
                  <a:cubicBezTo>
                    <a:pt x="59" y="1"/>
                    <a:pt x="57" y="0"/>
                    <a:pt x="55" y="1"/>
                  </a:cubicBezTo>
                  <a:cubicBezTo>
                    <a:pt x="52" y="1"/>
                    <a:pt x="49" y="12"/>
                    <a:pt x="47" y="15"/>
                  </a:cubicBezTo>
                  <a:cubicBezTo>
                    <a:pt x="45" y="19"/>
                    <a:pt x="38" y="21"/>
                    <a:pt x="36" y="21"/>
                  </a:cubicBezTo>
                  <a:cubicBezTo>
                    <a:pt x="32" y="21"/>
                    <a:pt x="32" y="25"/>
                    <a:pt x="30" y="27"/>
                  </a:cubicBezTo>
                  <a:cubicBezTo>
                    <a:pt x="27" y="29"/>
                    <a:pt x="28" y="32"/>
                    <a:pt x="25" y="34"/>
                  </a:cubicBezTo>
                  <a:cubicBezTo>
                    <a:pt x="23" y="36"/>
                    <a:pt x="24" y="43"/>
                    <a:pt x="25" y="45"/>
                  </a:cubicBezTo>
                  <a:cubicBezTo>
                    <a:pt x="27" y="48"/>
                    <a:pt x="21" y="56"/>
                    <a:pt x="17" y="57"/>
                  </a:cubicBezTo>
                  <a:cubicBezTo>
                    <a:pt x="13" y="60"/>
                    <a:pt x="12" y="64"/>
                    <a:pt x="6" y="65"/>
                  </a:cubicBezTo>
                  <a:cubicBezTo>
                    <a:pt x="3" y="66"/>
                    <a:pt x="1" y="67"/>
                    <a:pt x="0" y="67"/>
                  </a:cubicBezTo>
                  <a:cubicBezTo>
                    <a:pt x="10" y="67"/>
                    <a:pt x="24" y="67"/>
                    <a:pt x="28" y="67"/>
                  </a:cubicBezTo>
                  <a:cubicBezTo>
                    <a:pt x="34" y="67"/>
                    <a:pt x="33" y="68"/>
                    <a:pt x="34" y="7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937;p79"/>
            <p:cNvSpPr/>
            <p:nvPr/>
          </p:nvSpPr>
          <p:spPr>
            <a:xfrm>
              <a:off x="4679582" y="2543209"/>
              <a:ext cx="83858" cy="164361"/>
            </a:xfrm>
            <a:custGeom>
              <a:avLst/>
              <a:gdLst/>
              <a:ahLst/>
              <a:cxnLst/>
              <a:rect l="l" t="t" r="r" b="b"/>
              <a:pathLst>
                <a:path w="31" h="60" extrusionOk="0">
                  <a:moveTo>
                    <a:pt x="8" y="16"/>
                  </a:moveTo>
                  <a:cubicBezTo>
                    <a:pt x="10" y="19"/>
                    <a:pt x="8" y="22"/>
                    <a:pt x="6" y="23"/>
                  </a:cubicBezTo>
                  <a:cubicBezTo>
                    <a:pt x="4" y="24"/>
                    <a:pt x="3" y="29"/>
                    <a:pt x="1" y="29"/>
                  </a:cubicBezTo>
                  <a:cubicBezTo>
                    <a:pt x="0" y="29"/>
                    <a:pt x="1" y="35"/>
                    <a:pt x="4" y="36"/>
                  </a:cubicBezTo>
                  <a:cubicBezTo>
                    <a:pt x="7" y="38"/>
                    <a:pt x="7" y="40"/>
                    <a:pt x="7" y="41"/>
                  </a:cubicBezTo>
                  <a:cubicBezTo>
                    <a:pt x="7" y="43"/>
                    <a:pt x="12" y="44"/>
                    <a:pt x="14" y="45"/>
                  </a:cubicBezTo>
                  <a:cubicBezTo>
                    <a:pt x="14" y="47"/>
                    <a:pt x="16" y="56"/>
                    <a:pt x="16" y="58"/>
                  </a:cubicBezTo>
                  <a:cubicBezTo>
                    <a:pt x="16" y="59"/>
                    <a:pt x="17" y="60"/>
                    <a:pt x="17" y="60"/>
                  </a:cubicBezTo>
                  <a:cubicBezTo>
                    <a:pt x="18" y="60"/>
                    <a:pt x="20" y="59"/>
                    <a:pt x="20" y="58"/>
                  </a:cubicBezTo>
                  <a:cubicBezTo>
                    <a:pt x="22" y="56"/>
                    <a:pt x="22" y="53"/>
                    <a:pt x="22" y="52"/>
                  </a:cubicBezTo>
                  <a:cubicBezTo>
                    <a:pt x="21" y="51"/>
                    <a:pt x="22" y="49"/>
                    <a:pt x="23" y="49"/>
                  </a:cubicBezTo>
                  <a:cubicBezTo>
                    <a:pt x="24" y="48"/>
                    <a:pt x="28" y="44"/>
                    <a:pt x="28" y="44"/>
                  </a:cubicBezTo>
                  <a:cubicBezTo>
                    <a:pt x="29" y="43"/>
                    <a:pt x="31" y="44"/>
                    <a:pt x="31" y="41"/>
                  </a:cubicBezTo>
                  <a:cubicBezTo>
                    <a:pt x="31" y="40"/>
                    <a:pt x="31" y="39"/>
                    <a:pt x="31" y="37"/>
                  </a:cubicBezTo>
                  <a:cubicBezTo>
                    <a:pt x="30" y="36"/>
                    <a:pt x="28" y="34"/>
                    <a:pt x="28" y="34"/>
                  </a:cubicBezTo>
                  <a:cubicBezTo>
                    <a:pt x="28" y="33"/>
                    <a:pt x="27" y="30"/>
                    <a:pt x="26" y="32"/>
                  </a:cubicBezTo>
                  <a:cubicBezTo>
                    <a:pt x="25" y="33"/>
                    <a:pt x="20" y="32"/>
                    <a:pt x="20" y="29"/>
                  </a:cubicBezTo>
                  <a:cubicBezTo>
                    <a:pt x="19" y="26"/>
                    <a:pt x="23" y="26"/>
                    <a:pt x="26" y="24"/>
                  </a:cubicBezTo>
                  <a:cubicBezTo>
                    <a:pt x="28" y="21"/>
                    <a:pt x="29" y="17"/>
                    <a:pt x="26" y="14"/>
                  </a:cubicBezTo>
                  <a:cubicBezTo>
                    <a:pt x="23" y="11"/>
                    <a:pt x="25" y="9"/>
                    <a:pt x="28" y="8"/>
                  </a:cubicBezTo>
                  <a:cubicBezTo>
                    <a:pt x="29" y="5"/>
                    <a:pt x="28" y="4"/>
                    <a:pt x="27" y="5"/>
                  </a:cubicBezTo>
                  <a:cubicBezTo>
                    <a:pt x="25" y="6"/>
                    <a:pt x="23" y="6"/>
                    <a:pt x="23" y="4"/>
                  </a:cubicBezTo>
                  <a:cubicBezTo>
                    <a:pt x="22" y="1"/>
                    <a:pt x="15" y="0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8" y="9"/>
                    <a:pt x="7" y="14"/>
                    <a:pt x="8" y="1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938;p79"/>
            <p:cNvSpPr/>
            <p:nvPr/>
          </p:nvSpPr>
          <p:spPr>
            <a:xfrm>
              <a:off x="4352534" y="2551593"/>
              <a:ext cx="422644" cy="404195"/>
            </a:xfrm>
            <a:custGeom>
              <a:avLst/>
              <a:gdLst/>
              <a:ahLst/>
              <a:cxnLst/>
              <a:rect l="l" t="t" r="r" b="b"/>
              <a:pathLst>
                <a:path w="155" h="148" extrusionOk="0">
                  <a:moveTo>
                    <a:pt x="53" y="28"/>
                  </a:moveTo>
                  <a:cubicBezTo>
                    <a:pt x="53" y="31"/>
                    <a:pt x="52" y="35"/>
                    <a:pt x="53" y="35"/>
                  </a:cubicBezTo>
                  <a:cubicBezTo>
                    <a:pt x="55" y="36"/>
                    <a:pt x="56" y="39"/>
                    <a:pt x="57" y="40"/>
                  </a:cubicBezTo>
                  <a:cubicBezTo>
                    <a:pt x="57" y="41"/>
                    <a:pt x="56" y="43"/>
                    <a:pt x="55" y="43"/>
                  </a:cubicBezTo>
                  <a:cubicBezTo>
                    <a:pt x="53" y="43"/>
                    <a:pt x="44" y="42"/>
                    <a:pt x="44" y="44"/>
                  </a:cubicBezTo>
                  <a:cubicBezTo>
                    <a:pt x="44" y="45"/>
                    <a:pt x="42" y="46"/>
                    <a:pt x="39" y="46"/>
                  </a:cubicBezTo>
                  <a:cubicBezTo>
                    <a:pt x="37" y="46"/>
                    <a:pt x="37" y="46"/>
                    <a:pt x="37" y="48"/>
                  </a:cubicBezTo>
                  <a:cubicBezTo>
                    <a:pt x="36" y="50"/>
                    <a:pt x="37" y="52"/>
                    <a:pt x="36" y="52"/>
                  </a:cubicBezTo>
                  <a:cubicBezTo>
                    <a:pt x="35" y="52"/>
                    <a:pt x="35" y="55"/>
                    <a:pt x="33" y="55"/>
                  </a:cubicBezTo>
                  <a:cubicBezTo>
                    <a:pt x="31" y="55"/>
                    <a:pt x="27" y="55"/>
                    <a:pt x="27" y="57"/>
                  </a:cubicBezTo>
                  <a:cubicBezTo>
                    <a:pt x="27" y="59"/>
                    <a:pt x="25" y="60"/>
                    <a:pt x="24" y="61"/>
                  </a:cubicBezTo>
                  <a:cubicBezTo>
                    <a:pt x="21" y="61"/>
                    <a:pt x="17" y="60"/>
                    <a:pt x="17" y="62"/>
                  </a:cubicBezTo>
                  <a:cubicBezTo>
                    <a:pt x="17" y="64"/>
                    <a:pt x="13" y="63"/>
                    <a:pt x="12" y="64"/>
                  </a:cubicBezTo>
                  <a:cubicBezTo>
                    <a:pt x="10" y="65"/>
                    <a:pt x="0" y="71"/>
                    <a:pt x="0" y="71"/>
                  </a:cubicBezTo>
                  <a:cubicBezTo>
                    <a:pt x="0" y="72"/>
                    <a:pt x="0" y="77"/>
                    <a:pt x="0" y="82"/>
                  </a:cubicBezTo>
                  <a:cubicBezTo>
                    <a:pt x="0" y="83"/>
                    <a:pt x="0" y="83"/>
                    <a:pt x="1" y="83"/>
                  </a:cubicBezTo>
                  <a:cubicBezTo>
                    <a:pt x="5" y="85"/>
                    <a:pt x="72" y="129"/>
                    <a:pt x="73" y="131"/>
                  </a:cubicBezTo>
                  <a:cubicBezTo>
                    <a:pt x="76" y="133"/>
                    <a:pt x="78" y="138"/>
                    <a:pt x="78" y="138"/>
                  </a:cubicBezTo>
                  <a:cubicBezTo>
                    <a:pt x="78" y="138"/>
                    <a:pt x="83" y="139"/>
                    <a:pt x="86" y="141"/>
                  </a:cubicBezTo>
                  <a:cubicBezTo>
                    <a:pt x="90" y="142"/>
                    <a:pt x="90" y="148"/>
                    <a:pt x="90" y="148"/>
                  </a:cubicBezTo>
                  <a:cubicBezTo>
                    <a:pt x="90" y="148"/>
                    <a:pt x="95" y="147"/>
                    <a:pt x="97" y="147"/>
                  </a:cubicBezTo>
                  <a:cubicBezTo>
                    <a:pt x="100" y="146"/>
                    <a:pt x="109" y="143"/>
                    <a:pt x="109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08"/>
                    <a:pt x="153" y="106"/>
                    <a:pt x="151" y="106"/>
                  </a:cubicBezTo>
                  <a:cubicBezTo>
                    <a:pt x="149" y="106"/>
                    <a:pt x="147" y="105"/>
                    <a:pt x="145" y="105"/>
                  </a:cubicBezTo>
                  <a:cubicBezTo>
                    <a:pt x="144" y="105"/>
                    <a:pt x="141" y="103"/>
                    <a:pt x="140" y="101"/>
                  </a:cubicBezTo>
                  <a:cubicBezTo>
                    <a:pt x="140" y="99"/>
                    <a:pt x="141" y="98"/>
                    <a:pt x="139" y="95"/>
                  </a:cubicBezTo>
                  <a:cubicBezTo>
                    <a:pt x="138" y="93"/>
                    <a:pt x="136" y="92"/>
                    <a:pt x="136" y="91"/>
                  </a:cubicBezTo>
                  <a:cubicBezTo>
                    <a:pt x="136" y="90"/>
                    <a:pt x="139" y="88"/>
                    <a:pt x="139" y="87"/>
                  </a:cubicBezTo>
                  <a:cubicBezTo>
                    <a:pt x="140" y="87"/>
                    <a:pt x="138" y="85"/>
                    <a:pt x="138" y="83"/>
                  </a:cubicBezTo>
                  <a:cubicBezTo>
                    <a:pt x="138" y="83"/>
                    <a:pt x="137" y="81"/>
                    <a:pt x="138" y="79"/>
                  </a:cubicBezTo>
                  <a:cubicBezTo>
                    <a:pt x="139" y="78"/>
                    <a:pt x="140" y="77"/>
                    <a:pt x="139" y="74"/>
                  </a:cubicBezTo>
                  <a:cubicBezTo>
                    <a:pt x="137" y="71"/>
                    <a:pt x="141" y="70"/>
                    <a:pt x="139" y="67"/>
                  </a:cubicBezTo>
                  <a:cubicBezTo>
                    <a:pt x="137" y="63"/>
                    <a:pt x="135" y="60"/>
                    <a:pt x="135" y="60"/>
                  </a:cubicBezTo>
                  <a:cubicBezTo>
                    <a:pt x="135" y="60"/>
                    <a:pt x="136" y="59"/>
                    <a:pt x="137" y="58"/>
                  </a:cubicBezTo>
                  <a:cubicBezTo>
                    <a:pt x="137" y="58"/>
                    <a:pt x="136" y="57"/>
                    <a:pt x="136" y="56"/>
                  </a:cubicBezTo>
                  <a:cubicBezTo>
                    <a:pt x="136" y="53"/>
                    <a:pt x="134" y="45"/>
                    <a:pt x="133" y="43"/>
                  </a:cubicBezTo>
                  <a:cubicBezTo>
                    <a:pt x="132" y="41"/>
                    <a:pt x="127" y="40"/>
                    <a:pt x="127" y="38"/>
                  </a:cubicBezTo>
                  <a:cubicBezTo>
                    <a:pt x="127" y="37"/>
                    <a:pt x="127" y="36"/>
                    <a:pt x="124" y="34"/>
                  </a:cubicBezTo>
                  <a:cubicBezTo>
                    <a:pt x="121" y="33"/>
                    <a:pt x="120" y="26"/>
                    <a:pt x="121" y="26"/>
                  </a:cubicBezTo>
                  <a:cubicBezTo>
                    <a:pt x="123" y="26"/>
                    <a:pt x="124" y="22"/>
                    <a:pt x="126" y="21"/>
                  </a:cubicBezTo>
                  <a:cubicBezTo>
                    <a:pt x="128" y="20"/>
                    <a:pt x="130" y="16"/>
                    <a:pt x="128" y="13"/>
                  </a:cubicBezTo>
                  <a:cubicBezTo>
                    <a:pt x="127" y="12"/>
                    <a:pt x="128" y="6"/>
                    <a:pt x="128" y="1"/>
                  </a:cubicBezTo>
                  <a:cubicBezTo>
                    <a:pt x="125" y="1"/>
                    <a:pt x="122" y="1"/>
                    <a:pt x="121" y="1"/>
                  </a:cubicBezTo>
                  <a:cubicBezTo>
                    <a:pt x="120" y="0"/>
                    <a:pt x="116" y="1"/>
                    <a:pt x="114" y="1"/>
                  </a:cubicBezTo>
                  <a:cubicBezTo>
                    <a:pt x="111" y="1"/>
                    <a:pt x="106" y="5"/>
                    <a:pt x="104" y="3"/>
                  </a:cubicBezTo>
                  <a:cubicBezTo>
                    <a:pt x="101" y="1"/>
                    <a:pt x="82" y="4"/>
                    <a:pt x="75" y="5"/>
                  </a:cubicBezTo>
                  <a:cubicBezTo>
                    <a:pt x="70" y="5"/>
                    <a:pt x="68" y="11"/>
                    <a:pt x="64" y="11"/>
                  </a:cubicBezTo>
                  <a:cubicBezTo>
                    <a:pt x="60" y="11"/>
                    <a:pt x="55" y="13"/>
                    <a:pt x="52" y="17"/>
                  </a:cubicBezTo>
                  <a:cubicBezTo>
                    <a:pt x="51" y="18"/>
                    <a:pt x="50" y="18"/>
                    <a:pt x="49" y="18"/>
                  </a:cubicBezTo>
                  <a:cubicBezTo>
                    <a:pt x="50" y="19"/>
                    <a:pt x="50" y="20"/>
                    <a:pt x="51" y="21"/>
                  </a:cubicBezTo>
                  <a:cubicBezTo>
                    <a:pt x="52" y="23"/>
                    <a:pt x="53" y="25"/>
                    <a:pt x="53" y="2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939;p79"/>
            <p:cNvSpPr/>
            <p:nvPr/>
          </p:nvSpPr>
          <p:spPr>
            <a:xfrm>
              <a:off x="4719833" y="2647192"/>
              <a:ext cx="311952" cy="295180"/>
            </a:xfrm>
            <a:custGeom>
              <a:avLst/>
              <a:gdLst/>
              <a:ahLst/>
              <a:cxnLst/>
              <a:rect l="l" t="t" r="r" b="b"/>
              <a:pathLst>
                <a:path w="114" h="108" extrusionOk="0">
                  <a:moveTo>
                    <a:pt x="13" y="6"/>
                  </a:moveTo>
                  <a:cubicBezTo>
                    <a:pt x="12" y="6"/>
                    <a:pt x="9" y="11"/>
                    <a:pt x="8" y="12"/>
                  </a:cubicBezTo>
                  <a:cubicBezTo>
                    <a:pt x="7" y="12"/>
                    <a:pt x="6" y="14"/>
                    <a:pt x="7" y="14"/>
                  </a:cubicBezTo>
                  <a:cubicBezTo>
                    <a:pt x="7" y="15"/>
                    <a:pt x="7" y="18"/>
                    <a:pt x="5" y="21"/>
                  </a:cubicBezTo>
                  <a:cubicBezTo>
                    <a:pt x="4" y="23"/>
                    <a:pt x="1" y="24"/>
                    <a:pt x="0" y="25"/>
                  </a:cubicBezTo>
                  <a:cubicBezTo>
                    <a:pt x="0" y="26"/>
                    <a:pt x="2" y="28"/>
                    <a:pt x="4" y="32"/>
                  </a:cubicBezTo>
                  <a:cubicBezTo>
                    <a:pt x="6" y="35"/>
                    <a:pt x="2" y="37"/>
                    <a:pt x="4" y="39"/>
                  </a:cubicBezTo>
                  <a:cubicBezTo>
                    <a:pt x="5" y="42"/>
                    <a:pt x="4" y="43"/>
                    <a:pt x="3" y="44"/>
                  </a:cubicBezTo>
                  <a:cubicBezTo>
                    <a:pt x="2" y="46"/>
                    <a:pt x="3" y="48"/>
                    <a:pt x="3" y="49"/>
                  </a:cubicBezTo>
                  <a:cubicBezTo>
                    <a:pt x="3" y="50"/>
                    <a:pt x="5" y="52"/>
                    <a:pt x="4" y="52"/>
                  </a:cubicBezTo>
                  <a:cubicBezTo>
                    <a:pt x="4" y="53"/>
                    <a:pt x="1" y="55"/>
                    <a:pt x="1" y="56"/>
                  </a:cubicBezTo>
                  <a:cubicBezTo>
                    <a:pt x="1" y="57"/>
                    <a:pt x="3" y="58"/>
                    <a:pt x="4" y="61"/>
                  </a:cubicBezTo>
                  <a:cubicBezTo>
                    <a:pt x="6" y="63"/>
                    <a:pt x="5" y="64"/>
                    <a:pt x="5" y="66"/>
                  </a:cubicBezTo>
                  <a:cubicBezTo>
                    <a:pt x="6" y="68"/>
                    <a:pt x="9" y="70"/>
                    <a:pt x="11" y="70"/>
                  </a:cubicBezTo>
                  <a:cubicBezTo>
                    <a:pt x="12" y="70"/>
                    <a:pt x="14" y="71"/>
                    <a:pt x="16" y="71"/>
                  </a:cubicBezTo>
                  <a:cubicBezTo>
                    <a:pt x="18" y="71"/>
                    <a:pt x="19" y="74"/>
                    <a:pt x="20" y="77"/>
                  </a:cubicBezTo>
                  <a:cubicBezTo>
                    <a:pt x="21" y="77"/>
                    <a:pt x="28" y="77"/>
                    <a:pt x="31" y="80"/>
                  </a:cubicBezTo>
                  <a:cubicBezTo>
                    <a:pt x="34" y="82"/>
                    <a:pt x="36" y="85"/>
                    <a:pt x="36" y="85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5" y="104"/>
                    <a:pt x="105" y="104"/>
                    <a:pt x="105" y="104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1" y="104"/>
                    <a:pt x="111" y="37"/>
                    <a:pt x="111" y="31"/>
                  </a:cubicBezTo>
                  <a:cubicBezTo>
                    <a:pt x="111" y="26"/>
                    <a:pt x="110" y="23"/>
                    <a:pt x="111" y="20"/>
                  </a:cubicBezTo>
                  <a:cubicBezTo>
                    <a:pt x="114" y="17"/>
                    <a:pt x="110" y="16"/>
                    <a:pt x="112" y="11"/>
                  </a:cubicBezTo>
                  <a:cubicBezTo>
                    <a:pt x="112" y="11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7"/>
                    <a:pt x="110" y="7"/>
                    <a:pt x="103" y="6"/>
                  </a:cubicBezTo>
                  <a:cubicBezTo>
                    <a:pt x="97" y="5"/>
                    <a:pt x="99" y="1"/>
                    <a:pt x="92" y="1"/>
                  </a:cubicBezTo>
                  <a:cubicBezTo>
                    <a:pt x="85" y="0"/>
                    <a:pt x="75" y="6"/>
                    <a:pt x="75" y="9"/>
                  </a:cubicBezTo>
                  <a:cubicBezTo>
                    <a:pt x="75" y="12"/>
                    <a:pt x="78" y="15"/>
                    <a:pt x="76" y="18"/>
                  </a:cubicBezTo>
                  <a:cubicBezTo>
                    <a:pt x="73" y="22"/>
                    <a:pt x="68" y="22"/>
                    <a:pt x="64" y="19"/>
                  </a:cubicBezTo>
                  <a:cubicBezTo>
                    <a:pt x="61" y="15"/>
                    <a:pt x="55" y="14"/>
                    <a:pt x="51" y="14"/>
                  </a:cubicBezTo>
                  <a:cubicBezTo>
                    <a:pt x="47" y="14"/>
                    <a:pt x="43" y="11"/>
                    <a:pt x="44" y="9"/>
                  </a:cubicBezTo>
                  <a:cubicBezTo>
                    <a:pt x="44" y="6"/>
                    <a:pt x="42" y="5"/>
                    <a:pt x="38" y="4"/>
                  </a:cubicBezTo>
                  <a:cubicBezTo>
                    <a:pt x="35" y="3"/>
                    <a:pt x="32" y="1"/>
                    <a:pt x="25" y="2"/>
                  </a:cubicBezTo>
                  <a:cubicBezTo>
                    <a:pt x="22" y="2"/>
                    <a:pt x="19" y="1"/>
                    <a:pt x="16" y="0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6" y="6"/>
                    <a:pt x="14" y="5"/>
                    <a:pt x="13" y="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940;p79"/>
            <p:cNvSpPr/>
            <p:nvPr/>
          </p:nvSpPr>
          <p:spPr>
            <a:xfrm>
              <a:off x="4191527" y="3059774"/>
              <a:ext cx="57024" cy="21803"/>
            </a:xfrm>
            <a:custGeom>
              <a:avLst/>
              <a:gdLst/>
              <a:ahLst/>
              <a:cxnLst/>
              <a:rect l="l" t="t" r="r" b="b"/>
              <a:pathLst>
                <a:path w="21" h="8" extrusionOk="0">
                  <a:moveTo>
                    <a:pt x="11" y="5"/>
                  </a:moveTo>
                  <a:cubicBezTo>
                    <a:pt x="12" y="3"/>
                    <a:pt x="15" y="6"/>
                    <a:pt x="17" y="7"/>
                  </a:cubicBezTo>
                  <a:cubicBezTo>
                    <a:pt x="19" y="7"/>
                    <a:pt x="21" y="5"/>
                    <a:pt x="21" y="5"/>
                  </a:cubicBezTo>
                  <a:cubicBezTo>
                    <a:pt x="21" y="5"/>
                    <a:pt x="21" y="5"/>
                    <a:pt x="17" y="5"/>
                  </a:cubicBezTo>
                  <a:cubicBezTo>
                    <a:pt x="14" y="4"/>
                    <a:pt x="14" y="0"/>
                    <a:pt x="10" y="1"/>
                  </a:cubicBezTo>
                  <a:cubicBezTo>
                    <a:pt x="7" y="3"/>
                    <a:pt x="5" y="3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8"/>
                    <a:pt x="1" y="7"/>
                    <a:pt x="2" y="7"/>
                  </a:cubicBezTo>
                  <a:cubicBezTo>
                    <a:pt x="4" y="7"/>
                    <a:pt x="9" y="6"/>
                    <a:pt x="11" y="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941;p79"/>
            <p:cNvSpPr/>
            <p:nvPr/>
          </p:nvSpPr>
          <p:spPr>
            <a:xfrm>
              <a:off x="4178110" y="3004426"/>
              <a:ext cx="122433" cy="93921"/>
            </a:xfrm>
            <a:custGeom>
              <a:avLst/>
              <a:gdLst/>
              <a:ahLst/>
              <a:cxnLst/>
              <a:rect l="l" t="t" r="r" b="b"/>
              <a:pathLst>
                <a:path w="45" h="34" extrusionOk="0">
                  <a:moveTo>
                    <a:pt x="10" y="33"/>
                  </a:moveTo>
                  <a:cubicBezTo>
                    <a:pt x="12" y="33"/>
                    <a:pt x="15" y="31"/>
                    <a:pt x="15" y="31"/>
                  </a:cubicBezTo>
                  <a:cubicBezTo>
                    <a:pt x="15" y="31"/>
                    <a:pt x="24" y="30"/>
                    <a:pt x="25" y="30"/>
                  </a:cubicBezTo>
                  <a:cubicBezTo>
                    <a:pt x="26" y="30"/>
                    <a:pt x="27" y="30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33" y="31"/>
                    <a:pt x="33" y="32"/>
                  </a:cubicBezTo>
                  <a:cubicBezTo>
                    <a:pt x="33" y="33"/>
                    <a:pt x="40" y="34"/>
                    <a:pt x="44" y="33"/>
                  </a:cubicBezTo>
                  <a:cubicBezTo>
                    <a:pt x="44" y="33"/>
                    <a:pt x="44" y="33"/>
                    <a:pt x="45" y="33"/>
                  </a:cubicBezTo>
                  <a:cubicBezTo>
                    <a:pt x="45" y="31"/>
                    <a:pt x="45" y="28"/>
                    <a:pt x="45" y="27"/>
                  </a:cubicBezTo>
                  <a:cubicBezTo>
                    <a:pt x="44" y="27"/>
                    <a:pt x="42" y="25"/>
                    <a:pt x="40" y="23"/>
                  </a:cubicBezTo>
                  <a:cubicBezTo>
                    <a:pt x="39" y="22"/>
                    <a:pt x="39" y="18"/>
                    <a:pt x="39" y="1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7" y="12"/>
                    <a:pt x="34" y="11"/>
                  </a:cubicBezTo>
                  <a:cubicBezTo>
                    <a:pt x="31" y="10"/>
                    <a:pt x="29" y="5"/>
                    <a:pt x="29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3" y="2"/>
                    <a:pt x="22" y="1"/>
                  </a:cubicBezTo>
                  <a:cubicBezTo>
                    <a:pt x="20" y="0"/>
                    <a:pt x="16" y="2"/>
                    <a:pt x="16" y="2"/>
                  </a:cubicBezTo>
                  <a:cubicBezTo>
                    <a:pt x="16" y="2"/>
                    <a:pt x="11" y="2"/>
                    <a:pt x="10" y="2"/>
                  </a:cubicBezTo>
                  <a:cubicBezTo>
                    <a:pt x="7" y="1"/>
                    <a:pt x="7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7"/>
                    <a:pt x="4" y="9"/>
                    <a:pt x="3" y="11"/>
                  </a:cubicBezTo>
                  <a:cubicBezTo>
                    <a:pt x="0" y="15"/>
                    <a:pt x="4" y="20"/>
                    <a:pt x="6" y="22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10" y="23"/>
                    <a:pt x="12" y="23"/>
                    <a:pt x="15" y="21"/>
                  </a:cubicBezTo>
                  <a:cubicBezTo>
                    <a:pt x="19" y="20"/>
                    <a:pt x="19" y="24"/>
                    <a:pt x="23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4" y="27"/>
                    <a:pt x="23" y="27"/>
                  </a:cubicBezTo>
                  <a:cubicBezTo>
                    <a:pt x="20" y="26"/>
                    <a:pt x="17" y="23"/>
                    <a:pt x="16" y="25"/>
                  </a:cubicBezTo>
                  <a:cubicBezTo>
                    <a:pt x="14" y="26"/>
                    <a:pt x="10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5" y="28"/>
                    <a:pt x="5" y="30"/>
                    <a:pt x="6" y="31"/>
                  </a:cubicBezTo>
                  <a:cubicBezTo>
                    <a:pt x="6" y="31"/>
                    <a:pt x="7" y="31"/>
                    <a:pt x="7" y="32"/>
                  </a:cubicBezTo>
                  <a:cubicBezTo>
                    <a:pt x="10" y="31"/>
                    <a:pt x="10" y="33"/>
                    <a:pt x="10" y="3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942;p79"/>
            <p:cNvSpPr/>
            <p:nvPr/>
          </p:nvSpPr>
          <p:spPr>
            <a:xfrm>
              <a:off x="4193205" y="3086607"/>
              <a:ext cx="57024" cy="33543"/>
            </a:xfrm>
            <a:custGeom>
              <a:avLst/>
              <a:gdLst/>
              <a:ahLst/>
              <a:cxnLst/>
              <a:rect l="l" t="t" r="r" b="b"/>
              <a:pathLst>
                <a:path w="21" h="12" extrusionOk="0">
                  <a:moveTo>
                    <a:pt x="11" y="11"/>
                  </a:moveTo>
                  <a:cubicBezTo>
                    <a:pt x="12" y="11"/>
                    <a:pt x="16" y="8"/>
                    <a:pt x="17" y="9"/>
                  </a:cubicBezTo>
                  <a:cubicBezTo>
                    <a:pt x="18" y="9"/>
                    <a:pt x="20" y="8"/>
                    <a:pt x="20" y="7"/>
                  </a:cubicBezTo>
                  <a:cubicBezTo>
                    <a:pt x="20" y="7"/>
                    <a:pt x="18" y="4"/>
                    <a:pt x="20" y="4"/>
                  </a:cubicBezTo>
                  <a:cubicBezTo>
                    <a:pt x="21" y="3"/>
                    <a:pt x="21" y="2"/>
                    <a:pt x="21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9" y="1"/>
                    <a:pt x="9" y="1"/>
                  </a:cubicBezTo>
                  <a:cubicBezTo>
                    <a:pt x="9" y="1"/>
                    <a:pt x="6" y="3"/>
                    <a:pt x="4" y="3"/>
                  </a:cubicBezTo>
                  <a:cubicBezTo>
                    <a:pt x="3" y="3"/>
                    <a:pt x="4" y="1"/>
                    <a:pt x="0" y="2"/>
                  </a:cubicBezTo>
                  <a:cubicBezTo>
                    <a:pt x="2" y="4"/>
                    <a:pt x="2" y="5"/>
                    <a:pt x="6" y="7"/>
                  </a:cubicBezTo>
                  <a:cubicBezTo>
                    <a:pt x="11" y="8"/>
                    <a:pt x="6" y="10"/>
                    <a:pt x="10" y="12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2"/>
                    <a:pt x="11" y="12"/>
                    <a:pt x="11" y="1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943;p79"/>
            <p:cNvSpPr/>
            <p:nvPr/>
          </p:nvSpPr>
          <p:spPr>
            <a:xfrm>
              <a:off x="4823817" y="3116798"/>
              <a:ext cx="248220" cy="177779"/>
            </a:xfrm>
            <a:custGeom>
              <a:avLst/>
              <a:gdLst/>
              <a:ahLst/>
              <a:cxnLst/>
              <a:rect l="l" t="t" r="r" b="b"/>
              <a:pathLst>
                <a:path w="91" h="65" extrusionOk="0">
                  <a:moveTo>
                    <a:pt x="83" y="37"/>
                  </a:moveTo>
                  <a:cubicBezTo>
                    <a:pt x="83" y="35"/>
                    <a:pt x="83" y="34"/>
                    <a:pt x="80" y="32"/>
                  </a:cubicBezTo>
                  <a:cubicBezTo>
                    <a:pt x="78" y="30"/>
                    <a:pt x="76" y="29"/>
                    <a:pt x="76" y="28"/>
                  </a:cubicBezTo>
                  <a:cubicBezTo>
                    <a:pt x="76" y="26"/>
                    <a:pt x="75" y="26"/>
                    <a:pt x="73" y="23"/>
                  </a:cubicBezTo>
                  <a:cubicBezTo>
                    <a:pt x="70" y="21"/>
                    <a:pt x="67" y="21"/>
                    <a:pt x="67" y="21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1" y="16"/>
                    <a:pt x="64" y="15"/>
                  </a:cubicBezTo>
                  <a:cubicBezTo>
                    <a:pt x="67" y="13"/>
                    <a:pt x="64" y="10"/>
                    <a:pt x="63" y="9"/>
                  </a:cubicBezTo>
                  <a:cubicBezTo>
                    <a:pt x="63" y="8"/>
                    <a:pt x="59" y="2"/>
                    <a:pt x="58" y="1"/>
                  </a:cubicBezTo>
                  <a:cubicBezTo>
                    <a:pt x="58" y="1"/>
                    <a:pt x="58" y="1"/>
                    <a:pt x="57" y="1"/>
                  </a:cubicBezTo>
                  <a:cubicBezTo>
                    <a:pt x="56" y="0"/>
                    <a:pt x="52" y="2"/>
                    <a:pt x="51" y="4"/>
                  </a:cubicBezTo>
                  <a:cubicBezTo>
                    <a:pt x="49" y="5"/>
                    <a:pt x="50" y="6"/>
                    <a:pt x="49" y="7"/>
                  </a:cubicBezTo>
                  <a:cubicBezTo>
                    <a:pt x="48" y="9"/>
                    <a:pt x="45" y="11"/>
                    <a:pt x="42" y="14"/>
                  </a:cubicBezTo>
                  <a:cubicBezTo>
                    <a:pt x="39" y="18"/>
                    <a:pt x="34" y="16"/>
                    <a:pt x="32" y="17"/>
                  </a:cubicBezTo>
                  <a:cubicBezTo>
                    <a:pt x="30" y="18"/>
                    <a:pt x="33" y="20"/>
                    <a:pt x="31" y="21"/>
                  </a:cubicBezTo>
                  <a:cubicBezTo>
                    <a:pt x="30" y="22"/>
                    <a:pt x="25" y="23"/>
                    <a:pt x="25" y="24"/>
                  </a:cubicBezTo>
                  <a:cubicBezTo>
                    <a:pt x="24" y="25"/>
                    <a:pt x="18" y="24"/>
                    <a:pt x="16" y="26"/>
                  </a:cubicBezTo>
                  <a:cubicBezTo>
                    <a:pt x="15" y="29"/>
                    <a:pt x="14" y="24"/>
                    <a:pt x="12" y="26"/>
                  </a:cubicBezTo>
                  <a:cubicBezTo>
                    <a:pt x="10" y="29"/>
                    <a:pt x="8" y="29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9"/>
                    <a:pt x="4" y="31"/>
                    <a:pt x="4" y="33"/>
                  </a:cubicBezTo>
                  <a:cubicBezTo>
                    <a:pt x="3" y="35"/>
                    <a:pt x="0" y="38"/>
                    <a:pt x="0" y="40"/>
                  </a:cubicBezTo>
                  <a:cubicBezTo>
                    <a:pt x="0" y="41"/>
                    <a:pt x="1" y="43"/>
                    <a:pt x="1" y="45"/>
                  </a:cubicBezTo>
                  <a:cubicBezTo>
                    <a:pt x="1" y="48"/>
                    <a:pt x="2" y="49"/>
                    <a:pt x="3" y="52"/>
                  </a:cubicBezTo>
                  <a:cubicBezTo>
                    <a:pt x="4" y="54"/>
                    <a:pt x="4" y="56"/>
                    <a:pt x="4" y="56"/>
                  </a:cubicBezTo>
                  <a:cubicBezTo>
                    <a:pt x="4" y="56"/>
                    <a:pt x="4" y="57"/>
                    <a:pt x="5" y="58"/>
                  </a:cubicBezTo>
                  <a:cubicBezTo>
                    <a:pt x="7" y="60"/>
                    <a:pt x="10" y="62"/>
                    <a:pt x="10" y="63"/>
                  </a:cubicBezTo>
                  <a:cubicBezTo>
                    <a:pt x="11" y="64"/>
                    <a:pt x="11" y="64"/>
                    <a:pt x="12" y="65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1"/>
                    <a:pt x="14" y="58"/>
                    <a:pt x="14" y="58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32" y="46"/>
                    <a:pt x="35" y="46"/>
                  </a:cubicBezTo>
                  <a:cubicBezTo>
                    <a:pt x="38" y="46"/>
                    <a:pt x="41" y="50"/>
                    <a:pt x="41" y="50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3"/>
                    <a:pt x="56" y="49"/>
                    <a:pt x="57" y="48"/>
                  </a:cubicBezTo>
                  <a:cubicBezTo>
                    <a:pt x="58" y="47"/>
                    <a:pt x="61" y="49"/>
                    <a:pt x="63" y="48"/>
                  </a:cubicBezTo>
                  <a:cubicBezTo>
                    <a:pt x="65" y="47"/>
                    <a:pt x="68" y="46"/>
                    <a:pt x="70" y="46"/>
                  </a:cubicBezTo>
                  <a:cubicBezTo>
                    <a:pt x="74" y="46"/>
                    <a:pt x="75" y="47"/>
                    <a:pt x="77" y="45"/>
                  </a:cubicBezTo>
                  <a:cubicBezTo>
                    <a:pt x="78" y="43"/>
                    <a:pt x="85" y="46"/>
                    <a:pt x="85" y="46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3" y="38"/>
                    <a:pt x="83" y="3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944;p79"/>
            <p:cNvSpPr/>
            <p:nvPr/>
          </p:nvSpPr>
          <p:spPr>
            <a:xfrm>
              <a:off x="4583982" y="3059774"/>
              <a:ext cx="243189" cy="201259"/>
            </a:xfrm>
            <a:custGeom>
              <a:avLst/>
              <a:gdLst/>
              <a:ahLst/>
              <a:cxnLst/>
              <a:rect l="l" t="t" r="r" b="b"/>
              <a:pathLst>
                <a:path w="89" h="74" extrusionOk="0">
                  <a:moveTo>
                    <a:pt x="55" y="53"/>
                  </a:moveTo>
                  <a:cubicBezTo>
                    <a:pt x="56" y="53"/>
                    <a:pt x="58" y="54"/>
                    <a:pt x="60" y="53"/>
                  </a:cubicBezTo>
                  <a:cubicBezTo>
                    <a:pt x="61" y="52"/>
                    <a:pt x="64" y="54"/>
                    <a:pt x="64" y="56"/>
                  </a:cubicBezTo>
                  <a:cubicBezTo>
                    <a:pt x="65" y="59"/>
                    <a:pt x="66" y="56"/>
                    <a:pt x="68" y="53"/>
                  </a:cubicBezTo>
                  <a:cubicBezTo>
                    <a:pt x="69" y="51"/>
                    <a:pt x="73" y="43"/>
                    <a:pt x="73" y="42"/>
                  </a:cubicBezTo>
                  <a:cubicBezTo>
                    <a:pt x="73" y="41"/>
                    <a:pt x="76" y="39"/>
                    <a:pt x="76" y="38"/>
                  </a:cubicBezTo>
                  <a:cubicBezTo>
                    <a:pt x="76" y="37"/>
                    <a:pt x="76" y="34"/>
                    <a:pt x="77" y="33"/>
                  </a:cubicBezTo>
                  <a:cubicBezTo>
                    <a:pt x="78" y="33"/>
                    <a:pt x="79" y="29"/>
                    <a:pt x="79" y="29"/>
                  </a:cubicBezTo>
                  <a:cubicBezTo>
                    <a:pt x="79" y="28"/>
                    <a:pt x="83" y="21"/>
                    <a:pt x="84" y="20"/>
                  </a:cubicBezTo>
                  <a:cubicBezTo>
                    <a:pt x="85" y="20"/>
                    <a:pt x="87" y="20"/>
                    <a:pt x="88" y="18"/>
                  </a:cubicBezTo>
                  <a:cubicBezTo>
                    <a:pt x="88" y="16"/>
                    <a:pt x="89" y="14"/>
                    <a:pt x="87" y="14"/>
                  </a:cubicBezTo>
                  <a:cubicBezTo>
                    <a:pt x="87" y="13"/>
                    <a:pt x="85" y="12"/>
                    <a:pt x="85" y="11"/>
                  </a:cubicBezTo>
                  <a:cubicBezTo>
                    <a:pt x="85" y="10"/>
                    <a:pt x="85" y="8"/>
                    <a:pt x="85" y="6"/>
                  </a:cubicBezTo>
                  <a:cubicBezTo>
                    <a:pt x="83" y="6"/>
                    <a:pt x="83" y="4"/>
                    <a:pt x="82" y="4"/>
                  </a:cubicBezTo>
                  <a:cubicBezTo>
                    <a:pt x="81" y="3"/>
                    <a:pt x="81" y="2"/>
                    <a:pt x="79" y="2"/>
                  </a:cubicBezTo>
                  <a:cubicBezTo>
                    <a:pt x="78" y="3"/>
                    <a:pt x="76" y="6"/>
                    <a:pt x="74" y="6"/>
                  </a:cubicBezTo>
                  <a:cubicBezTo>
                    <a:pt x="73" y="7"/>
                    <a:pt x="69" y="6"/>
                    <a:pt x="68" y="5"/>
                  </a:cubicBezTo>
                  <a:cubicBezTo>
                    <a:pt x="67" y="4"/>
                    <a:pt x="61" y="5"/>
                    <a:pt x="59" y="5"/>
                  </a:cubicBezTo>
                  <a:cubicBezTo>
                    <a:pt x="57" y="4"/>
                    <a:pt x="55" y="7"/>
                    <a:pt x="53" y="8"/>
                  </a:cubicBezTo>
                  <a:cubicBezTo>
                    <a:pt x="51" y="9"/>
                    <a:pt x="47" y="9"/>
                    <a:pt x="46" y="8"/>
                  </a:cubicBezTo>
                  <a:cubicBezTo>
                    <a:pt x="45" y="8"/>
                    <a:pt x="41" y="5"/>
                    <a:pt x="40" y="5"/>
                  </a:cubicBezTo>
                  <a:cubicBezTo>
                    <a:pt x="38" y="5"/>
                    <a:pt x="37" y="6"/>
                    <a:pt x="34" y="7"/>
                  </a:cubicBezTo>
                  <a:cubicBezTo>
                    <a:pt x="32" y="8"/>
                    <a:pt x="31" y="4"/>
                    <a:pt x="30" y="4"/>
                  </a:cubicBezTo>
                  <a:cubicBezTo>
                    <a:pt x="28" y="2"/>
                    <a:pt x="25" y="3"/>
                    <a:pt x="24" y="2"/>
                  </a:cubicBezTo>
                  <a:cubicBezTo>
                    <a:pt x="22" y="0"/>
                    <a:pt x="21" y="4"/>
                    <a:pt x="19" y="3"/>
                  </a:cubicBezTo>
                  <a:cubicBezTo>
                    <a:pt x="18" y="3"/>
                    <a:pt x="14" y="2"/>
                    <a:pt x="13" y="3"/>
                  </a:cubicBezTo>
                  <a:cubicBezTo>
                    <a:pt x="12" y="4"/>
                    <a:pt x="12" y="8"/>
                    <a:pt x="11" y="9"/>
                  </a:cubicBezTo>
                  <a:cubicBezTo>
                    <a:pt x="10" y="10"/>
                    <a:pt x="8" y="13"/>
                    <a:pt x="8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8" y="20"/>
                    <a:pt x="8" y="21"/>
                  </a:cubicBezTo>
                  <a:cubicBezTo>
                    <a:pt x="8" y="22"/>
                    <a:pt x="9" y="29"/>
                    <a:pt x="7" y="31"/>
                  </a:cubicBezTo>
                  <a:cubicBezTo>
                    <a:pt x="5" y="33"/>
                    <a:pt x="4" y="36"/>
                    <a:pt x="4" y="36"/>
                  </a:cubicBezTo>
                  <a:cubicBezTo>
                    <a:pt x="4" y="36"/>
                    <a:pt x="1" y="38"/>
                    <a:pt x="0" y="41"/>
                  </a:cubicBezTo>
                  <a:cubicBezTo>
                    <a:pt x="0" y="44"/>
                    <a:pt x="1" y="47"/>
                    <a:pt x="1" y="50"/>
                  </a:cubicBezTo>
                  <a:cubicBezTo>
                    <a:pt x="1" y="52"/>
                    <a:pt x="2" y="53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5" y="57"/>
                    <a:pt x="11" y="58"/>
                    <a:pt x="14" y="58"/>
                  </a:cubicBezTo>
                  <a:cubicBezTo>
                    <a:pt x="18" y="59"/>
                    <a:pt x="22" y="65"/>
                    <a:pt x="22" y="66"/>
                  </a:cubicBezTo>
                  <a:cubicBezTo>
                    <a:pt x="22" y="68"/>
                    <a:pt x="24" y="72"/>
                    <a:pt x="25" y="73"/>
                  </a:cubicBezTo>
                  <a:cubicBezTo>
                    <a:pt x="27" y="74"/>
                    <a:pt x="31" y="71"/>
                    <a:pt x="33" y="71"/>
                  </a:cubicBezTo>
                  <a:cubicBezTo>
                    <a:pt x="35" y="71"/>
                    <a:pt x="41" y="71"/>
                    <a:pt x="43" y="70"/>
                  </a:cubicBezTo>
                  <a:cubicBezTo>
                    <a:pt x="43" y="69"/>
                    <a:pt x="44" y="69"/>
                    <a:pt x="44" y="70"/>
                  </a:cubicBezTo>
                  <a:cubicBezTo>
                    <a:pt x="46" y="65"/>
                    <a:pt x="47" y="62"/>
                    <a:pt x="47" y="62"/>
                  </a:cubicBezTo>
                  <a:cubicBezTo>
                    <a:pt x="47" y="62"/>
                    <a:pt x="54" y="53"/>
                    <a:pt x="55" y="5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945;p79"/>
            <p:cNvSpPr/>
            <p:nvPr/>
          </p:nvSpPr>
          <p:spPr>
            <a:xfrm>
              <a:off x="4545409" y="3089961"/>
              <a:ext cx="63732" cy="127463"/>
            </a:xfrm>
            <a:custGeom>
              <a:avLst/>
              <a:gdLst/>
              <a:ahLst/>
              <a:cxnLst/>
              <a:rect l="l" t="t" r="r" b="b"/>
              <a:pathLst>
                <a:path w="23" h="47" extrusionOk="0">
                  <a:moveTo>
                    <a:pt x="15" y="31"/>
                  </a:moveTo>
                  <a:cubicBezTo>
                    <a:pt x="16" y="27"/>
                    <a:pt x="18" y="25"/>
                    <a:pt x="18" y="25"/>
                  </a:cubicBezTo>
                  <a:cubicBezTo>
                    <a:pt x="18" y="25"/>
                    <a:pt x="19" y="22"/>
                    <a:pt x="21" y="20"/>
                  </a:cubicBezTo>
                  <a:cubicBezTo>
                    <a:pt x="23" y="19"/>
                    <a:pt x="22" y="11"/>
                    <a:pt x="22" y="10"/>
                  </a:cubicBezTo>
                  <a:cubicBezTo>
                    <a:pt x="22" y="9"/>
                    <a:pt x="21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4"/>
                    <a:pt x="18" y="2"/>
                    <a:pt x="17" y="1"/>
                  </a:cubicBezTo>
                  <a:cubicBezTo>
                    <a:pt x="14" y="0"/>
                    <a:pt x="13" y="3"/>
                    <a:pt x="14" y="5"/>
                  </a:cubicBezTo>
                  <a:cubicBezTo>
                    <a:pt x="14" y="6"/>
                    <a:pt x="13" y="6"/>
                    <a:pt x="12" y="7"/>
                  </a:cubicBezTo>
                  <a:cubicBezTo>
                    <a:pt x="11" y="8"/>
                    <a:pt x="6" y="9"/>
                    <a:pt x="5" y="9"/>
                  </a:cubicBezTo>
                  <a:cubicBezTo>
                    <a:pt x="4" y="9"/>
                    <a:pt x="2" y="11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1" y="18"/>
                    <a:pt x="1" y="17"/>
                    <a:pt x="4" y="19"/>
                  </a:cubicBezTo>
                  <a:cubicBezTo>
                    <a:pt x="7" y="20"/>
                    <a:pt x="4" y="23"/>
                    <a:pt x="5" y="24"/>
                  </a:cubicBezTo>
                  <a:cubicBezTo>
                    <a:pt x="7" y="26"/>
                    <a:pt x="6" y="29"/>
                    <a:pt x="6" y="33"/>
                  </a:cubicBezTo>
                  <a:cubicBezTo>
                    <a:pt x="7" y="35"/>
                    <a:pt x="7" y="42"/>
                    <a:pt x="7" y="47"/>
                  </a:cubicBezTo>
                  <a:cubicBezTo>
                    <a:pt x="9" y="46"/>
                    <a:pt x="11" y="46"/>
                    <a:pt x="13" y="46"/>
                  </a:cubicBezTo>
                  <a:cubicBezTo>
                    <a:pt x="15" y="46"/>
                    <a:pt x="17" y="44"/>
                    <a:pt x="17" y="45"/>
                  </a:cubicBezTo>
                  <a:cubicBezTo>
                    <a:pt x="17" y="43"/>
                    <a:pt x="16" y="41"/>
                    <a:pt x="16" y="39"/>
                  </a:cubicBezTo>
                  <a:cubicBezTo>
                    <a:pt x="16" y="36"/>
                    <a:pt x="15" y="33"/>
                    <a:pt x="15" y="3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946;p79"/>
            <p:cNvSpPr/>
            <p:nvPr/>
          </p:nvSpPr>
          <p:spPr>
            <a:xfrm>
              <a:off x="4528636" y="3120152"/>
              <a:ext cx="35220" cy="102307"/>
            </a:xfrm>
            <a:custGeom>
              <a:avLst/>
              <a:gdLst/>
              <a:ahLst/>
              <a:cxnLst/>
              <a:rect l="l" t="t" r="r" b="b"/>
              <a:pathLst>
                <a:path w="13" h="38" extrusionOk="0">
                  <a:moveTo>
                    <a:pt x="11" y="13"/>
                  </a:moveTo>
                  <a:cubicBezTo>
                    <a:pt x="11" y="12"/>
                    <a:pt x="13" y="10"/>
                    <a:pt x="11" y="8"/>
                  </a:cubicBezTo>
                  <a:cubicBezTo>
                    <a:pt x="8" y="6"/>
                    <a:pt x="7" y="7"/>
                    <a:pt x="6" y="1"/>
                  </a:cubicBezTo>
                  <a:cubicBezTo>
                    <a:pt x="5" y="1"/>
                    <a:pt x="3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5"/>
                    <a:pt x="2" y="5"/>
                  </a:cubicBezTo>
                  <a:cubicBezTo>
                    <a:pt x="3" y="6"/>
                    <a:pt x="3" y="7"/>
                    <a:pt x="3" y="10"/>
                  </a:cubicBezTo>
                  <a:cubicBezTo>
                    <a:pt x="3" y="11"/>
                    <a:pt x="3" y="17"/>
                    <a:pt x="3" y="20"/>
                  </a:cubicBezTo>
                  <a:cubicBezTo>
                    <a:pt x="4" y="22"/>
                    <a:pt x="5" y="26"/>
                    <a:pt x="5" y="30"/>
                  </a:cubicBezTo>
                  <a:cubicBezTo>
                    <a:pt x="5" y="32"/>
                    <a:pt x="7" y="35"/>
                    <a:pt x="8" y="38"/>
                  </a:cubicBezTo>
                  <a:cubicBezTo>
                    <a:pt x="9" y="38"/>
                    <a:pt x="9" y="38"/>
                    <a:pt x="10" y="37"/>
                  </a:cubicBezTo>
                  <a:cubicBezTo>
                    <a:pt x="11" y="36"/>
                    <a:pt x="11" y="36"/>
                    <a:pt x="13" y="36"/>
                  </a:cubicBezTo>
                  <a:cubicBezTo>
                    <a:pt x="13" y="31"/>
                    <a:pt x="13" y="24"/>
                    <a:pt x="12" y="22"/>
                  </a:cubicBezTo>
                  <a:cubicBezTo>
                    <a:pt x="12" y="18"/>
                    <a:pt x="13" y="15"/>
                    <a:pt x="11" y="1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947;p79"/>
            <p:cNvSpPr/>
            <p:nvPr/>
          </p:nvSpPr>
          <p:spPr>
            <a:xfrm>
              <a:off x="4703062" y="3078221"/>
              <a:ext cx="154299" cy="234802"/>
            </a:xfrm>
            <a:custGeom>
              <a:avLst/>
              <a:gdLst/>
              <a:ahLst/>
              <a:cxnLst/>
              <a:rect l="l" t="t" r="r" b="b"/>
              <a:pathLst>
                <a:path w="56" h="86" extrusionOk="0">
                  <a:moveTo>
                    <a:pt x="23" y="81"/>
                  </a:moveTo>
                  <a:cubicBezTo>
                    <a:pt x="23" y="81"/>
                    <a:pt x="41" y="82"/>
                    <a:pt x="43" y="82"/>
                  </a:cubicBezTo>
                  <a:cubicBezTo>
                    <a:pt x="46" y="81"/>
                    <a:pt x="54" y="86"/>
                    <a:pt x="54" y="86"/>
                  </a:cubicBezTo>
                  <a:cubicBezTo>
                    <a:pt x="54" y="86"/>
                    <a:pt x="54" y="81"/>
                    <a:pt x="56" y="79"/>
                  </a:cubicBezTo>
                  <a:cubicBezTo>
                    <a:pt x="55" y="78"/>
                    <a:pt x="55" y="78"/>
                    <a:pt x="54" y="77"/>
                  </a:cubicBezTo>
                  <a:cubicBezTo>
                    <a:pt x="54" y="76"/>
                    <a:pt x="51" y="74"/>
                    <a:pt x="49" y="73"/>
                  </a:cubicBezTo>
                  <a:cubicBezTo>
                    <a:pt x="48" y="71"/>
                    <a:pt x="47" y="70"/>
                    <a:pt x="47" y="70"/>
                  </a:cubicBezTo>
                  <a:cubicBezTo>
                    <a:pt x="47" y="70"/>
                    <a:pt x="48" y="68"/>
                    <a:pt x="47" y="66"/>
                  </a:cubicBezTo>
                  <a:cubicBezTo>
                    <a:pt x="46" y="63"/>
                    <a:pt x="45" y="62"/>
                    <a:pt x="45" y="60"/>
                  </a:cubicBezTo>
                  <a:cubicBezTo>
                    <a:pt x="45" y="57"/>
                    <a:pt x="44" y="55"/>
                    <a:pt x="44" y="54"/>
                  </a:cubicBezTo>
                  <a:cubicBezTo>
                    <a:pt x="44" y="52"/>
                    <a:pt x="47" y="49"/>
                    <a:pt x="47" y="47"/>
                  </a:cubicBezTo>
                  <a:cubicBezTo>
                    <a:pt x="47" y="45"/>
                    <a:pt x="49" y="43"/>
                    <a:pt x="51" y="42"/>
                  </a:cubicBezTo>
                  <a:cubicBezTo>
                    <a:pt x="50" y="40"/>
                    <a:pt x="49" y="38"/>
                    <a:pt x="48" y="37"/>
                  </a:cubicBezTo>
                  <a:cubicBezTo>
                    <a:pt x="47" y="34"/>
                    <a:pt x="46" y="33"/>
                    <a:pt x="43" y="30"/>
                  </a:cubicBezTo>
                  <a:cubicBezTo>
                    <a:pt x="40" y="27"/>
                    <a:pt x="41" y="25"/>
                    <a:pt x="41" y="25"/>
                  </a:cubicBezTo>
                  <a:cubicBezTo>
                    <a:pt x="41" y="24"/>
                    <a:pt x="45" y="24"/>
                    <a:pt x="47" y="24"/>
                  </a:cubicBezTo>
                  <a:cubicBezTo>
                    <a:pt x="50" y="24"/>
                    <a:pt x="51" y="24"/>
                    <a:pt x="50" y="23"/>
                  </a:cubicBezTo>
                  <a:cubicBezTo>
                    <a:pt x="49" y="22"/>
                    <a:pt x="47" y="17"/>
                    <a:pt x="47" y="13"/>
                  </a:cubicBezTo>
                  <a:cubicBezTo>
                    <a:pt x="47" y="10"/>
                    <a:pt x="47" y="9"/>
                    <a:pt x="47" y="7"/>
                  </a:cubicBezTo>
                  <a:cubicBezTo>
                    <a:pt x="47" y="5"/>
                    <a:pt x="44" y="0"/>
                    <a:pt x="42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1"/>
                    <a:pt x="41" y="3"/>
                    <a:pt x="41" y="4"/>
                  </a:cubicBezTo>
                  <a:cubicBezTo>
                    <a:pt x="41" y="5"/>
                    <a:pt x="43" y="6"/>
                    <a:pt x="44" y="7"/>
                  </a:cubicBezTo>
                  <a:cubicBezTo>
                    <a:pt x="46" y="7"/>
                    <a:pt x="45" y="10"/>
                    <a:pt x="45" y="12"/>
                  </a:cubicBezTo>
                  <a:cubicBezTo>
                    <a:pt x="44" y="13"/>
                    <a:pt x="41" y="13"/>
                    <a:pt x="40" y="13"/>
                  </a:cubicBezTo>
                  <a:cubicBezTo>
                    <a:pt x="39" y="14"/>
                    <a:pt x="35" y="21"/>
                    <a:pt x="35" y="22"/>
                  </a:cubicBezTo>
                  <a:cubicBezTo>
                    <a:pt x="35" y="23"/>
                    <a:pt x="34" y="26"/>
                    <a:pt x="34" y="26"/>
                  </a:cubicBezTo>
                  <a:cubicBezTo>
                    <a:pt x="33" y="27"/>
                    <a:pt x="33" y="30"/>
                    <a:pt x="33" y="31"/>
                  </a:cubicBezTo>
                  <a:cubicBezTo>
                    <a:pt x="33" y="32"/>
                    <a:pt x="29" y="34"/>
                    <a:pt x="29" y="36"/>
                  </a:cubicBezTo>
                  <a:cubicBezTo>
                    <a:pt x="29" y="37"/>
                    <a:pt x="25" y="44"/>
                    <a:pt x="24" y="47"/>
                  </a:cubicBezTo>
                  <a:cubicBezTo>
                    <a:pt x="22" y="49"/>
                    <a:pt x="22" y="52"/>
                    <a:pt x="21" y="49"/>
                  </a:cubicBezTo>
                  <a:cubicBezTo>
                    <a:pt x="21" y="48"/>
                    <a:pt x="17" y="45"/>
                    <a:pt x="16" y="46"/>
                  </a:cubicBezTo>
                  <a:cubicBezTo>
                    <a:pt x="14" y="48"/>
                    <a:pt x="12" y="47"/>
                    <a:pt x="11" y="47"/>
                  </a:cubicBezTo>
                  <a:cubicBezTo>
                    <a:pt x="10" y="47"/>
                    <a:pt x="3" y="55"/>
                    <a:pt x="3" y="55"/>
                  </a:cubicBezTo>
                  <a:cubicBezTo>
                    <a:pt x="3" y="55"/>
                    <a:pt x="2" y="59"/>
                    <a:pt x="0" y="63"/>
                  </a:cubicBezTo>
                  <a:cubicBezTo>
                    <a:pt x="1" y="63"/>
                    <a:pt x="2" y="65"/>
                    <a:pt x="4" y="67"/>
                  </a:cubicBezTo>
                  <a:cubicBezTo>
                    <a:pt x="5" y="69"/>
                    <a:pt x="8" y="68"/>
                    <a:pt x="9" y="68"/>
                  </a:cubicBezTo>
                  <a:cubicBezTo>
                    <a:pt x="10" y="69"/>
                    <a:pt x="11" y="74"/>
                    <a:pt x="11" y="75"/>
                  </a:cubicBezTo>
                  <a:cubicBezTo>
                    <a:pt x="11" y="77"/>
                    <a:pt x="9" y="80"/>
                    <a:pt x="9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948;p79"/>
            <p:cNvSpPr/>
            <p:nvPr/>
          </p:nvSpPr>
          <p:spPr>
            <a:xfrm>
              <a:off x="4354213" y="3126860"/>
              <a:ext cx="125788" cy="129141"/>
            </a:xfrm>
            <a:custGeom>
              <a:avLst/>
              <a:gdLst/>
              <a:ahLst/>
              <a:cxnLst/>
              <a:rect l="l" t="t" r="r" b="b"/>
              <a:pathLst>
                <a:path w="46" h="47" extrusionOk="0">
                  <a:moveTo>
                    <a:pt x="43" y="39"/>
                  </a:moveTo>
                  <a:cubicBezTo>
                    <a:pt x="42" y="38"/>
                    <a:pt x="40" y="32"/>
                    <a:pt x="40" y="31"/>
                  </a:cubicBezTo>
                  <a:cubicBezTo>
                    <a:pt x="40" y="29"/>
                    <a:pt x="43" y="26"/>
                    <a:pt x="43" y="24"/>
                  </a:cubicBezTo>
                  <a:cubicBezTo>
                    <a:pt x="43" y="22"/>
                    <a:pt x="46" y="20"/>
                    <a:pt x="46" y="18"/>
                  </a:cubicBezTo>
                  <a:cubicBezTo>
                    <a:pt x="46" y="17"/>
                    <a:pt x="45" y="11"/>
                    <a:pt x="43" y="7"/>
                  </a:cubicBezTo>
                  <a:cubicBezTo>
                    <a:pt x="43" y="7"/>
                    <a:pt x="42" y="7"/>
                    <a:pt x="42" y="6"/>
                  </a:cubicBezTo>
                  <a:cubicBezTo>
                    <a:pt x="40" y="5"/>
                    <a:pt x="35" y="5"/>
                    <a:pt x="33" y="7"/>
                  </a:cubicBezTo>
                  <a:cubicBezTo>
                    <a:pt x="31" y="10"/>
                    <a:pt x="27" y="5"/>
                    <a:pt x="26" y="4"/>
                  </a:cubicBezTo>
                  <a:cubicBezTo>
                    <a:pt x="25" y="4"/>
                    <a:pt x="23" y="1"/>
                    <a:pt x="21" y="3"/>
                  </a:cubicBezTo>
                  <a:cubicBezTo>
                    <a:pt x="18" y="4"/>
                    <a:pt x="18" y="4"/>
                    <a:pt x="18" y="2"/>
                  </a:cubicBezTo>
                  <a:cubicBezTo>
                    <a:pt x="18" y="0"/>
                    <a:pt x="14" y="0"/>
                    <a:pt x="14" y="2"/>
                  </a:cubicBezTo>
                  <a:cubicBezTo>
                    <a:pt x="13" y="4"/>
                    <a:pt x="11" y="5"/>
                    <a:pt x="10" y="4"/>
                  </a:cubicBezTo>
                  <a:cubicBezTo>
                    <a:pt x="9" y="3"/>
                    <a:pt x="7" y="1"/>
                    <a:pt x="6" y="3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5" y="10"/>
                    <a:pt x="5" y="12"/>
                    <a:pt x="5" y="13"/>
                  </a:cubicBezTo>
                  <a:cubicBezTo>
                    <a:pt x="5" y="14"/>
                    <a:pt x="8" y="16"/>
                    <a:pt x="6" y="17"/>
                  </a:cubicBezTo>
                  <a:cubicBezTo>
                    <a:pt x="5" y="18"/>
                    <a:pt x="4" y="16"/>
                    <a:pt x="3" y="18"/>
                  </a:cubicBezTo>
                  <a:cubicBezTo>
                    <a:pt x="2" y="19"/>
                    <a:pt x="5" y="21"/>
                    <a:pt x="3" y="22"/>
                  </a:cubicBezTo>
                  <a:cubicBezTo>
                    <a:pt x="2" y="24"/>
                    <a:pt x="1" y="24"/>
                    <a:pt x="1" y="27"/>
                  </a:cubicBezTo>
                  <a:cubicBezTo>
                    <a:pt x="1" y="29"/>
                    <a:pt x="1" y="31"/>
                    <a:pt x="0" y="32"/>
                  </a:cubicBezTo>
                  <a:cubicBezTo>
                    <a:pt x="0" y="33"/>
                    <a:pt x="0" y="33"/>
                    <a:pt x="3" y="34"/>
                  </a:cubicBezTo>
                  <a:cubicBezTo>
                    <a:pt x="5" y="36"/>
                    <a:pt x="10" y="38"/>
                    <a:pt x="9" y="39"/>
                  </a:cubicBezTo>
                  <a:cubicBezTo>
                    <a:pt x="9" y="42"/>
                    <a:pt x="8" y="42"/>
                    <a:pt x="7" y="47"/>
                  </a:cubicBezTo>
                  <a:cubicBezTo>
                    <a:pt x="12" y="47"/>
                    <a:pt x="19" y="43"/>
                    <a:pt x="29" y="42"/>
                  </a:cubicBezTo>
                  <a:cubicBezTo>
                    <a:pt x="35" y="40"/>
                    <a:pt x="39" y="41"/>
                    <a:pt x="43" y="42"/>
                  </a:cubicBezTo>
                  <a:cubicBezTo>
                    <a:pt x="44" y="41"/>
                    <a:pt x="44" y="39"/>
                    <a:pt x="43" y="3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949;p79"/>
            <p:cNvSpPr/>
            <p:nvPr/>
          </p:nvSpPr>
          <p:spPr>
            <a:xfrm>
              <a:off x="4463226" y="3120152"/>
              <a:ext cx="87212" cy="130819"/>
            </a:xfrm>
            <a:custGeom>
              <a:avLst/>
              <a:gdLst/>
              <a:ahLst/>
              <a:cxnLst/>
              <a:rect l="l" t="t" r="r" b="b"/>
              <a:pathLst>
                <a:path w="32" h="48" extrusionOk="0">
                  <a:moveTo>
                    <a:pt x="27" y="20"/>
                  </a:moveTo>
                  <a:cubicBezTo>
                    <a:pt x="26" y="17"/>
                    <a:pt x="27" y="11"/>
                    <a:pt x="27" y="10"/>
                  </a:cubicBezTo>
                  <a:cubicBezTo>
                    <a:pt x="27" y="7"/>
                    <a:pt x="26" y="6"/>
                    <a:pt x="25" y="5"/>
                  </a:cubicBezTo>
                  <a:cubicBezTo>
                    <a:pt x="24" y="5"/>
                    <a:pt x="24" y="2"/>
                    <a:pt x="23" y="0"/>
                  </a:cubicBezTo>
                  <a:cubicBezTo>
                    <a:pt x="22" y="0"/>
                    <a:pt x="22" y="3"/>
                    <a:pt x="21" y="2"/>
                  </a:cubicBezTo>
                  <a:cubicBezTo>
                    <a:pt x="21" y="1"/>
                    <a:pt x="4" y="0"/>
                    <a:pt x="3" y="1"/>
                  </a:cubicBezTo>
                  <a:cubicBezTo>
                    <a:pt x="2" y="3"/>
                    <a:pt x="5" y="8"/>
                    <a:pt x="4" y="9"/>
                  </a:cubicBezTo>
                  <a:cubicBezTo>
                    <a:pt x="4" y="10"/>
                    <a:pt x="4" y="11"/>
                    <a:pt x="3" y="11"/>
                  </a:cubicBezTo>
                  <a:cubicBezTo>
                    <a:pt x="5" y="14"/>
                    <a:pt x="6" y="21"/>
                    <a:pt x="6" y="22"/>
                  </a:cubicBezTo>
                  <a:cubicBezTo>
                    <a:pt x="6" y="23"/>
                    <a:pt x="3" y="25"/>
                    <a:pt x="3" y="27"/>
                  </a:cubicBezTo>
                  <a:cubicBezTo>
                    <a:pt x="3" y="29"/>
                    <a:pt x="0" y="33"/>
                    <a:pt x="0" y="35"/>
                  </a:cubicBezTo>
                  <a:cubicBezTo>
                    <a:pt x="0" y="35"/>
                    <a:pt x="2" y="41"/>
                    <a:pt x="3" y="42"/>
                  </a:cubicBezTo>
                  <a:cubicBezTo>
                    <a:pt x="4" y="43"/>
                    <a:pt x="4" y="45"/>
                    <a:pt x="3" y="46"/>
                  </a:cubicBezTo>
                  <a:cubicBezTo>
                    <a:pt x="6" y="47"/>
                    <a:pt x="8" y="47"/>
                    <a:pt x="9" y="48"/>
                  </a:cubicBezTo>
                  <a:cubicBezTo>
                    <a:pt x="10" y="48"/>
                    <a:pt x="20" y="44"/>
                    <a:pt x="23" y="42"/>
                  </a:cubicBezTo>
                  <a:cubicBezTo>
                    <a:pt x="26" y="41"/>
                    <a:pt x="30" y="40"/>
                    <a:pt x="32" y="38"/>
                  </a:cubicBezTo>
                  <a:cubicBezTo>
                    <a:pt x="31" y="35"/>
                    <a:pt x="29" y="33"/>
                    <a:pt x="29" y="30"/>
                  </a:cubicBezTo>
                  <a:cubicBezTo>
                    <a:pt x="29" y="26"/>
                    <a:pt x="28" y="23"/>
                    <a:pt x="27" y="2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950;p79"/>
            <p:cNvSpPr/>
            <p:nvPr/>
          </p:nvSpPr>
          <p:spPr>
            <a:xfrm>
              <a:off x="4223393" y="3086607"/>
              <a:ext cx="152622" cy="117402"/>
            </a:xfrm>
            <a:custGeom>
              <a:avLst/>
              <a:gdLst/>
              <a:ahLst/>
              <a:cxnLst/>
              <a:rect l="l" t="t" r="r" b="b"/>
              <a:pathLst>
                <a:path w="56" h="43" extrusionOk="0">
                  <a:moveTo>
                    <a:pt x="18" y="23"/>
                  </a:moveTo>
                  <a:cubicBezTo>
                    <a:pt x="18" y="21"/>
                    <a:pt x="20" y="22"/>
                    <a:pt x="22" y="22"/>
                  </a:cubicBezTo>
                  <a:cubicBezTo>
                    <a:pt x="24" y="23"/>
                    <a:pt x="26" y="21"/>
                    <a:pt x="27" y="21"/>
                  </a:cubicBezTo>
                  <a:cubicBezTo>
                    <a:pt x="29" y="21"/>
                    <a:pt x="33" y="26"/>
                    <a:pt x="33" y="28"/>
                  </a:cubicBezTo>
                  <a:cubicBezTo>
                    <a:pt x="33" y="30"/>
                    <a:pt x="33" y="32"/>
                    <a:pt x="34" y="33"/>
                  </a:cubicBezTo>
                  <a:cubicBezTo>
                    <a:pt x="34" y="33"/>
                    <a:pt x="35" y="33"/>
                    <a:pt x="35" y="34"/>
                  </a:cubicBezTo>
                  <a:cubicBezTo>
                    <a:pt x="38" y="33"/>
                    <a:pt x="39" y="32"/>
                    <a:pt x="39" y="32"/>
                  </a:cubicBezTo>
                  <a:cubicBezTo>
                    <a:pt x="40" y="32"/>
                    <a:pt x="42" y="37"/>
                    <a:pt x="42" y="38"/>
                  </a:cubicBezTo>
                  <a:cubicBezTo>
                    <a:pt x="41" y="41"/>
                    <a:pt x="44" y="43"/>
                    <a:pt x="46" y="41"/>
                  </a:cubicBezTo>
                  <a:cubicBezTo>
                    <a:pt x="47" y="39"/>
                    <a:pt x="48" y="38"/>
                    <a:pt x="49" y="39"/>
                  </a:cubicBezTo>
                  <a:cubicBezTo>
                    <a:pt x="49" y="39"/>
                    <a:pt x="49" y="40"/>
                    <a:pt x="50" y="40"/>
                  </a:cubicBezTo>
                  <a:cubicBezTo>
                    <a:pt x="51" y="39"/>
                    <a:pt x="52" y="38"/>
                    <a:pt x="52" y="38"/>
                  </a:cubicBezTo>
                  <a:cubicBezTo>
                    <a:pt x="53" y="37"/>
                    <a:pt x="51" y="35"/>
                    <a:pt x="52" y="34"/>
                  </a:cubicBezTo>
                  <a:cubicBezTo>
                    <a:pt x="52" y="32"/>
                    <a:pt x="53" y="34"/>
                    <a:pt x="54" y="33"/>
                  </a:cubicBezTo>
                  <a:cubicBezTo>
                    <a:pt x="56" y="32"/>
                    <a:pt x="53" y="29"/>
                    <a:pt x="53" y="28"/>
                  </a:cubicBezTo>
                  <a:cubicBezTo>
                    <a:pt x="53" y="27"/>
                    <a:pt x="53" y="25"/>
                    <a:pt x="52" y="25"/>
                  </a:cubicBezTo>
                  <a:cubicBezTo>
                    <a:pt x="51" y="25"/>
                    <a:pt x="52" y="22"/>
                    <a:pt x="52" y="19"/>
                  </a:cubicBezTo>
                  <a:cubicBezTo>
                    <a:pt x="52" y="19"/>
                    <a:pt x="52" y="18"/>
                    <a:pt x="52" y="18"/>
                  </a:cubicBezTo>
                  <a:cubicBezTo>
                    <a:pt x="51" y="16"/>
                    <a:pt x="51" y="13"/>
                    <a:pt x="50" y="13"/>
                  </a:cubicBezTo>
                  <a:cubicBezTo>
                    <a:pt x="48" y="13"/>
                    <a:pt x="48" y="12"/>
                    <a:pt x="50" y="11"/>
                  </a:cubicBezTo>
                  <a:cubicBezTo>
                    <a:pt x="51" y="11"/>
                    <a:pt x="47" y="9"/>
                    <a:pt x="47" y="8"/>
                  </a:cubicBezTo>
                  <a:cubicBezTo>
                    <a:pt x="47" y="6"/>
                    <a:pt x="45" y="2"/>
                    <a:pt x="44" y="2"/>
                  </a:cubicBezTo>
                  <a:cubicBezTo>
                    <a:pt x="43" y="1"/>
                    <a:pt x="39" y="6"/>
                    <a:pt x="39" y="6"/>
                  </a:cubicBezTo>
                  <a:cubicBezTo>
                    <a:pt x="38" y="6"/>
                    <a:pt x="34" y="3"/>
                    <a:pt x="34" y="5"/>
                  </a:cubicBezTo>
                  <a:cubicBezTo>
                    <a:pt x="33" y="8"/>
                    <a:pt x="30" y="4"/>
                    <a:pt x="29" y="6"/>
                  </a:cubicBezTo>
                  <a:cubicBezTo>
                    <a:pt x="28" y="8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3" y="4"/>
                    <a:pt x="15" y="3"/>
                    <a:pt x="15" y="2"/>
                  </a:cubicBezTo>
                  <a:cubicBezTo>
                    <a:pt x="15" y="1"/>
                    <a:pt x="10" y="0"/>
                    <a:pt x="10" y="0"/>
                  </a:cubicBezTo>
                  <a:cubicBezTo>
                    <a:pt x="10" y="0"/>
                    <a:pt x="11" y="3"/>
                    <a:pt x="9" y="4"/>
                  </a:cubicBezTo>
                  <a:cubicBezTo>
                    <a:pt x="7" y="4"/>
                    <a:pt x="9" y="7"/>
                    <a:pt x="9" y="7"/>
                  </a:cubicBezTo>
                  <a:cubicBezTo>
                    <a:pt x="9" y="8"/>
                    <a:pt x="7" y="9"/>
                    <a:pt x="6" y="9"/>
                  </a:cubicBezTo>
                  <a:cubicBezTo>
                    <a:pt x="5" y="8"/>
                    <a:pt x="1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5"/>
                    <a:pt x="1" y="17"/>
                    <a:pt x="5" y="19"/>
                  </a:cubicBezTo>
                  <a:cubicBezTo>
                    <a:pt x="7" y="22"/>
                    <a:pt x="11" y="25"/>
                    <a:pt x="13" y="28"/>
                  </a:cubicBezTo>
                  <a:cubicBezTo>
                    <a:pt x="15" y="26"/>
                    <a:pt x="18" y="25"/>
                    <a:pt x="18" y="2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951;p79"/>
            <p:cNvSpPr/>
            <p:nvPr/>
          </p:nvSpPr>
          <p:spPr>
            <a:xfrm>
              <a:off x="4293834" y="3173820"/>
              <a:ext cx="88890" cy="82181"/>
            </a:xfrm>
            <a:custGeom>
              <a:avLst/>
              <a:gdLst/>
              <a:ahLst/>
              <a:cxnLst/>
              <a:rect l="l" t="t" r="r" b="b"/>
              <a:pathLst>
                <a:path w="32" h="30" extrusionOk="0">
                  <a:moveTo>
                    <a:pt x="25" y="17"/>
                  </a:moveTo>
                  <a:cubicBezTo>
                    <a:pt x="22" y="16"/>
                    <a:pt x="22" y="16"/>
                    <a:pt x="22" y="15"/>
                  </a:cubicBezTo>
                  <a:cubicBezTo>
                    <a:pt x="23" y="14"/>
                    <a:pt x="23" y="12"/>
                    <a:pt x="23" y="10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8"/>
                    <a:pt x="22" y="7"/>
                    <a:pt x="22" y="7"/>
                  </a:cubicBezTo>
                  <a:cubicBezTo>
                    <a:pt x="22" y="5"/>
                    <a:pt x="21" y="7"/>
                    <a:pt x="20" y="9"/>
                  </a:cubicBezTo>
                  <a:cubicBezTo>
                    <a:pt x="18" y="11"/>
                    <a:pt x="15" y="9"/>
                    <a:pt x="16" y="6"/>
                  </a:cubicBezTo>
                  <a:cubicBezTo>
                    <a:pt x="16" y="4"/>
                    <a:pt x="14" y="0"/>
                    <a:pt x="13" y="0"/>
                  </a:cubicBezTo>
                  <a:cubicBezTo>
                    <a:pt x="13" y="0"/>
                    <a:pt x="11" y="1"/>
                    <a:pt x="9" y="1"/>
                  </a:cubicBezTo>
                  <a:cubicBezTo>
                    <a:pt x="9" y="2"/>
                    <a:pt x="8" y="3"/>
                    <a:pt x="8" y="5"/>
                  </a:cubicBezTo>
                  <a:cubicBezTo>
                    <a:pt x="7" y="6"/>
                    <a:pt x="3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3" y="14"/>
                    <a:pt x="7" y="16"/>
                    <a:pt x="10" y="19"/>
                  </a:cubicBezTo>
                  <a:cubicBezTo>
                    <a:pt x="15" y="23"/>
                    <a:pt x="23" y="28"/>
                    <a:pt x="27" y="29"/>
                  </a:cubicBezTo>
                  <a:cubicBezTo>
                    <a:pt x="27" y="30"/>
                    <a:pt x="28" y="30"/>
                    <a:pt x="29" y="30"/>
                  </a:cubicBezTo>
                  <a:cubicBezTo>
                    <a:pt x="30" y="25"/>
                    <a:pt x="31" y="25"/>
                    <a:pt x="31" y="23"/>
                  </a:cubicBezTo>
                  <a:cubicBezTo>
                    <a:pt x="32" y="21"/>
                    <a:pt x="27" y="19"/>
                    <a:pt x="25" y="1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952;p79"/>
            <p:cNvSpPr/>
            <p:nvPr/>
          </p:nvSpPr>
          <p:spPr>
            <a:xfrm>
              <a:off x="4258614" y="3143632"/>
              <a:ext cx="60378" cy="65410"/>
            </a:xfrm>
            <a:custGeom>
              <a:avLst/>
              <a:gdLst/>
              <a:ahLst/>
              <a:cxnLst/>
              <a:rect l="l" t="t" r="r" b="b"/>
              <a:pathLst>
                <a:path w="22" h="24" extrusionOk="0">
                  <a:moveTo>
                    <a:pt x="21" y="16"/>
                  </a:moveTo>
                  <a:cubicBezTo>
                    <a:pt x="21" y="14"/>
                    <a:pt x="22" y="13"/>
                    <a:pt x="21" y="12"/>
                  </a:cubicBezTo>
                  <a:cubicBezTo>
                    <a:pt x="20" y="11"/>
                    <a:pt x="20" y="9"/>
                    <a:pt x="20" y="7"/>
                  </a:cubicBezTo>
                  <a:cubicBezTo>
                    <a:pt x="20" y="5"/>
                    <a:pt x="16" y="0"/>
                    <a:pt x="14" y="0"/>
                  </a:cubicBezTo>
                  <a:cubicBezTo>
                    <a:pt x="12" y="0"/>
                    <a:pt x="11" y="1"/>
                    <a:pt x="9" y="1"/>
                  </a:cubicBezTo>
                  <a:cubicBezTo>
                    <a:pt x="7" y="1"/>
                    <a:pt x="5" y="0"/>
                    <a:pt x="5" y="1"/>
                  </a:cubicBezTo>
                  <a:cubicBezTo>
                    <a:pt x="5" y="3"/>
                    <a:pt x="2" y="5"/>
                    <a:pt x="0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3" y="16"/>
                    <a:pt x="4" y="17"/>
                    <a:pt x="7" y="19"/>
                  </a:cubicBezTo>
                  <a:cubicBezTo>
                    <a:pt x="8" y="20"/>
                    <a:pt x="11" y="22"/>
                    <a:pt x="13" y="24"/>
                  </a:cubicBezTo>
                  <a:cubicBezTo>
                    <a:pt x="13" y="22"/>
                    <a:pt x="14" y="21"/>
                    <a:pt x="14" y="21"/>
                  </a:cubicBezTo>
                  <a:cubicBezTo>
                    <a:pt x="16" y="20"/>
                    <a:pt x="20" y="17"/>
                    <a:pt x="21" y="1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953;p79"/>
            <p:cNvSpPr/>
            <p:nvPr/>
          </p:nvSpPr>
          <p:spPr>
            <a:xfrm>
              <a:off x="4183140" y="2766271"/>
              <a:ext cx="171070" cy="137527"/>
            </a:xfrm>
            <a:custGeom>
              <a:avLst/>
              <a:gdLst/>
              <a:ahLst/>
              <a:cxnLst/>
              <a:rect l="l" t="t" r="r" b="b"/>
              <a:pathLst>
                <a:path w="63" h="50" extrusionOk="0">
                  <a:moveTo>
                    <a:pt x="29" y="38"/>
                  </a:moveTo>
                  <a:cubicBezTo>
                    <a:pt x="29" y="36"/>
                    <a:pt x="37" y="35"/>
                    <a:pt x="37" y="33"/>
                  </a:cubicBezTo>
                  <a:cubicBezTo>
                    <a:pt x="37" y="31"/>
                    <a:pt x="37" y="14"/>
                    <a:pt x="37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3"/>
                    <a:pt x="63" y="8"/>
                    <a:pt x="63" y="3"/>
                  </a:cubicBezTo>
                  <a:cubicBezTo>
                    <a:pt x="62" y="1"/>
                    <a:pt x="63" y="0"/>
                    <a:pt x="57" y="0"/>
                  </a:cubicBezTo>
                  <a:cubicBezTo>
                    <a:pt x="52" y="0"/>
                    <a:pt x="39" y="0"/>
                    <a:pt x="29" y="0"/>
                  </a:cubicBezTo>
                  <a:cubicBezTo>
                    <a:pt x="28" y="2"/>
                    <a:pt x="26" y="4"/>
                    <a:pt x="26" y="6"/>
                  </a:cubicBezTo>
                  <a:cubicBezTo>
                    <a:pt x="24" y="10"/>
                    <a:pt x="16" y="15"/>
                    <a:pt x="16" y="20"/>
                  </a:cubicBezTo>
                  <a:cubicBezTo>
                    <a:pt x="16" y="25"/>
                    <a:pt x="7" y="33"/>
                    <a:pt x="3" y="43"/>
                  </a:cubicBezTo>
                  <a:cubicBezTo>
                    <a:pt x="1" y="46"/>
                    <a:pt x="1" y="48"/>
                    <a:pt x="0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40"/>
                    <a:pt x="29" y="3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954;p79"/>
            <p:cNvSpPr/>
            <p:nvPr/>
          </p:nvSpPr>
          <p:spPr>
            <a:xfrm>
              <a:off x="4183140" y="2772979"/>
              <a:ext cx="248220" cy="273378"/>
            </a:xfrm>
            <a:custGeom>
              <a:avLst/>
              <a:gdLst/>
              <a:ahLst/>
              <a:cxnLst/>
              <a:rect l="l" t="t" r="r" b="b"/>
              <a:pathLst>
                <a:path w="91" h="100" extrusionOk="0">
                  <a:moveTo>
                    <a:pt x="8" y="87"/>
                  </a:moveTo>
                  <a:cubicBezTo>
                    <a:pt x="9" y="87"/>
                    <a:pt x="14" y="87"/>
                    <a:pt x="14" y="87"/>
                  </a:cubicBezTo>
                  <a:cubicBezTo>
                    <a:pt x="14" y="87"/>
                    <a:pt x="18" y="85"/>
                    <a:pt x="20" y="86"/>
                  </a:cubicBezTo>
                  <a:cubicBezTo>
                    <a:pt x="21" y="87"/>
                    <a:pt x="24" y="89"/>
                    <a:pt x="24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7" y="89"/>
                    <a:pt x="29" y="95"/>
                    <a:pt x="32" y="96"/>
                  </a:cubicBezTo>
                  <a:cubicBezTo>
                    <a:pt x="33" y="97"/>
                    <a:pt x="34" y="99"/>
                    <a:pt x="35" y="100"/>
                  </a:cubicBezTo>
                  <a:cubicBezTo>
                    <a:pt x="37" y="100"/>
                    <a:pt x="39" y="99"/>
                    <a:pt x="39" y="98"/>
                  </a:cubicBezTo>
                  <a:cubicBezTo>
                    <a:pt x="39" y="95"/>
                    <a:pt x="40" y="93"/>
                    <a:pt x="44" y="96"/>
                  </a:cubicBezTo>
                  <a:cubicBezTo>
                    <a:pt x="47" y="99"/>
                    <a:pt x="47" y="96"/>
                    <a:pt x="47" y="95"/>
                  </a:cubicBezTo>
                  <a:cubicBezTo>
                    <a:pt x="48" y="94"/>
                    <a:pt x="51" y="95"/>
                    <a:pt x="53" y="95"/>
                  </a:cubicBezTo>
                  <a:cubicBezTo>
                    <a:pt x="55" y="95"/>
                    <a:pt x="58" y="94"/>
                    <a:pt x="58" y="94"/>
                  </a:cubicBezTo>
                  <a:cubicBezTo>
                    <a:pt x="58" y="94"/>
                    <a:pt x="85" y="94"/>
                    <a:pt x="86" y="94"/>
                  </a:cubicBezTo>
                  <a:cubicBezTo>
                    <a:pt x="88" y="93"/>
                    <a:pt x="87" y="88"/>
                    <a:pt x="87" y="88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77" y="10"/>
                    <a:pt x="66" y="2"/>
                    <a:pt x="64" y="2"/>
                  </a:cubicBezTo>
                  <a:cubicBezTo>
                    <a:pt x="63" y="1"/>
                    <a:pt x="63" y="1"/>
                    <a:pt x="63" y="0"/>
                  </a:cubicBezTo>
                  <a:cubicBezTo>
                    <a:pt x="63" y="6"/>
                    <a:pt x="63" y="10"/>
                    <a:pt x="62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29"/>
                    <a:pt x="37" y="31"/>
                  </a:cubicBezTo>
                  <a:cubicBezTo>
                    <a:pt x="37" y="33"/>
                    <a:pt x="30" y="35"/>
                    <a:pt x="30" y="36"/>
                  </a:cubicBezTo>
                  <a:cubicBezTo>
                    <a:pt x="30" y="38"/>
                    <a:pt x="30" y="49"/>
                    <a:pt x="3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5"/>
                    <a:pt x="5" y="57"/>
                  </a:cubicBezTo>
                  <a:cubicBezTo>
                    <a:pt x="7" y="60"/>
                    <a:pt x="3" y="64"/>
                    <a:pt x="7" y="69"/>
                  </a:cubicBezTo>
                  <a:cubicBezTo>
                    <a:pt x="9" y="74"/>
                    <a:pt x="6" y="81"/>
                    <a:pt x="4" y="84"/>
                  </a:cubicBezTo>
                  <a:cubicBezTo>
                    <a:pt x="3" y="85"/>
                    <a:pt x="3" y="88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5" y="89"/>
                    <a:pt x="5" y="86"/>
                    <a:pt x="8" y="8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955;p79"/>
            <p:cNvSpPr/>
            <p:nvPr/>
          </p:nvSpPr>
          <p:spPr>
            <a:xfrm>
              <a:off x="4278739" y="2824971"/>
              <a:ext cx="337109" cy="318661"/>
            </a:xfrm>
            <a:custGeom>
              <a:avLst/>
              <a:gdLst/>
              <a:ahLst/>
              <a:cxnLst/>
              <a:rect l="l" t="t" r="r" b="b"/>
              <a:pathLst>
                <a:path w="124" h="117" extrusionOk="0">
                  <a:moveTo>
                    <a:pt x="117" y="48"/>
                  </a:moveTo>
                  <a:cubicBezTo>
                    <a:pt x="117" y="48"/>
                    <a:pt x="117" y="43"/>
                    <a:pt x="113" y="41"/>
                  </a:cubicBezTo>
                  <a:cubicBezTo>
                    <a:pt x="110" y="39"/>
                    <a:pt x="105" y="38"/>
                    <a:pt x="105" y="38"/>
                  </a:cubicBezTo>
                  <a:cubicBezTo>
                    <a:pt x="105" y="38"/>
                    <a:pt x="103" y="33"/>
                    <a:pt x="101" y="31"/>
                  </a:cubicBezTo>
                  <a:cubicBezTo>
                    <a:pt x="100" y="30"/>
                    <a:pt x="75" y="14"/>
                    <a:pt x="5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3" y="74"/>
                    <a:pt x="51" y="75"/>
                  </a:cubicBezTo>
                  <a:cubicBezTo>
                    <a:pt x="50" y="75"/>
                    <a:pt x="22" y="75"/>
                    <a:pt x="22" y="75"/>
                  </a:cubicBezTo>
                  <a:cubicBezTo>
                    <a:pt x="22" y="75"/>
                    <a:pt x="19" y="76"/>
                    <a:pt x="18" y="76"/>
                  </a:cubicBezTo>
                  <a:cubicBezTo>
                    <a:pt x="16" y="76"/>
                    <a:pt x="13" y="75"/>
                    <a:pt x="12" y="76"/>
                  </a:cubicBezTo>
                  <a:cubicBezTo>
                    <a:pt x="12" y="77"/>
                    <a:pt x="12" y="80"/>
                    <a:pt x="8" y="77"/>
                  </a:cubicBezTo>
                  <a:cubicBezTo>
                    <a:pt x="5" y="74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0" y="81"/>
                    <a:pt x="1" y="82"/>
                    <a:pt x="1" y="82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8"/>
                    <a:pt x="3" y="89"/>
                  </a:cubicBezTo>
                  <a:cubicBezTo>
                    <a:pt x="5" y="91"/>
                    <a:pt x="7" y="93"/>
                    <a:pt x="8" y="93"/>
                  </a:cubicBezTo>
                  <a:cubicBezTo>
                    <a:pt x="8" y="95"/>
                    <a:pt x="8" y="100"/>
                    <a:pt x="8" y="100"/>
                  </a:cubicBezTo>
                  <a:cubicBezTo>
                    <a:pt x="8" y="100"/>
                    <a:pt x="8" y="104"/>
                    <a:pt x="9" y="102"/>
                  </a:cubicBezTo>
                  <a:cubicBezTo>
                    <a:pt x="10" y="100"/>
                    <a:pt x="13" y="104"/>
                    <a:pt x="14" y="101"/>
                  </a:cubicBezTo>
                  <a:cubicBezTo>
                    <a:pt x="14" y="99"/>
                    <a:pt x="18" y="102"/>
                    <a:pt x="19" y="102"/>
                  </a:cubicBezTo>
                  <a:cubicBezTo>
                    <a:pt x="19" y="102"/>
                    <a:pt x="23" y="97"/>
                    <a:pt x="24" y="98"/>
                  </a:cubicBezTo>
                  <a:cubicBezTo>
                    <a:pt x="25" y="98"/>
                    <a:pt x="27" y="102"/>
                    <a:pt x="27" y="104"/>
                  </a:cubicBezTo>
                  <a:cubicBezTo>
                    <a:pt x="27" y="105"/>
                    <a:pt x="31" y="106"/>
                    <a:pt x="30" y="106"/>
                  </a:cubicBezTo>
                  <a:cubicBezTo>
                    <a:pt x="28" y="107"/>
                    <a:pt x="28" y="109"/>
                    <a:pt x="30" y="109"/>
                  </a:cubicBezTo>
                  <a:cubicBezTo>
                    <a:pt x="31" y="109"/>
                    <a:pt x="31" y="112"/>
                    <a:pt x="31" y="114"/>
                  </a:cubicBezTo>
                  <a:cubicBezTo>
                    <a:pt x="32" y="115"/>
                    <a:pt x="33" y="116"/>
                    <a:pt x="34" y="114"/>
                  </a:cubicBezTo>
                  <a:cubicBezTo>
                    <a:pt x="35" y="112"/>
                    <a:pt x="37" y="114"/>
                    <a:pt x="38" y="116"/>
                  </a:cubicBezTo>
                  <a:cubicBezTo>
                    <a:pt x="39" y="117"/>
                    <a:pt x="42" y="115"/>
                    <a:pt x="43" y="113"/>
                  </a:cubicBezTo>
                  <a:cubicBezTo>
                    <a:pt x="43" y="111"/>
                    <a:pt x="46" y="111"/>
                    <a:pt x="46" y="113"/>
                  </a:cubicBezTo>
                  <a:cubicBezTo>
                    <a:pt x="46" y="115"/>
                    <a:pt x="46" y="116"/>
                    <a:pt x="49" y="114"/>
                  </a:cubicBezTo>
                  <a:cubicBezTo>
                    <a:pt x="50" y="113"/>
                    <a:pt x="50" y="113"/>
                    <a:pt x="51" y="113"/>
                  </a:cubicBezTo>
                  <a:cubicBezTo>
                    <a:pt x="52" y="111"/>
                    <a:pt x="53" y="108"/>
                    <a:pt x="53" y="107"/>
                  </a:cubicBezTo>
                  <a:cubicBezTo>
                    <a:pt x="54" y="106"/>
                    <a:pt x="52" y="103"/>
                    <a:pt x="53" y="103"/>
                  </a:cubicBezTo>
                  <a:cubicBezTo>
                    <a:pt x="54" y="102"/>
                    <a:pt x="57" y="103"/>
                    <a:pt x="58" y="100"/>
                  </a:cubicBezTo>
                  <a:cubicBezTo>
                    <a:pt x="59" y="97"/>
                    <a:pt x="61" y="95"/>
                    <a:pt x="61" y="95"/>
                  </a:cubicBezTo>
                  <a:cubicBezTo>
                    <a:pt x="61" y="95"/>
                    <a:pt x="61" y="89"/>
                    <a:pt x="64" y="90"/>
                  </a:cubicBezTo>
                  <a:cubicBezTo>
                    <a:pt x="66" y="91"/>
                    <a:pt x="67" y="93"/>
                    <a:pt x="68" y="90"/>
                  </a:cubicBezTo>
                  <a:cubicBezTo>
                    <a:pt x="68" y="88"/>
                    <a:pt x="70" y="89"/>
                    <a:pt x="71" y="87"/>
                  </a:cubicBezTo>
                  <a:cubicBezTo>
                    <a:pt x="72" y="84"/>
                    <a:pt x="73" y="84"/>
                    <a:pt x="75" y="85"/>
                  </a:cubicBezTo>
                  <a:cubicBezTo>
                    <a:pt x="77" y="85"/>
                    <a:pt x="77" y="84"/>
                    <a:pt x="77" y="83"/>
                  </a:cubicBezTo>
                  <a:cubicBezTo>
                    <a:pt x="77" y="82"/>
                    <a:pt x="81" y="82"/>
                    <a:pt x="84" y="80"/>
                  </a:cubicBezTo>
                  <a:cubicBezTo>
                    <a:pt x="87" y="79"/>
                    <a:pt x="89" y="77"/>
                    <a:pt x="89" y="79"/>
                  </a:cubicBezTo>
                  <a:cubicBezTo>
                    <a:pt x="90" y="80"/>
                    <a:pt x="98" y="80"/>
                    <a:pt x="99" y="79"/>
                  </a:cubicBezTo>
                  <a:cubicBezTo>
                    <a:pt x="100" y="79"/>
                    <a:pt x="102" y="76"/>
                    <a:pt x="104" y="77"/>
                  </a:cubicBezTo>
                  <a:cubicBezTo>
                    <a:pt x="107" y="77"/>
                    <a:pt x="113" y="76"/>
                    <a:pt x="116" y="76"/>
                  </a:cubicBezTo>
                  <a:cubicBezTo>
                    <a:pt x="119" y="76"/>
                    <a:pt x="120" y="73"/>
                    <a:pt x="121" y="72"/>
                  </a:cubicBezTo>
                  <a:cubicBezTo>
                    <a:pt x="122" y="71"/>
                    <a:pt x="123" y="68"/>
                    <a:pt x="124" y="67"/>
                  </a:cubicBezTo>
                  <a:cubicBezTo>
                    <a:pt x="124" y="67"/>
                    <a:pt x="124" y="53"/>
                    <a:pt x="124" y="47"/>
                  </a:cubicBezTo>
                  <a:cubicBezTo>
                    <a:pt x="121" y="47"/>
                    <a:pt x="117" y="48"/>
                    <a:pt x="117" y="4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956;p79"/>
            <p:cNvSpPr/>
            <p:nvPr/>
          </p:nvSpPr>
          <p:spPr>
            <a:xfrm>
              <a:off x="4417944" y="3034615"/>
              <a:ext cx="166039" cy="120756"/>
            </a:xfrm>
            <a:custGeom>
              <a:avLst/>
              <a:gdLst/>
              <a:ahLst/>
              <a:cxnLst/>
              <a:rect l="l" t="t" r="r" b="b"/>
              <a:pathLst>
                <a:path w="61" h="44" extrusionOk="0">
                  <a:moveTo>
                    <a:pt x="61" y="25"/>
                  </a:moveTo>
                  <a:cubicBezTo>
                    <a:pt x="60" y="24"/>
                    <a:pt x="58" y="23"/>
                    <a:pt x="58" y="23"/>
                  </a:cubicBezTo>
                  <a:cubicBezTo>
                    <a:pt x="57" y="23"/>
                    <a:pt x="57" y="20"/>
                    <a:pt x="57" y="19"/>
                  </a:cubicBezTo>
                  <a:cubicBezTo>
                    <a:pt x="57" y="18"/>
                    <a:pt x="54" y="20"/>
                    <a:pt x="53" y="20"/>
                  </a:cubicBezTo>
                  <a:cubicBezTo>
                    <a:pt x="52" y="19"/>
                    <a:pt x="51" y="17"/>
                    <a:pt x="50" y="17"/>
                  </a:cubicBezTo>
                  <a:cubicBezTo>
                    <a:pt x="49" y="17"/>
                    <a:pt x="49" y="15"/>
                    <a:pt x="49" y="14"/>
                  </a:cubicBezTo>
                  <a:cubicBezTo>
                    <a:pt x="49" y="13"/>
                    <a:pt x="47" y="11"/>
                    <a:pt x="46" y="10"/>
                  </a:cubicBezTo>
                  <a:cubicBezTo>
                    <a:pt x="44" y="9"/>
                    <a:pt x="44" y="6"/>
                    <a:pt x="43" y="6"/>
                  </a:cubicBezTo>
                  <a:cubicBezTo>
                    <a:pt x="42" y="5"/>
                    <a:pt x="43" y="3"/>
                    <a:pt x="43" y="2"/>
                  </a:cubicBezTo>
                  <a:cubicBezTo>
                    <a:pt x="41" y="2"/>
                    <a:pt x="38" y="2"/>
                    <a:pt x="38" y="2"/>
                  </a:cubicBezTo>
                  <a:cubicBezTo>
                    <a:pt x="37" y="0"/>
                    <a:pt x="36" y="2"/>
                    <a:pt x="33" y="3"/>
                  </a:cubicBezTo>
                  <a:cubicBezTo>
                    <a:pt x="30" y="5"/>
                    <a:pt x="26" y="5"/>
                    <a:pt x="26" y="6"/>
                  </a:cubicBezTo>
                  <a:cubicBezTo>
                    <a:pt x="26" y="7"/>
                    <a:pt x="25" y="8"/>
                    <a:pt x="24" y="8"/>
                  </a:cubicBezTo>
                  <a:cubicBezTo>
                    <a:pt x="22" y="7"/>
                    <a:pt x="21" y="7"/>
                    <a:pt x="20" y="10"/>
                  </a:cubicBezTo>
                  <a:cubicBezTo>
                    <a:pt x="19" y="12"/>
                    <a:pt x="17" y="11"/>
                    <a:pt x="17" y="13"/>
                  </a:cubicBezTo>
                  <a:cubicBezTo>
                    <a:pt x="16" y="15"/>
                    <a:pt x="14" y="14"/>
                    <a:pt x="12" y="13"/>
                  </a:cubicBezTo>
                  <a:cubicBezTo>
                    <a:pt x="10" y="12"/>
                    <a:pt x="10" y="18"/>
                    <a:pt x="10" y="18"/>
                  </a:cubicBezTo>
                  <a:cubicBezTo>
                    <a:pt x="10" y="18"/>
                    <a:pt x="8" y="20"/>
                    <a:pt x="7" y="23"/>
                  </a:cubicBezTo>
                  <a:cubicBezTo>
                    <a:pt x="6" y="26"/>
                    <a:pt x="2" y="25"/>
                    <a:pt x="1" y="26"/>
                  </a:cubicBezTo>
                  <a:cubicBezTo>
                    <a:pt x="0" y="26"/>
                    <a:pt x="2" y="29"/>
                    <a:pt x="1" y="30"/>
                  </a:cubicBezTo>
                  <a:cubicBezTo>
                    <a:pt x="1" y="31"/>
                    <a:pt x="0" y="34"/>
                    <a:pt x="0" y="36"/>
                  </a:cubicBezTo>
                  <a:cubicBezTo>
                    <a:pt x="1" y="37"/>
                    <a:pt x="3" y="37"/>
                    <a:pt x="3" y="38"/>
                  </a:cubicBezTo>
                  <a:cubicBezTo>
                    <a:pt x="4" y="39"/>
                    <a:pt x="8" y="44"/>
                    <a:pt x="10" y="41"/>
                  </a:cubicBezTo>
                  <a:cubicBezTo>
                    <a:pt x="12" y="39"/>
                    <a:pt x="17" y="39"/>
                    <a:pt x="19" y="40"/>
                  </a:cubicBezTo>
                  <a:cubicBezTo>
                    <a:pt x="20" y="42"/>
                    <a:pt x="21" y="41"/>
                    <a:pt x="21" y="39"/>
                  </a:cubicBezTo>
                  <a:cubicBezTo>
                    <a:pt x="22" y="38"/>
                    <a:pt x="19" y="34"/>
                    <a:pt x="20" y="32"/>
                  </a:cubicBezTo>
                  <a:cubicBezTo>
                    <a:pt x="21" y="31"/>
                    <a:pt x="37" y="32"/>
                    <a:pt x="38" y="33"/>
                  </a:cubicBezTo>
                  <a:cubicBezTo>
                    <a:pt x="39" y="34"/>
                    <a:pt x="39" y="30"/>
                    <a:pt x="41" y="31"/>
                  </a:cubicBezTo>
                  <a:cubicBezTo>
                    <a:pt x="44" y="31"/>
                    <a:pt x="47" y="32"/>
                    <a:pt x="49" y="32"/>
                  </a:cubicBezTo>
                  <a:cubicBezTo>
                    <a:pt x="49" y="31"/>
                    <a:pt x="51" y="29"/>
                    <a:pt x="52" y="29"/>
                  </a:cubicBezTo>
                  <a:cubicBezTo>
                    <a:pt x="53" y="29"/>
                    <a:pt x="58" y="28"/>
                    <a:pt x="59" y="27"/>
                  </a:cubicBezTo>
                  <a:cubicBezTo>
                    <a:pt x="60" y="26"/>
                    <a:pt x="61" y="26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957;p79"/>
            <p:cNvSpPr/>
            <p:nvPr/>
          </p:nvSpPr>
          <p:spPr>
            <a:xfrm>
              <a:off x="4531989" y="2856837"/>
              <a:ext cx="313630" cy="248220"/>
            </a:xfrm>
            <a:custGeom>
              <a:avLst/>
              <a:gdLst/>
              <a:ahLst/>
              <a:cxnLst/>
              <a:rect l="l" t="t" r="r" b="b"/>
              <a:pathLst>
                <a:path w="115" h="91" extrusionOk="0">
                  <a:moveTo>
                    <a:pt x="111" y="13"/>
                  </a:moveTo>
                  <a:cubicBezTo>
                    <a:pt x="111" y="12"/>
                    <a:pt x="110" y="7"/>
                    <a:pt x="110" y="4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7"/>
                    <a:pt x="103" y="5"/>
                    <a:pt x="100" y="3"/>
                  </a:cubicBezTo>
                  <a:cubicBezTo>
                    <a:pt x="96" y="0"/>
                    <a:pt x="89" y="0"/>
                    <a:pt x="89" y="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34" y="34"/>
                    <a:pt x="32" y="35"/>
                  </a:cubicBezTo>
                  <a:cubicBezTo>
                    <a:pt x="32" y="35"/>
                    <a:pt x="32" y="35"/>
                    <a:pt x="31" y="35"/>
                  </a:cubicBezTo>
                  <a:cubicBezTo>
                    <a:pt x="31" y="41"/>
                    <a:pt x="31" y="55"/>
                    <a:pt x="31" y="55"/>
                  </a:cubicBezTo>
                  <a:cubicBezTo>
                    <a:pt x="30" y="55"/>
                    <a:pt x="29" y="59"/>
                    <a:pt x="28" y="60"/>
                  </a:cubicBezTo>
                  <a:cubicBezTo>
                    <a:pt x="27" y="61"/>
                    <a:pt x="26" y="64"/>
                    <a:pt x="23" y="64"/>
                  </a:cubicBezTo>
                  <a:cubicBezTo>
                    <a:pt x="21" y="64"/>
                    <a:pt x="14" y="65"/>
                    <a:pt x="11" y="65"/>
                  </a:cubicBezTo>
                  <a:cubicBezTo>
                    <a:pt x="9" y="64"/>
                    <a:pt x="7" y="67"/>
                    <a:pt x="6" y="67"/>
                  </a:cubicBezTo>
                  <a:cubicBezTo>
                    <a:pt x="5" y="67"/>
                    <a:pt x="3" y="67"/>
                    <a:pt x="1" y="67"/>
                  </a:cubicBezTo>
                  <a:cubicBezTo>
                    <a:pt x="1" y="68"/>
                    <a:pt x="0" y="70"/>
                    <a:pt x="1" y="71"/>
                  </a:cubicBezTo>
                  <a:cubicBezTo>
                    <a:pt x="2" y="71"/>
                    <a:pt x="2" y="74"/>
                    <a:pt x="4" y="75"/>
                  </a:cubicBezTo>
                  <a:cubicBezTo>
                    <a:pt x="5" y="76"/>
                    <a:pt x="7" y="78"/>
                    <a:pt x="7" y="80"/>
                  </a:cubicBezTo>
                  <a:cubicBezTo>
                    <a:pt x="7" y="80"/>
                    <a:pt x="7" y="82"/>
                    <a:pt x="9" y="82"/>
                  </a:cubicBezTo>
                  <a:cubicBezTo>
                    <a:pt x="9" y="82"/>
                    <a:pt x="10" y="84"/>
                    <a:pt x="11" y="85"/>
                  </a:cubicBezTo>
                  <a:cubicBezTo>
                    <a:pt x="12" y="85"/>
                    <a:pt x="15" y="83"/>
                    <a:pt x="15" y="84"/>
                  </a:cubicBezTo>
                  <a:cubicBezTo>
                    <a:pt x="15" y="85"/>
                    <a:pt x="15" y="88"/>
                    <a:pt x="16" y="88"/>
                  </a:cubicBezTo>
                  <a:cubicBezTo>
                    <a:pt x="16" y="88"/>
                    <a:pt x="18" y="89"/>
                    <a:pt x="19" y="90"/>
                  </a:cubicBezTo>
                  <a:cubicBezTo>
                    <a:pt x="18" y="88"/>
                    <a:pt x="19" y="85"/>
                    <a:pt x="21" y="86"/>
                  </a:cubicBezTo>
                  <a:cubicBezTo>
                    <a:pt x="23" y="87"/>
                    <a:pt x="21" y="89"/>
                    <a:pt x="23" y="90"/>
                  </a:cubicBezTo>
                  <a:cubicBezTo>
                    <a:pt x="25" y="91"/>
                    <a:pt x="27" y="90"/>
                    <a:pt x="27" y="89"/>
                  </a:cubicBezTo>
                  <a:cubicBezTo>
                    <a:pt x="27" y="87"/>
                    <a:pt x="29" y="84"/>
                    <a:pt x="30" y="83"/>
                  </a:cubicBezTo>
                  <a:cubicBezTo>
                    <a:pt x="31" y="82"/>
                    <a:pt x="31" y="79"/>
                    <a:pt x="32" y="77"/>
                  </a:cubicBezTo>
                  <a:cubicBezTo>
                    <a:pt x="33" y="76"/>
                    <a:pt x="37" y="77"/>
                    <a:pt x="38" y="77"/>
                  </a:cubicBezTo>
                  <a:cubicBezTo>
                    <a:pt x="40" y="78"/>
                    <a:pt x="41" y="74"/>
                    <a:pt x="43" y="76"/>
                  </a:cubicBezTo>
                  <a:cubicBezTo>
                    <a:pt x="45" y="77"/>
                    <a:pt x="47" y="76"/>
                    <a:pt x="49" y="78"/>
                  </a:cubicBezTo>
                  <a:cubicBezTo>
                    <a:pt x="50" y="79"/>
                    <a:pt x="51" y="82"/>
                    <a:pt x="53" y="81"/>
                  </a:cubicBezTo>
                  <a:cubicBezTo>
                    <a:pt x="56" y="80"/>
                    <a:pt x="57" y="80"/>
                    <a:pt x="59" y="80"/>
                  </a:cubicBezTo>
                  <a:cubicBezTo>
                    <a:pt x="60" y="80"/>
                    <a:pt x="64" y="82"/>
                    <a:pt x="65" y="82"/>
                  </a:cubicBezTo>
                  <a:cubicBezTo>
                    <a:pt x="66" y="83"/>
                    <a:pt x="70" y="83"/>
                    <a:pt x="72" y="82"/>
                  </a:cubicBezTo>
                  <a:cubicBezTo>
                    <a:pt x="74" y="81"/>
                    <a:pt x="76" y="79"/>
                    <a:pt x="78" y="80"/>
                  </a:cubicBezTo>
                  <a:cubicBezTo>
                    <a:pt x="80" y="80"/>
                    <a:pt x="86" y="79"/>
                    <a:pt x="87" y="80"/>
                  </a:cubicBezTo>
                  <a:cubicBezTo>
                    <a:pt x="88" y="80"/>
                    <a:pt x="92" y="81"/>
                    <a:pt x="93" y="80"/>
                  </a:cubicBezTo>
                  <a:cubicBezTo>
                    <a:pt x="95" y="80"/>
                    <a:pt x="97" y="77"/>
                    <a:pt x="98" y="76"/>
                  </a:cubicBezTo>
                  <a:cubicBezTo>
                    <a:pt x="99" y="76"/>
                    <a:pt x="99" y="76"/>
                    <a:pt x="100" y="76"/>
                  </a:cubicBezTo>
                  <a:cubicBezTo>
                    <a:pt x="100" y="75"/>
                    <a:pt x="100" y="74"/>
                    <a:pt x="100" y="74"/>
                  </a:cubicBezTo>
                  <a:cubicBezTo>
                    <a:pt x="100" y="69"/>
                    <a:pt x="101" y="71"/>
                    <a:pt x="101" y="68"/>
                  </a:cubicBezTo>
                  <a:cubicBezTo>
                    <a:pt x="102" y="63"/>
                    <a:pt x="112" y="53"/>
                    <a:pt x="113" y="53"/>
                  </a:cubicBezTo>
                  <a:cubicBezTo>
                    <a:pt x="114" y="52"/>
                    <a:pt x="114" y="36"/>
                    <a:pt x="114" y="34"/>
                  </a:cubicBezTo>
                  <a:cubicBezTo>
                    <a:pt x="114" y="31"/>
                    <a:pt x="115" y="29"/>
                    <a:pt x="115" y="26"/>
                  </a:cubicBezTo>
                  <a:cubicBezTo>
                    <a:pt x="115" y="23"/>
                    <a:pt x="114" y="23"/>
                    <a:pt x="114" y="20"/>
                  </a:cubicBezTo>
                  <a:cubicBezTo>
                    <a:pt x="114" y="18"/>
                    <a:pt x="111" y="15"/>
                    <a:pt x="111" y="1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958;p79"/>
            <p:cNvSpPr/>
            <p:nvPr/>
          </p:nvSpPr>
          <p:spPr>
            <a:xfrm>
              <a:off x="4805368" y="2856837"/>
              <a:ext cx="201259" cy="338786"/>
            </a:xfrm>
            <a:custGeom>
              <a:avLst/>
              <a:gdLst/>
              <a:ahLst/>
              <a:cxnLst/>
              <a:rect l="l" t="t" r="r" b="b"/>
              <a:pathLst>
                <a:path w="74" h="124" extrusionOk="0">
                  <a:moveTo>
                    <a:pt x="74" y="3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7"/>
                    <a:pt x="11" y="12"/>
                    <a:pt x="11" y="13"/>
                  </a:cubicBezTo>
                  <a:cubicBezTo>
                    <a:pt x="11" y="15"/>
                    <a:pt x="14" y="18"/>
                    <a:pt x="14" y="20"/>
                  </a:cubicBezTo>
                  <a:cubicBezTo>
                    <a:pt x="14" y="23"/>
                    <a:pt x="16" y="23"/>
                    <a:pt x="15" y="26"/>
                  </a:cubicBezTo>
                  <a:cubicBezTo>
                    <a:pt x="15" y="29"/>
                    <a:pt x="14" y="31"/>
                    <a:pt x="14" y="34"/>
                  </a:cubicBezTo>
                  <a:cubicBezTo>
                    <a:pt x="14" y="36"/>
                    <a:pt x="14" y="52"/>
                    <a:pt x="13" y="53"/>
                  </a:cubicBezTo>
                  <a:cubicBezTo>
                    <a:pt x="12" y="53"/>
                    <a:pt x="2" y="63"/>
                    <a:pt x="1" y="67"/>
                  </a:cubicBezTo>
                  <a:cubicBezTo>
                    <a:pt x="1" y="71"/>
                    <a:pt x="0" y="69"/>
                    <a:pt x="0" y="74"/>
                  </a:cubicBezTo>
                  <a:cubicBezTo>
                    <a:pt x="0" y="74"/>
                    <a:pt x="0" y="75"/>
                    <a:pt x="0" y="76"/>
                  </a:cubicBezTo>
                  <a:cubicBezTo>
                    <a:pt x="0" y="76"/>
                    <a:pt x="0" y="77"/>
                    <a:pt x="1" y="78"/>
                  </a:cubicBezTo>
                  <a:cubicBezTo>
                    <a:pt x="2" y="78"/>
                    <a:pt x="2" y="80"/>
                    <a:pt x="5" y="80"/>
                  </a:cubicBezTo>
                  <a:cubicBezTo>
                    <a:pt x="7" y="80"/>
                    <a:pt x="9" y="86"/>
                    <a:pt x="9" y="88"/>
                  </a:cubicBezTo>
                  <a:cubicBezTo>
                    <a:pt x="9" y="90"/>
                    <a:pt x="10" y="91"/>
                    <a:pt x="10" y="94"/>
                  </a:cubicBezTo>
                  <a:cubicBezTo>
                    <a:pt x="10" y="98"/>
                    <a:pt x="12" y="103"/>
                    <a:pt x="13" y="103"/>
                  </a:cubicBezTo>
                  <a:cubicBezTo>
                    <a:pt x="14" y="104"/>
                    <a:pt x="13" y="104"/>
                    <a:pt x="10" y="104"/>
                  </a:cubicBezTo>
                  <a:cubicBezTo>
                    <a:pt x="7" y="104"/>
                    <a:pt x="4" y="104"/>
                    <a:pt x="4" y="105"/>
                  </a:cubicBezTo>
                  <a:cubicBezTo>
                    <a:pt x="4" y="106"/>
                    <a:pt x="3" y="108"/>
                    <a:pt x="6" y="111"/>
                  </a:cubicBezTo>
                  <a:cubicBezTo>
                    <a:pt x="8" y="114"/>
                    <a:pt x="10" y="115"/>
                    <a:pt x="11" y="117"/>
                  </a:cubicBezTo>
                  <a:cubicBezTo>
                    <a:pt x="12" y="120"/>
                    <a:pt x="14" y="123"/>
                    <a:pt x="15" y="123"/>
                  </a:cubicBezTo>
                  <a:cubicBezTo>
                    <a:pt x="15" y="124"/>
                    <a:pt x="17" y="124"/>
                    <a:pt x="18" y="121"/>
                  </a:cubicBezTo>
                  <a:cubicBezTo>
                    <a:pt x="20" y="119"/>
                    <a:pt x="22" y="124"/>
                    <a:pt x="23" y="121"/>
                  </a:cubicBezTo>
                  <a:cubicBezTo>
                    <a:pt x="25" y="119"/>
                    <a:pt x="30" y="120"/>
                    <a:pt x="31" y="119"/>
                  </a:cubicBezTo>
                  <a:cubicBezTo>
                    <a:pt x="32" y="118"/>
                    <a:pt x="37" y="116"/>
                    <a:pt x="38" y="115"/>
                  </a:cubicBezTo>
                  <a:cubicBezTo>
                    <a:pt x="40" y="115"/>
                    <a:pt x="37" y="113"/>
                    <a:pt x="39" y="112"/>
                  </a:cubicBezTo>
                  <a:cubicBezTo>
                    <a:pt x="41" y="111"/>
                    <a:pt x="46" y="113"/>
                    <a:pt x="49" y="109"/>
                  </a:cubicBezTo>
                  <a:cubicBezTo>
                    <a:pt x="52" y="106"/>
                    <a:pt x="55" y="103"/>
                    <a:pt x="56" y="102"/>
                  </a:cubicBezTo>
                  <a:cubicBezTo>
                    <a:pt x="57" y="101"/>
                    <a:pt x="56" y="100"/>
                    <a:pt x="58" y="99"/>
                  </a:cubicBezTo>
                  <a:cubicBezTo>
                    <a:pt x="59" y="97"/>
                    <a:pt x="63" y="95"/>
                    <a:pt x="63" y="96"/>
                  </a:cubicBezTo>
                  <a:cubicBezTo>
                    <a:pt x="64" y="96"/>
                    <a:pt x="64" y="96"/>
                    <a:pt x="65" y="96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5" y="92"/>
                    <a:pt x="65" y="92"/>
                    <a:pt x="65" y="92"/>
                  </a:cubicBezTo>
                  <a:cubicBezTo>
                    <a:pt x="65" y="92"/>
                    <a:pt x="62" y="91"/>
                    <a:pt x="62" y="88"/>
                  </a:cubicBezTo>
                  <a:cubicBezTo>
                    <a:pt x="62" y="85"/>
                    <a:pt x="63" y="83"/>
                    <a:pt x="61" y="83"/>
                  </a:cubicBezTo>
                  <a:cubicBezTo>
                    <a:pt x="58" y="83"/>
                    <a:pt x="58" y="80"/>
                    <a:pt x="60" y="78"/>
                  </a:cubicBezTo>
                  <a:cubicBezTo>
                    <a:pt x="62" y="77"/>
                    <a:pt x="57" y="73"/>
                    <a:pt x="60" y="73"/>
                  </a:cubicBezTo>
                  <a:cubicBezTo>
                    <a:pt x="63" y="73"/>
                    <a:pt x="61" y="68"/>
                    <a:pt x="63" y="67"/>
                  </a:cubicBezTo>
                  <a:cubicBezTo>
                    <a:pt x="65" y="67"/>
                    <a:pt x="66" y="66"/>
                    <a:pt x="66" y="63"/>
                  </a:cubicBezTo>
                  <a:cubicBezTo>
                    <a:pt x="66" y="61"/>
                    <a:pt x="71" y="59"/>
                    <a:pt x="73" y="59"/>
                  </a:cubicBezTo>
                  <a:cubicBezTo>
                    <a:pt x="74" y="58"/>
                    <a:pt x="74" y="51"/>
                    <a:pt x="74" y="51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959;p79"/>
            <p:cNvSpPr/>
            <p:nvPr/>
          </p:nvSpPr>
          <p:spPr>
            <a:xfrm>
              <a:off x="5020044" y="2670672"/>
              <a:ext cx="218031" cy="221384"/>
            </a:xfrm>
            <a:custGeom>
              <a:avLst/>
              <a:gdLst/>
              <a:ahLst/>
              <a:cxnLst/>
              <a:rect l="l" t="t" r="r" b="b"/>
              <a:pathLst>
                <a:path w="80" h="81" extrusionOk="0">
                  <a:moveTo>
                    <a:pt x="75" y="17"/>
                  </a:moveTo>
                  <a:cubicBezTo>
                    <a:pt x="69" y="4"/>
                    <a:pt x="69" y="4"/>
                    <a:pt x="69" y="4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8" y="6"/>
                    <a:pt x="64" y="4"/>
                    <a:pt x="61" y="5"/>
                  </a:cubicBezTo>
                  <a:cubicBezTo>
                    <a:pt x="58" y="6"/>
                    <a:pt x="55" y="5"/>
                    <a:pt x="52" y="3"/>
                  </a:cubicBezTo>
                  <a:cubicBezTo>
                    <a:pt x="48" y="2"/>
                    <a:pt x="37" y="3"/>
                    <a:pt x="36" y="6"/>
                  </a:cubicBezTo>
                  <a:cubicBezTo>
                    <a:pt x="35" y="8"/>
                    <a:pt x="31" y="8"/>
                    <a:pt x="28" y="6"/>
                  </a:cubicBezTo>
                  <a:cubicBezTo>
                    <a:pt x="25" y="5"/>
                    <a:pt x="21" y="3"/>
                    <a:pt x="15" y="3"/>
                  </a:cubicBezTo>
                  <a:cubicBezTo>
                    <a:pt x="9" y="3"/>
                    <a:pt x="4" y="2"/>
                    <a:pt x="4" y="0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1" y="7"/>
                    <a:pt x="4" y="8"/>
                    <a:pt x="2" y="11"/>
                  </a:cubicBezTo>
                  <a:cubicBezTo>
                    <a:pt x="0" y="14"/>
                    <a:pt x="2" y="17"/>
                    <a:pt x="2" y="22"/>
                  </a:cubicBezTo>
                  <a:cubicBezTo>
                    <a:pt x="2" y="26"/>
                    <a:pt x="2" y="59"/>
                    <a:pt x="2" y="79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47" y="79"/>
                    <a:pt x="48" y="78"/>
                    <a:pt x="49" y="77"/>
                  </a:cubicBezTo>
                  <a:cubicBezTo>
                    <a:pt x="51" y="76"/>
                    <a:pt x="53" y="79"/>
                    <a:pt x="53" y="79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9"/>
                    <a:pt x="64" y="81"/>
                    <a:pt x="67" y="81"/>
                  </a:cubicBezTo>
                  <a:cubicBezTo>
                    <a:pt x="69" y="81"/>
                    <a:pt x="68" y="77"/>
                    <a:pt x="70" y="77"/>
                  </a:cubicBezTo>
                  <a:cubicBezTo>
                    <a:pt x="74" y="77"/>
                    <a:pt x="73" y="72"/>
                    <a:pt x="76" y="72"/>
                  </a:cubicBezTo>
                  <a:cubicBezTo>
                    <a:pt x="78" y="72"/>
                    <a:pt x="78" y="73"/>
                    <a:pt x="80" y="70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68"/>
                    <a:pt x="80" y="67"/>
                    <a:pt x="80" y="66"/>
                  </a:cubicBezTo>
                  <a:cubicBezTo>
                    <a:pt x="80" y="62"/>
                    <a:pt x="78" y="63"/>
                    <a:pt x="77" y="58"/>
                  </a:cubicBezTo>
                  <a:cubicBezTo>
                    <a:pt x="75" y="53"/>
                    <a:pt x="69" y="46"/>
                    <a:pt x="69" y="43"/>
                  </a:cubicBezTo>
                  <a:cubicBezTo>
                    <a:pt x="69" y="40"/>
                    <a:pt x="65" y="38"/>
                    <a:pt x="65" y="36"/>
                  </a:cubicBezTo>
                  <a:cubicBezTo>
                    <a:pt x="65" y="32"/>
                    <a:pt x="63" y="32"/>
                    <a:pt x="60" y="27"/>
                  </a:cubicBezTo>
                  <a:cubicBezTo>
                    <a:pt x="57" y="22"/>
                    <a:pt x="56" y="14"/>
                    <a:pt x="57" y="14"/>
                  </a:cubicBezTo>
                  <a:cubicBezTo>
                    <a:pt x="58" y="14"/>
                    <a:pt x="60" y="21"/>
                    <a:pt x="61" y="23"/>
                  </a:cubicBezTo>
                  <a:cubicBezTo>
                    <a:pt x="63" y="26"/>
                    <a:pt x="67" y="33"/>
                    <a:pt x="69" y="33"/>
                  </a:cubicBezTo>
                  <a:cubicBezTo>
                    <a:pt x="71" y="33"/>
                    <a:pt x="72" y="22"/>
                    <a:pt x="73" y="22"/>
                  </a:cubicBezTo>
                  <a:cubicBezTo>
                    <a:pt x="73" y="22"/>
                    <a:pt x="73" y="23"/>
                    <a:pt x="74" y="2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960;p79"/>
            <p:cNvSpPr/>
            <p:nvPr/>
          </p:nvSpPr>
          <p:spPr>
            <a:xfrm>
              <a:off x="4706415" y="3299605"/>
              <a:ext cx="117402" cy="129141"/>
            </a:xfrm>
            <a:custGeom>
              <a:avLst/>
              <a:gdLst/>
              <a:ahLst/>
              <a:cxnLst/>
              <a:rect l="l" t="t" r="r" b="b"/>
              <a:pathLst>
                <a:path w="43" h="47" extrusionOk="0">
                  <a:moveTo>
                    <a:pt x="21" y="44"/>
                  </a:moveTo>
                  <a:cubicBezTo>
                    <a:pt x="25" y="44"/>
                    <a:pt x="24" y="42"/>
                    <a:pt x="22" y="39"/>
                  </a:cubicBezTo>
                  <a:cubicBezTo>
                    <a:pt x="21" y="35"/>
                    <a:pt x="25" y="35"/>
                    <a:pt x="27" y="35"/>
                  </a:cubicBezTo>
                  <a:cubicBezTo>
                    <a:pt x="30" y="35"/>
                    <a:pt x="29" y="31"/>
                    <a:pt x="31" y="31"/>
                  </a:cubicBezTo>
                  <a:cubicBezTo>
                    <a:pt x="33" y="31"/>
                    <a:pt x="33" y="36"/>
                    <a:pt x="34" y="36"/>
                  </a:cubicBezTo>
                  <a:cubicBezTo>
                    <a:pt x="36" y="35"/>
                    <a:pt x="38" y="37"/>
                    <a:pt x="40" y="37"/>
                  </a:cubicBezTo>
                  <a:cubicBezTo>
                    <a:pt x="43" y="36"/>
                    <a:pt x="43" y="31"/>
                    <a:pt x="43" y="28"/>
                  </a:cubicBezTo>
                  <a:cubicBezTo>
                    <a:pt x="43" y="25"/>
                    <a:pt x="43" y="22"/>
                    <a:pt x="41" y="20"/>
                  </a:cubicBezTo>
                  <a:cubicBezTo>
                    <a:pt x="38" y="19"/>
                    <a:pt x="36" y="16"/>
                    <a:pt x="39" y="15"/>
                  </a:cubicBezTo>
                  <a:cubicBezTo>
                    <a:pt x="42" y="13"/>
                    <a:pt x="43" y="10"/>
                    <a:pt x="40" y="8"/>
                  </a:cubicBezTo>
                  <a:cubicBezTo>
                    <a:pt x="38" y="7"/>
                    <a:pt x="33" y="10"/>
                    <a:pt x="33" y="8"/>
                  </a:cubicBezTo>
                  <a:cubicBezTo>
                    <a:pt x="33" y="7"/>
                    <a:pt x="34" y="4"/>
                    <a:pt x="34" y="1"/>
                  </a:cubicBezTo>
                  <a:cubicBezTo>
                    <a:pt x="28" y="1"/>
                    <a:pt x="22" y="0"/>
                    <a:pt x="22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7"/>
                    <a:pt x="21" y="10"/>
                    <a:pt x="21" y="10"/>
                  </a:cubicBezTo>
                  <a:cubicBezTo>
                    <a:pt x="21" y="10"/>
                    <a:pt x="12" y="11"/>
                    <a:pt x="10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7" y="12"/>
                    <a:pt x="7" y="12"/>
                    <a:pt x="6" y="13"/>
                  </a:cubicBezTo>
                  <a:cubicBezTo>
                    <a:pt x="5" y="14"/>
                    <a:pt x="8" y="15"/>
                    <a:pt x="8" y="17"/>
                  </a:cubicBezTo>
                  <a:cubicBezTo>
                    <a:pt x="9" y="18"/>
                    <a:pt x="5" y="18"/>
                    <a:pt x="5" y="19"/>
                  </a:cubicBezTo>
                  <a:cubicBezTo>
                    <a:pt x="5" y="21"/>
                    <a:pt x="3" y="23"/>
                    <a:pt x="2" y="24"/>
                  </a:cubicBezTo>
                  <a:cubicBezTo>
                    <a:pt x="0" y="25"/>
                    <a:pt x="6" y="29"/>
                    <a:pt x="6" y="30"/>
                  </a:cubicBezTo>
                  <a:cubicBezTo>
                    <a:pt x="6" y="32"/>
                    <a:pt x="7" y="33"/>
                    <a:pt x="10" y="38"/>
                  </a:cubicBezTo>
                  <a:cubicBezTo>
                    <a:pt x="15" y="41"/>
                    <a:pt x="13" y="42"/>
                    <a:pt x="18" y="47"/>
                  </a:cubicBezTo>
                  <a:cubicBezTo>
                    <a:pt x="19" y="46"/>
                    <a:pt x="20" y="44"/>
                    <a:pt x="21" y="4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961;p79"/>
            <p:cNvSpPr/>
            <p:nvPr/>
          </p:nvSpPr>
          <p:spPr>
            <a:xfrm>
              <a:off x="4718154" y="3302962"/>
              <a:ext cx="45284" cy="26834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16" y="9"/>
                  </a:moveTo>
                  <a:cubicBezTo>
                    <a:pt x="16" y="9"/>
                    <a:pt x="17" y="5"/>
                    <a:pt x="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6" y="2"/>
                    <a:pt x="5" y="5"/>
                    <a:pt x="3" y="5"/>
                  </a:cubicBezTo>
                  <a:cubicBezTo>
                    <a:pt x="0" y="6"/>
                    <a:pt x="0" y="8"/>
                    <a:pt x="2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8" y="10"/>
                    <a:pt x="16" y="9"/>
                    <a:pt x="16" y="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962;p79"/>
            <p:cNvSpPr/>
            <p:nvPr/>
          </p:nvSpPr>
          <p:spPr>
            <a:xfrm>
              <a:off x="4753375" y="3272771"/>
              <a:ext cx="144236" cy="177779"/>
            </a:xfrm>
            <a:custGeom>
              <a:avLst/>
              <a:gdLst/>
              <a:ahLst/>
              <a:cxnLst/>
              <a:rect l="l" t="t" r="r" b="b"/>
              <a:pathLst>
                <a:path w="53" h="65" extrusionOk="0">
                  <a:moveTo>
                    <a:pt x="15" y="62"/>
                  </a:moveTo>
                  <a:cubicBezTo>
                    <a:pt x="16" y="62"/>
                    <a:pt x="17" y="64"/>
                    <a:pt x="20" y="62"/>
                  </a:cubicBezTo>
                  <a:cubicBezTo>
                    <a:pt x="23" y="60"/>
                    <a:pt x="26" y="60"/>
                    <a:pt x="26" y="63"/>
                  </a:cubicBezTo>
                  <a:cubicBezTo>
                    <a:pt x="26" y="64"/>
                    <a:pt x="27" y="64"/>
                    <a:pt x="29" y="62"/>
                  </a:cubicBezTo>
                  <a:cubicBezTo>
                    <a:pt x="32" y="60"/>
                    <a:pt x="34" y="63"/>
                    <a:pt x="34" y="58"/>
                  </a:cubicBezTo>
                  <a:cubicBezTo>
                    <a:pt x="34" y="53"/>
                    <a:pt x="37" y="57"/>
                    <a:pt x="37" y="52"/>
                  </a:cubicBezTo>
                  <a:cubicBezTo>
                    <a:pt x="37" y="47"/>
                    <a:pt x="37" y="42"/>
                    <a:pt x="37" y="39"/>
                  </a:cubicBezTo>
                  <a:cubicBezTo>
                    <a:pt x="37" y="38"/>
                    <a:pt x="44" y="36"/>
                    <a:pt x="44" y="32"/>
                  </a:cubicBezTo>
                  <a:cubicBezTo>
                    <a:pt x="44" y="28"/>
                    <a:pt x="49" y="21"/>
                    <a:pt x="49" y="16"/>
                  </a:cubicBezTo>
                  <a:cubicBezTo>
                    <a:pt x="49" y="12"/>
                    <a:pt x="50" y="11"/>
                    <a:pt x="51" y="8"/>
                  </a:cubicBezTo>
                  <a:cubicBezTo>
                    <a:pt x="53" y="6"/>
                    <a:pt x="53" y="3"/>
                    <a:pt x="53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4"/>
                    <a:pt x="37" y="7"/>
                  </a:cubicBezTo>
                  <a:cubicBezTo>
                    <a:pt x="36" y="9"/>
                    <a:pt x="36" y="14"/>
                    <a:pt x="36" y="14"/>
                  </a:cubicBezTo>
                  <a:cubicBezTo>
                    <a:pt x="36" y="14"/>
                    <a:pt x="27" y="10"/>
                    <a:pt x="24" y="11"/>
                  </a:cubicBezTo>
                  <a:cubicBezTo>
                    <a:pt x="24" y="11"/>
                    <a:pt x="20" y="11"/>
                    <a:pt x="16" y="11"/>
                  </a:cubicBezTo>
                  <a:cubicBezTo>
                    <a:pt x="16" y="14"/>
                    <a:pt x="15" y="17"/>
                    <a:pt x="15" y="18"/>
                  </a:cubicBezTo>
                  <a:cubicBezTo>
                    <a:pt x="15" y="20"/>
                    <a:pt x="21" y="16"/>
                    <a:pt x="23" y="18"/>
                  </a:cubicBezTo>
                  <a:cubicBezTo>
                    <a:pt x="25" y="20"/>
                    <a:pt x="24" y="23"/>
                    <a:pt x="22" y="25"/>
                  </a:cubicBezTo>
                  <a:cubicBezTo>
                    <a:pt x="19" y="26"/>
                    <a:pt x="21" y="29"/>
                    <a:pt x="24" y="30"/>
                  </a:cubicBezTo>
                  <a:cubicBezTo>
                    <a:pt x="25" y="32"/>
                    <a:pt x="25" y="35"/>
                    <a:pt x="25" y="38"/>
                  </a:cubicBezTo>
                  <a:cubicBezTo>
                    <a:pt x="25" y="41"/>
                    <a:pt x="25" y="46"/>
                    <a:pt x="23" y="47"/>
                  </a:cubicBezTo>
                  <a:cubicBezTo>
                    <a:pt x="21" y="47"/>
                    <a:pt x="19" y="45"/>
                    <a:pt x="17" y="46"/>
                  </a:cubicBezTo>
                  <a:cubicBezTo>
                    <a:pt x="15" y="46"/>
                    <a:pt x="15" y="41"/>
                    <a:pt x="13" y="41"/>
                  </a:cubicBezTo>
                  <a:cubicBezTo>
                    <a:pt x="12" y="41"/>
                    <a:pt x="12" y="45"/>
                    <a:pt x="10" y="45"/>
                  </a:cubicBezTo>
                  <a:cubicBezTo>
                    <a:pt x="8" y="45"/>
                    <a:pt x="4" y="45"/>
                    <a:pt x="5" y="49"/>
                  </a:cubicBezTo>
                  <a:cubicBezTo>
                    <a:pt x="7" y="52"/>
                    <a:pt x="8" y="54"/>
                    <a:pt x="4" y="54"/>
                  </a:cubicBezTo>
                  <a:cubicBezTo>
                    <a:pt x="2" y="54"/>
                    <a:pt x="1" y="56"/>
                    <a:pt x="0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5" y="60"/>
                    <a:pt x="7" y="63"/>
                    <a:pt x="8" y="65"/>
                  </a:cubicBezTo>
                  <a:cubicBezTo>
                    <a:pt x="11" y="64"/>
                    <a:pt x="14" y="62"/>
                    <a:pt x="15" y="6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963;p79"/>
            <p:cNvSpPr/>
            <p:nvPr/>
          </p:nvSpPr>
          <p:spPr>
            <a:xfrm>
              <a:off x="4959668" y="2860191"/>
              <a:ext cx="335432" cy="417613"/>
            </a:xfrm>
            <a:custGeom>
              <a:avLst/>
              <a:gdLst/>
              <a:ahLst/>
              <a:cxnLst/>
              <a:rect l="l" t="t" r="r" b="b"/>
              <a:pathLst>
                <a:path w="123" h="153" extrusionOk="0">
                  <a:moveTo>
                    <a:pt x="98" y="3"/>
                  </a:moveTo>
                  <a:cubicBezTo>
                    <a:pt x="95" y="3"/>
                    <a:pt x="96" y="8"/>
                    <a:pt x="93" y="8"/>
                  </a:cubicBezTo>
                  <a:cubicBezTo>
                    <a:pt x="90" y="8"/>
                    <a:pt x="91" y="12"/>
                    <a:pt x="89" y="12"/>
                  </a:cubicBezTo>
                  <a:cubicBezTo>
                    <a:pt x="86" y="12"/>
                    <a:pt x="84" y="10"/>
                    <a:pt x="84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3" y="7"/>
                    <a:pt x="71" y="8"/>
                  </a:cubicBezTo>
                  <a:cubicBezTo>
                    <a:pt x="70" y="9"/>
                    <a:pt x="69" y="10"/>
                    <a:pt x="69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9"/>
                    <a:pt x="23" y="26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7"/>
                    <a:pt x="16" y="58"/>
                  </a:cubicBezTo>
                  <a:cubicBezTo>
                    <a:pt x="14" y="58"/>
                    <a:pt x="9" y="60"/>
                    <a:pt x="9" y="62"/>
                  </a:cubicBezTo>
                  <a:cubicBezTo>
                    <a:pt x="9" y="65"/>
                    <a:pt x="9" y="67"/>
                    <a:pt x="7" y="67"/>
                  </a:cubicBezTo>
                  <a:cubicBezTo>
                    <a:pt x="4" y="67"/>
                    <a:pt x="7" y="72"/>
                    <a:pt x="3" y="72"/>
                  </a:cubicBezTo>
                  <a:cubicBezTo>
                    <a:pt x="0" y="72"/>
                    <a:pt x="5" y="76"/>
                    <a:pt x="3" y="78"/>
                  </a:cubicBezTo>
                  <a:cubicBezTo>
                    <a:pt x="1" y="79"/>
                    <a:pt x="1" y="82"/>
                    <a:pt x="4" y="82"/>
                  </a:cubicBezTo>
                  <a:cubicBezTo>
                    <a:pt x="6" y="82"/>
                    <a:pt x="5" y="84"/>
                    <a:pt x="5" y="87"/>
                  </a:cubicBezTo>
                  <a:cubicBezTo>
                    <a:pt x="5" y="90"/>
                    <a:pt x="9" y="91"/>
                    <a:pt x="9" y="91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8" y="95"/>
                    <a:pt x="13" y="101"/>
                    <a:pt x="13" y="103"/>
                  </a:cubicBezTo>
                  <a:cubicBezTo>
                    <a:pt x="14" y="104"/>
                    <a:pt x="17" y="107"/>
                    <a:pt x="14" y="109"/>
                  </a:cubicBezTo>
                  <a:cubicBezTo>
                    <a:pt x="11" y="110"/>
                    <a:pt x="13" y="112"/>
                    <a:pt x="13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7" y="115"/>
                    <a:pt x="21" y="115"/>
                    <a:pt x="23" y="117"/>
                  </a:cubicBezTo>
                  <a:cubicBezTo>
                    <a:pt x="25" y="120"/>
                    <a:pt x="26" y="120"/>
                    <a:pt x="26" y="122"/>
                  </a:cubicBezTo>
                  <a:cubicBezTo>
                    <a:pt x="26" y="123"/>
                    <a:pt x="28" y="124"/>
                    <a:pt x="31" y="126"/>
                  </a:cubicBezTo>
                  <a:cubicBezTo>
                    <a:pt x="34" y="128"/>
                    <a:pt x="34" y="129"/>
                    <a:pt x="34" y="131"/>
                  </a:cubicBezTo>
                  <a:cubicBezTo>
                    <a:pt x="34" y="132"/>
                    <a:pt x="39" y="135"/>
                    <a:pt x="39" y="135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1" y="140"/>
                    <a:pt x="42" y="140"/>
                    <a:pt x="43" y="141"/>
                  </a:cubicBezTo>
                  <a:cubicBezTo>
                    <a:pt x="44" y="143"/>
                    <a:pt x="46" y="144"/>
                    <a:pt x="46" y="144"/>
                  </a:cubicBezTo>
                  <a:cubicBezTo>
                    <a:pt x="46" y="144"/>
                    <a:pt x="48" y="146"/>
                    <a:pt x="50" y="144"/>
                  </a:cubicBezTo>
                  <a:cubicBezTo>
                    <a:pt x="52" y="142"/>
                    <a:pt x="54" y="145"/>
                    <a:pt x="54" y="145"/>
                  </a:cubicBezTo>
                  <a:cubicBezTo>
                    <a:pt x="54" y="145"/>
                    <a:pt x="57" y="143"/>
                    <a:pt x="58" y="144"/>
                  </a:cubicBezTo>
                  <a:cubicBezTo>
                    <a:pt x="58" y="144"/>
                    <a:pt x="63" y="148"/>
                    <a:pt x="67" y="152"/>
                  </a:cubicBezTo>
                  <a:cubicBezTo>
                    <a:pt x="67" y="151"/>
                    <a:pt x="70" y="150"/>
                    <a:pt x="72" y="150"/>
                  </a:cubicBezTo>
                  <a:cubicBezTo>
                    <a:pt x="73" y="150"/>
                    <a:pt x="76" y="153"/>
                    <a:pt x="77" y="152"/>
                  </a:cubicBezTo>
                  <a:cubicBezTo>
                    <a:pt x="77" y="151"/>
                    <a:pt x="81" y="149"/>
                    <a:pt x="82" y="150"/>
                  </a:cubicBezTo>
                  <a:cubicBezTo>
                    <a:pt x="83" y="150"/>
                    <a:pt x="86" y="151"/>
                    <a:pt x="87" y="149"/>
                  </a:cubicBezTo>
                  <a:cubicBezTo>
                    <a:pt x="87" y="148"/>
                    <a:pt x="88" y="148"/>
                    <a:pt x="89" y="147"/>
                  </a:cubicBezTo>
                  <a:cubicBezTo>
                    <a:pt x="90" y="146"/>
                    <a:pt x="90" y="146"/>
                    <a:pt x="90" y="145"/>
                  </a:cubicBezTo>
                  <a:cubicBezTo>
                    <a:pt x="91" y="144"/>
                    <a:pt x="94" y="141"/>
                    <a:pt x="96" y="141"/>
                  </a:cubicBezTo>
                  <a:cubicBezTo>
                    <a:pt x="98" y="141"/>
                    <a:pt x="100" y="141"/>
                    <a:pt x="101" y="142"/>
                  </a:cubicBezTo>
                  <a:cubicBezTo>
                    <a:pt x="101" y="142"/>
                    <a:pt x="102" y="143"/>
                    <a:pt x="103" y="143"/>
                  </a:cubicBezTo>
                  <a:cubicBezTo>
                    <a:pt x="103" y="139"/>
                    <a:pt x="104" y="137"/>
                    <a:pt x="103" y="137"/>
                  </a:cubicBezTo>
                  <a:cubicBezTo>
                    <a:pt x="101" y="137"/>
                    <a:pt x="97" y="135"/>
                    <a:pt x="95" y="131"/>
                  </a:cubicBezTo>
                  <a:cubicBezTo>
                    <a:pt x="94" y="128"/>
                    <a:pt x="90" y="125"/>
                    <a:pt x="89" y="123"/>
                  </a:cubicBezTo>
                  <a:cubicBezTo>
                    <a:pt x="88" y="120"/>
                    <a:pt x="83" y="121"/>
                    <a:pt x="82" y="119"/>
                  </a:cubicBezTo>
                  <a:cubicBezTo>
                    <a:pt x="82" y="117"/>
                    <a:pt x="83" y="117"/>
                    <a:pt x="83" y="115"/>
                  </a:cubicBezTo>
                  <a:cubicBezTo>
                    <a:pt x="83" y="113"/>
                    <a:pt x="89" y="114"/>
                    <a:pt x="90" y="114"/>
                  </a:cubicBezTo>
                  <a:cubicBezTo>
                    <a:pt x="90" y="113"/>
                    <a:pt x="91" y="108"/>
                    <a:pt x="91" y="105"/>
                  </a:cubicBezTo>
                  <a:cubicBezTo>
                    <a:pt x="91" y="103"/>
                    <a:pt x="94" y="100"/>
                    <a:pt x="93" y="99"/>
                  </a:cubicBezTo>
                  <a:cubicBezTo>
                    <a:pt x="92" y="97"/>
                    <a:pt x="94" y="97"/>
                    <a:pt x="96" y="95"/>
                  </a:cubicBezTo>
                  <a:cubicBezTo>
                    <a:pt x="98" y="94"/>
                    <a:pt x="96" y="90"/>
                    <a:pt x="98" y="88"/>
                  </a:cubicBezTo>
                  <a:cubicBezTo>
                    <a:pt x="100" y="86"/>
                    <a:pt x="102" y="82"/>
                    <a:pt x="103" y="82"/>
                  </a:cubicBezTo>
                  <a:cubicBezTo>
                    <a:pt x="105" y="82"/>
                    <a:pt x="106" y="80"/>
                    <a:pt x="106" y="79"/>
                  </a:cubicBezTo>
                  <a:cubicBezTo>
                    <a:pt x="106" y="77"/>
                    <a:pt x="109" y="73"/>
                    <a:pt x="109" y="70"/>
                  </a:cubicBezTo>
                  <a:cubicBezTo>
                    <a:pt x="108" y="67"/>
                    <a:pt x="107" y="63"/>
                    <a:pt x="109" y="60"/>
                  </a:cubicBezTo>
                  <a:cubicBezTo>
                    <a:pt x="112" y="57"/>
                    <a:pt x="113" y="54"/>
                    <a:pt x="112" y="53"/>
                  </a:cubicBezTo>
                  <a:cubicBezTo>
                    <a:pt x="112" y="50"/>
                    <a:pt x="115" y="50"/>
                    <a:pt x="117" y="48"/>
                  </a:cubicBezTo>
                  <a:cubicBezTo>
                    <a:pt x="118" y="47"/>
                    <a:pt x="120" y="46"/>
                    <a:pt x="123" y="42"/>
                  </a:cubicBezTo>
                  <a:cubicBezTo>
                    <a:pt x="121" y="40"/>
                    <a:pt x="120" y="38"/>
                    <a:pt x="119" y="38"/>
                  </a:cubicBezTo>
                  <a:cubicBezTo>
                    <a:pt x="116" y="36"/>
                    <a:pt x="115" y="31"/>
                    <a:pt x="115" y="26"/>
                  </a:cubicBezTo>
                  <a:cubicBezTo>
                    <a:pt x="115" y="20"/>
                    <a:pt x="113" y="16"/>
                    <a:pt x="113" y="14"/>
                  </a:cubicBezTo>
                  <a:cubicBezTo>
                    <a:pt x="113" y="12"/>
                    <a:pt x="109" y="7"/>
                    <a:pt x="106" y="5"/>
                  </a:cubicBezTo>
                  <a:cubicBezTo>
                    <a:pt x="104" y="5"/>
                    <a:pt x="103" y="3"/>
                    <a:pt x="102" y="0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0" y="4"/>
                    <a:pt x="100" y="3"/>
                    <a:pt x="98" y="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964;p79"/>
            <p:cNvSpPr/>
            <p:nvPr/>
          </p:nvSpPr>
          <p:spPr>
            <a:xfrm>
              <a:off x="5358830" y="3083254"/>
              <a:ext cx="40252" cy="41930"/>
            </a:xfrm>
            <a:custGeom>
              <a:avLst/>
              <a:gdLst/>
              <a:ahLst/>
              <a:cxnLst/>
              <a:rect l="l" t="t" r="r" b="b"/>
              <a:pathLst>
                <a:path w="15" h="15" extrusionOk="0">
                  <a:moveTo>
                    <a:pt x="6" y="2"/>
                  </a:moveTo>
                  <a:cubicBezTo>
                    <a:pt x="6" y="3"/>
                    <a:pt x="4" y="6"/>
                    <a:pt x="2" y="8"/>
                  </a:cubicBezTo>
                  <a:cubicBezTo>
                    <a:pt x="0" y="9"/>
                    <a:pt x="1" y="13"/>
                    <a:pt x="2" y="14"/>
                  </a:cubicBezTo>
                  <a:cubicBezTo>
                    <a:pt x="2" y="15"/>
                    <a:pt x="5" y="14"/>
                    <a:pt x="6" y="13"/>
                  </a:cubicBezTo>
                  <a:cubicBezTo>
                    <a:pt x="7" y="13"/>
                    <a:pt x="8" y="13"/>
                    <a:pt x="9" y="15"/>
                  </a:cubicBezTo>
                  <a:cubicBezTo>
                    <a:pt x="10" y="13"/>
                    <a:pt x="11" y="12"/>
                    <a:pt x="13" y="11"/>
                  </a:cubicBezTo>
                  <a:cubicBezTo>
                    <a:pt x="11" y="10"/>
                    <a:pt x="9" y="9"/>
                    <a:pt x="8" y="9"/>
                  </a:cubicBezTo>
                  <a:cubicBezTo>
                    <a:pt x="7" y="9"/>
                    <a:pt x="11" y="7"/>
                    <a:pt x="13" y="6"/>
                  </a:cubicBezTo>
                  <a:cubicBezTo>
                    <a:pt x="15" y="6"/>
                    <a:pt x="14" y="3"/>
                    <a:pt x="12" y="1"/>
                  </a:cubicBezTo>
                  <a:cubicBezTo>
                    <a:pt x="12" y="1"/>
                    <a:pt x="12" y="1"/>
                    <a:pt x="11" y="0"/>
                  </a:cubicBezTo>
                  <a:cubicBezTo>
                    <a:pt x="10" y="1"/>
                    <a:pt x="9" y="2"/>
                    <a:pt x="9" y="2"/>
                  </a:cubicBezTo>
                  <a:cubicBezTo>
                    <a:pt x="8" y="3"/>
                    <a:pt x="7" y="2"/>
                    <a:pt x="6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965;p79"/>
            <p:cNvSpPr/>
            <p:nvPr/>
          </p:nvSpPr>
          <p:spPr>
            <a:xfrm>
              <a:off x="5251494" y="2974238"/>
              <a:ext cx="137527" cy="117402"/>
            </a:xfrm>
            <a:custGeom>
              <a:avLst/>
              <a:gdLst/>
              <a:ahLst/>
              <a:cxnLst/>
              <a:rect l="l" t="t" r="r" b="b"/>
              <a:pathLst>
                <a:path w="50" h="43" extrusionOk="0">
                  <a:moveTo>
                    <a:pt x="10" y="6"/>
                  </a:moveTo>
                  <a:cubicBezTo>
                    <a:pt x="8" y="8"/>
                    <a:pt x="5" y="8"/>
                    <a:pt x="5" y="11"/>
                  </a:cubicBezTo>
                  <a:cubicBezTo>
                    <a:pt x="6" y="13"/>
                    <a:pt x="5" y="15"/>
                    <a:pt x="2" y="18"/>
                  </a:cubicBezTo>
                  <a:cubicBezTo>
                    <a:pt x="0" y="21"/>
                    <a:pt x="1" y="24"/>
                    <a:pt x="2" y="28"/>
                  </a:cubicBezTo>
                  <a:cubicBezTo>
                    <a:pt x="5" y="27"/>
                    <a:pt x="8" y="27"/>
                    <a:pt x="8" y="28"/>
                  </a:cubicBezTo>
                  <a:cubicBezTo>
                    <a:pt x="10" y="29"/>
                    <a:pt x="10" y="28"/>
                    <a:pt x="10" y="26"/>
                  </a:cubicBezTo>
                  <a:cubicBezTo>
                    <a:pt x="11" y="24"/>
                    <a:pt x="12" y="24"/>
                    <a:pt x="14" y="25"/>
                  </a:cubicBezTo>
                  <a:cubicBezTo>
                    <a:pt x="15" y="26"/>
                    <a:pt x="16" y="28"/>
                    <a:pt x="19" y="27"/>
                  </a:cubicBezTo>
                  <a:cubicBezTo>
                    <a:pt x="21" y="25"/>
                    <a:pt x="21" y="26"/>
                    <a:pt x="22" y="27"/>
                  </a:cubicBezTo>
                  <a:cubicBezTo>
                    <a:pt x="22" y="27"/>
                    <a:pt x="27" y="26"/>
                    <a:pt x="29" y="27"/>
                  </a:cubicBezTo>
                  <a:cubicBezTo>
                    <a:pt x="31" y="27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7" y="42"/>
                    <a:pt x="47" y="43"/>
                    <a:pt x="48" y="42"/>
                  </a:cubicBezTo>
                  <a:cubicBezTo>
                    <a:pt x="48" y="42"/>
                    <a:pt x="49" y="41"/>
                    <a:pt x="50" y="40"/>
                  </a:cubicBezTo>
                  <a:cubicBezTo>
                    <a:pt x="48" y="39"/>
                    <a:pt x="46" y="36"/>
                    <a:pt x="43" y="32"/>
                  </a:cubicBezTo>
                  <a:cubicBezTo>
                    <a:pt x="38" y="26"/>
                    <a:pt x="34" y="24"/>
                    <a:pt x="31" y="24"/>
                  </a:cubicBezTo>
                  <a:cubicBezTo>
                    <a:pt x="28" y="24"/>
                    <a:pt x="28" y="19"/>
                    <a:pt x="26" y="19"/>
                  </a:cubicBezTo>
                  <a:cubicBezTo>
                    <a:pt x="24" y="19"/>
                    <a:pt x="21" y="13"/>
                    <a:pt x="21" y="8"/>
                  </a:cubicBezTo>
                  <a:cubicBezTo>
                    <a:pt x="21" y="6"/>
                    <a:pt x="19" y="2"/>
                    <a:pt x="16" y="0"/>
                  </a:cubicBezTo>
                  <a:cubicBezTo>
                    <a:pt x="13" y="4"/>
                    <a:pt x="10" y="5"/>
                    <a:pt x="10" y="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966;p79"/>
            <p:cNvSpPr/>
            <p:nvPr/>
          </p:nvSpPr>
          <p:spPr>
            <a:xfrm>
              <a:off x="5184406" y="3039648"/>
              <a:ext cx="301889" cy="238157"/>
            </a:xfrm>
            <a:custGeom>
              <a:avLst/>
              <a:gdLst/>
              <a:ahLst/>
              <a:cxnLst/>
              <a:rect l="l" t="t" r="r" b="b"/>
              <a:pathLst>
                <a:path w="111" h="87" extrusionOk="0">
                  <a:moveTo>
                    <a:pt x="7" y="57"/>
                  </a:moveTo>
                  <a:cubicBezTo>
                    <a:pt x="8" y="59"/>
                    <a:pt x="13" y="62"/>
                    <a:pt x="14" y="65"/>
                  </a:cubicBezTo>
                  <a:cubicBezTo>
                    <a:pt x="15" y="69"/>
                    <a:pt x="19" y="71"/>
                    <a:pt x="21" y="71"/>
                  </a:cubicBezTo>
                  <a:cubicBezTo>
                    <a:pt x="22" y="71"/>
                    <a:pt x="21" y="73"/>
                    <a:pt x="21" y="77"/>
                  </a:cubicBezTo>
                  <a:cubicBezTo>
                    <a:pt x="22" y="77"/>
                    <a:pt x="23" y="78"/>
                    <a:pt x="23" y="78"/>
                  </a:cubicBezTo>
                  <a:cubicBezTo>
                    <a:pt x="24" y="79"/>
                    <a:pt x="29" y="78"/>
                    <a:pt x="30" y="80"/>
                  </a:cubicBezTo>
                  <a:cubicBezTo>
                    <a:pt x="32" y="81"/>
                    <a:pt x="38" y="85"/>
                    <a:pt x="39" y="85"/>
                  </a:cubicBezTo>
                  <a:cubicBezTo>
                    <a:pt x="40" y="85"/>
                    <a:pt x="47" y="86"/>
                    <a:pt x="48" y="87"/>
                  </a:cubicBezTo>
                  <a:cubicBezTo>
                    <a:pt x="49" y="87"/>
                    <a:pt x="50" y="84"/>
                    <a:pt x="52" y="82"/>
                  </a:cubicBezTo>
                  <a:cubicBezTo>
                    <a:pt x="55" y="81"/>
                    <a:pt x="59" y="80"/>
                    <a:pt x="59" y="81"/>
                  </a:cubicBezTo>
                  <a:cubicBezTo>
                    <a:pt x="60" y="82"/>
                    <a:pt x="62" y="83"/>
                    <a:pt x="62" y="82"/>
                  </a:cubicBezTo>
                  <a:cubicBezTo>
                    <a:pt x="63" y="82"/>
                    <a:pt x="64" y="82"/>
                    <a:pt x="66" y="81"/>
                  </a:cubicBezTo>
                  <a:cubicBezTo>
                    <a:pt x="69" y="81"/>
                    <a:pt x="72" y="80"/>
                    <a:pt x="73" y="80"/>
                  </a:cubicBezTo>
                  <a:cubicBezTo>
                    <a:pt x="73" y="80"/>
                    <a:pt x="77" y="75"/>
                    <a:pt x="82" y="75"/>
                  </a:cubicBezTo>
                  <a:cubicBezTo>
                    <a:pt x="86" y="75"/>
                    <a:pt x="88" y="76"/>
                    <a:pt x="90" y="74"/>
                  </a:cubicBezTo>
                  <a:cubicBezTo>
                    <a:pt x="92" y="72"/>
                    <a:pt x="108" y="55"/>
                    <a:pt x="110" y="54"/>
                  </a:cubicBezTo>
                  <a:cubicBezTo>
                    <a:pt x="111" y="53"/>
                    <a:pt x="108" y="52"/>
                    <a:pt x="108" y="52"/>
                  </a:cubicBezTo>
                  <a:cubicBezTo>
                    <a:pt x="106" y="52"/>
                    <a:pt x="102" y="52"/>
                    <a:pt x="97" y="50"/>
                  </a:cubicBezTo>
                  <a:cubicBezTo>
                    <a:pt x="92" y="48"/>
                    <a:pt x="84" y="45"/>
                    <a:pt x="82" y="45"/>
                  </a:cubicBezTo>
                  <a:cubicBezTo>
                    <a:pt x="81" y="44"/>
                    <a:pt x="78" y="41"/>
                    <a:pt x="77" y="40"/>
                  </a:cubicBezTo>
                  <a:cubicBezTo>
                    <a:pt x="76" y="39"/>
                    <a:pt x="73" y="35"/>
                    <a:pt x="73" y="34"/>
                  </a:cubicBezTo>
                  <a:cubicBezTo>
                    <a:pt x="73" y="33"/>
                    <a:pt x="73" y="32"/>
                    <a:pt x="73" y="31"/>
                  </a:cubicBezTo>
                  <a:cubicBezTo>
                    <a:pt x="73" y="29"/>
                    <a:pt x="72" y="29"/>
                    <a:pt x="70" y="29"/>
                  </a:cubicBezTo>
                  <a:cubicBezTo>
                    <a:pt x="69" y="30"/>
                    <a:pt x="66" y="31"/>
                    <a:pt x="66" y="30"/>
                  </a:cubicBezTo>
                  <a:cubicBezTo>
                    <a:pt x="65" y="29"/>
                    <a:pt x="64" y="26"/>
                    <a:pt x="66" y="24"/>
                  </a:cubicBezTo>
                  <a:cubicBezTo>
                    <a:pt x="68" y="22"/>
                    <a:pt x="70" y="18"/>
                    <a:pt x="70" y="18"/>
                  </a:cubicBezTo>
                  <a:cubicBezTo>
                    <a:pt x="70" y="18"/>
                    <a:pt x="56" y="3"/>
                    <a:pt x="54" y="3"/>
                  </a:cubicBezTo>
                  <a:cubicBezTo>
                    <a:pt x="52" y="2"/>
                    <a:pt x="48" y="3"/>
                    <a:pt x="47" y="3"/>
                  </a:cubicBezTo>
                  <a:cubicBezTo>
                    <a:pt x="46" y="2"/>
                    <a:pt x="46" y="2"/>
                    <a:pt x="44" y="3"/>
                  </a:cubicBezTo>
                  <a:cubicBezTo>
                    <a:pt x="41" y="4"/>
                    <a:pt x="40" y="2"/>
                    <a:pt x="39" y="2"/>
                  </a:cubicBezTo>
                  <a:cubicBezTo>
                    <a:pt x="38" y="0"/>
                    <a:pt x="37" y="0"/>
                    <a:pt x="36" y="2"/>
                  </a:cubicBezTo>
                  <a:cubicBezTo>
                    <a:pt x="35" y="4"/>
                    <a:pt x="35" y="5"/>
                    <a:pt x="33" y="4"/>
                  </a:cubicBezTo>
                  <a:cubicBezTo>
                    <a:pt x="33" y="3"/>
                    <a:pt x="30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7"/>
                    <a:pt x="25" y="11"/>
                    <a:pt x="25" y="13"/>
                  </a:cubicBezTo>
                  <a:cubicBezTo>
                    <a:pt x="25" y="14"/>
                    <a:pt x="23" y="16"/>
                    <a:pt x="21" y="16"/>
                  </a:cubicBezTo>
                  <a:cubicBezTo>
                    <a:pt x="20" y="16"/>
                    <a:pt x="18" y="20"/>
                    <a:pt x="16" y="22"/>
                  </a:cubicBezTo>
                  <a:cubicBezTo>
                    <a:pt x="15" y="24"/>
                    <a:pt x="16" y="28"/>
                    <a:pt x="15" y="29"/>
                  </a:cubicBezTo>
                  <a:cubicBezTo>
                    <a:pt x="13" y="31"/>
                    <a:pt x="10" y="31"/>
                    <a:pt x="11" y="33"/>
                  </a:cubicBezTo>
                  <a:cubicBezTo>
                    <a:pt x="13" y="34"/>
                    <a:pt x="9" y="37"/>
                    <a:pt x="9" y="39"/>
                  </a:cubicBezTo>
                  <a:cubicBezTo>
                    <a:pt x="9" y="42"/>
                    <a:pt x="8" y="47"/>
                    <a:pt x="8" y="48"/>
                  </a:cubicBezTo>
                  <a:cubicBezTo>
                    <a:pt x="7" y="48"/>
                    <a:pt x="2" y="47"/>
                    <a:pt x="2" y="49"/>
                  </a:cubicBezTo>
                  <a:cubicBezTo>
                    <a:pt x="2" y="51"/>
                    <a:pt x="0" y="51"/>
                    <a:pt x="1" y="53"/>
                  </a:cubicBezTo>
                  <a:cubicBezTo>
                    <a:pt x="2" y="55"/>
                    <a:pt x="6" y="54"/>
                    <a:pt x="7" y="5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967;p79"/>
            <p:cNvSpPr/>
            <p:nvPr/>
          </p:nvSpPr>
          <p:spPr>
            <a:xfrm>
              <a:off x="5229691" y="2605262"/>
              <a:ext cx="30189" cy="35220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9" y="5"/>
                  </a:moveTo>
                  <a:cubicBezTo>
                    <a:pt x="10" y="4"/>
                    <a:pt x="11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2" y="8"/>
                    <a:pt x="0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0"/>
                    <a:pt x="8" y="6"/>
                    <a:pt x="9" y="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968;p79"/>
            <p:cNvSpPr/>
            <p:nvPr/>
          </p:nvSpPr>
          <p:spPr>
            <a:xfrm>
              <a:off x="5238077" y="2548238"/>
              <a:ext cx="142559" cy="112371"/>
            </a:xfrm>
            <a:custGeom>
              <a:avLst/>
              <a:gdLst/>
              <a:ahLst/>
              <a:cxnLst/>
              <a:rect l="l" t="t" r="r" b="b"/>
              <a:pathLst>
                <a:path w="52" h="41" extrusionOk="0">
                  <a:moveTo>
                    <a:pt x="6" y="26"/>
                  </a:moveTo>
                  <a:cubicBezTo>
                    <a:pt x="5" y="27"/>
                    <a:pt x="2" y="31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13" y="37"/>
                    <a:pt x="15" y="36"/>
                  </a:cubicBezTo>
                  <a:cubicBezTo>
                    <a:pt x="17" y="36"/>
                    <a:pt x="41" y="24"/>
                    <a:pt x="41" y="24"/>
                  </a:cubicBezTo>
                  <a:cubicBezTo>
                    <a:pt x="41" y="24"/>
                    <a:pt x="43" y="21"/>
                    <a:pt x="43" y="20"/>
                  </a:cubicBezTo>
                  <a:cubicBezTo>
                    <a:pt x="43" y="18"/>
                    <a:pt x="43" y="15"/>
                    <a:pt x="43" y="13"/>
                  </a:cubicBezTo>
                  <a:cubicBezTo>
                    <a:pt x="44" y="13"/>
                    <a:pt x="42" y="10"/>
                    <a:pt x="43" y="8"/>
                  </a:cubicBezTo>
                  <a:cubicBezTo>
                    <a:pt x="43" y="5"/>
                    <a:pt x="47" y="4"/>
                    <a:pt x="47" y="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5" y="1"/>
                    <a:pt x="41" y="1"/>
                  </a:cubicBezTo>
                  <a:cubicBezTo>
                    <a:pt x="36" y="1"/>
                    <a:pt x="35" y="4"/>
                    <a:pt x="30" y="4"/>
                  </a:cubicBezTo>
                  <a:cubicBezTo>
                    <a:pt x="26" y="4"/>
                    <a:pt x="23" y="5"/>
                    <a:pt x="22" y="4"/>
                  </a:cubicBezTo>
                  <a:cubicBezTo>
                    <a:pt x="21" y="2"/>
                    <a:pt x="20" y="3"/>
                    <a:pt x="17" y="5"/>
                  </a:cubicBezTo>
                  <a:cubicBezTo>
                    <a:pt x="14" y="6"/>
                    <a:pt x="12" y="6"/>
                    <a:pt x="11" y="5"/>
                  </a:cubicBezTo>
                  <a:cubicBezTo>
                    <a:pt x="9" y="3"/>
                    <a:pt x="8" y="5"/>
                    <a:pt x="7" y="6"/>
                  </a:cubicBezTo>
                  <a:cubicBezTo>
                    <a:pt x="7" y="8"/>
                    <a:pt x="8" y="11"/>
                    <a:pt x="3" y="12"/>
                  </a:cubicBezTo>
                  <a:cubicBezTo>
                    <a:pt x="2" y="13"/>
                    <a:pt x="2" y="14"/>
                    <a:pt x="3" y="15"/>
                  </a:cubicBezTo>
                  <a:cubicBezTo>
                    <a:pt x="4" y="17"/>
                    <a:pt x="2" y="18"/>
                    <a:pt x="2" y="21"/>
                  </a:cubicBezTo>
                  <a:cubicBezTo>
                    <a:pt x="8" y="21"/>
                    <a:pt x="7" y="25"/>
                    <a:pt x="6" y="2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969;p79"/>
            <p:cNvSpPr/>
            <p:nvPr/>
          </p:nvSpPr>
          <p:spPr>
            <a:xfrm>
              <a:off x="7061150" y="2523081"/>
              <a:ext cx="75473" cy="9895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7" y="3"/>
                  </a:moveTo>
                  <a:cubicBezTo>
                    <a:pt x="7" y="3"/>
                    <a:pt x="5" y="5"/>
                    <a:pt x="3" y="6"/>
                  </a:cubicBezTo>
                  <a:cubicBezTo>
                    <a:pt x="4" y="7"/>
                    <a:pt x="4" y="9"/>
                    <a:pt x="6" y="10"/>
                  </a:cubicBezTo>
                  <a:cubicBezTo>
                    <a:pt x="7" y="10"/>
                    <a:pt x="7" y="14"/>
                    <a:pt x="5" y="13"/>
                  </a:cubicBezTo>
                  <a:cubicBezTo>
                    <a:pt x="3" y="12"/>
                    <a:pt x="3" y="17"/>
                    <a:pt x="5" y="20"/>
                  </a:cubicBezTo>
                  <a:cubicBezTo>
                    <a:pt x="7" y="23"/>
                    <a:pt x="0" y="27"/>
                    <a:pt x="2" y="29"/>
                  </a:cubicBezTo>
                  <a:cubicBezTo>
                    <a:pt x="4" y="31"/>
                    <a:pt x="3" y="33"/>
                    <a:pt x="4" y="35"/>
                  </a:cubicBezTo>
                  <a:cubicBezTo>
                    <a:pt x="4" y="36"/>
                    <a:pt x="13" y="34"/>
                    <a:pt x="18" y="30"/>
                  </a:cubicBezTo>
                  <a:cubicBezTo>
                    <a:pt x="21" y="25"/>
                    <a:pt x="22" y="26"/>
                    <a:pt x="25" y="26"/>
                  </a:cubicBezTo>
                  <a:cubicBezTo>
                    <a:pt x="27" y="27"/>
                    <a:pt x="28" y="25"/>
                    <a:pt x="28" y="23"/>
                  </a:cubicBezTo>
                  <a:cubicBezTo>
                    <a:pt x="27" y="22"/>
                    <a:pt x="26" y="18"/>
                    <a:pt x="26" y="12"/>
                  </a:cubicBezTo>
                  <a:cubicBezTo>
                    <a:pt x="26" y="9"/>
                    <a:pt x="22" y="4"/>
                    <a:pt x="18" y="0"/>
                  </a:cubicBezTo>
                  <a:cubicBezTo>
                    <a:pt x="17" y="1"/>
                    <a:pt x="16" y="1"/>
                    <a:pt x="14" y="1"/>
                  </a:cubicBezTo>
                  <a:cubicBezTo>
                    <a:pt x="11" y="1"/>
                    <a:pt x="8" y="1"/>
                    <a:pt x="7" y="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970;p79"/>
            <p:cNvSpPr/>
            <p:nvPr/>
          </p:nvSpPr>
          <p:spPr>
            <a:xfrm>
              <a:off x="6299719" y="2794782"/>
              <a:ext cx="90566" cy="119080"/>
            </a:xfrm>
            <a:custGeom>
              <a:avLst/>
              <a:gdLst/>
              <a:ahLst/>
              <a:cxnLst/>
              <a:rect l="l" t="t" r="r" b="b"/>
              <a:pathLst>
                <a:path w="33" h="44" extrusionOk="0">
                  <a:moveTo>
                    <a:pt x="33" y="37"/>
                  </a:moveTo>
                  <a:cubicBezTo>
                    <a:pt x="32" y="30"/>
                    <a:pt x="32" y="22"/>
                    <a:pt x="31" y="22"/>
                  </a:cubicBezTo>
                  <a:cubicBezTo>
                    <a:pt x="29" y="22"/>
                    <a:pt x="27" y="29"/>
                    <a:pt x="25" y="28"/>
                  </a:cubicBezTo>
                  <a:cubicBezTo>
                    <a:pt x="22" y="28"/>
                    <a:pt x="22" y="20"/>
                    <a:pt x="25" y="20"/>
                  </a:cubicBezTo>
                  <a:cubicBezTo>
                    <a:pt x="28" y="20"/>
                    <a:pt x="31" y="15"/>
                    <a:pt x="31" y="13"/>
                  </a:cubicBezTo>
                  <a:cubicBezTo>
                    <a:pt x="31" y="11"/>
                    <a:pt x="29" y="11"/>
                    <a:pt x="26" y="11"/>
                  </a:cubicBezTo>
                  <a:cubicBezTo>
                    <a:pt x="23" y="11"/>
                    <a:pt x="18" y="11"/>
                    <a:pt x="18" y="11"/>
                  </a:cubicBezTo>
                  <a:cubicBezTo>
                    <a:pt x="18" y="11"/>
                    <a:pt x="14" y="10"/>
                    <a:pt x="14" y="7"/>
                  </a:cubicBezTo>
                  <a:cubicBezTo>
                    <a:pt x="14" y="5"/>
                    <a:pt x="12" y="4"/>
                    <a:pt x="9" y="4"/>
                  </a:cubicBezTo>
                  <a:cubicBezTo>
                    <a:pt x="6" y="4"/>
                    <a:pt x="6" y="0"/>
                    <a:pt x="3" y="4"/>
                  </a:cubicBezTo>
                  <a:cubicBezTo>
                    <a:pt x="0" y="7"/>
                    <a:pt x="9" y="7"/>
                    <a:pt x="8" y="10"/>
                  </a:cubicBezTo>
                  <a:cubicBezTo>
                    <a:pt x="7" y="13"/>
                    <a:pt x="4" y="11"/>
                    <a:pt x="4" y="13"/>
                  </a:cubicBezTo>
                  <a:cubicBezTo>
                    <a:pt x="3" y="15"/>
                    <a:pt x="4" y="21"/>
                    <a:pt x="6" y="24"/>
                  </a:cubicBezTo>
                  <a:cubicBezTo>
                    <a:pt x="7" y="27"/>
                    <a:pt x="8" y="32"/>
                    <a:pt x="8" y="38"/>
                  </a:cubicBezTo>
                  <a:cubicBezTo>
                    <a:pt x="10" y="37"/>
                    <a:pt x="11" y="36"/>
                    <a:pt x="13" y="36"/>
                  </a:cubicBezTo>
                  <a:cubicBezTo>
                    <a:pt x="15" y="36"/>
                    <a:pt x="19" y="36"/>
                    <a:pt x="19" y="33"/>
                  </a:cubicBezTo>
                  <a:cubicBezTo>
                    <a:pt x="19" y="31"/>
                    <a:pt x="21" y="30"/>
                    <a:pt x="23" y="30"/>
                  </a:cubicBezTo>
                  <a:cubicBezTo>
                    <a:pt x="25" y="31"/>
                    <a:pt x="27" y="37"/>
                    <a:pt x="27" y="40"/>
                  </a:cubicBezTo>
                  <a:cubicBezTo>
                    <a:pt x="27" y="41"/>
                    <a:pt x="28" y="43"/>
                    <a:pt x="29" y="44"/>
                  </a:cubicBezTo>
                  <a:cubicBezTo>
                    <a:pt x="30" y="43"/>
                    <a:pt x="31" y="42"/>
                    <a:pt x="31" y="42"/>
                  </a:cubicBezTo>
                  <a:cubicBezTo>
                    <a:pt x="31" y="42"/>
                    <a:pt x="32" y="38"/>
                    <a:pt x="33" y="3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971;p79"/>
            <p:cNvSpPr/>
            <p:nvPr/>
          </p:nvSpPr>
          <p:spPr>
            <a:xfrm>
              <a:off x="5912294" y="2591845"/>
              <a:ext cx="565204" cy="595391"/>
            </a:xfrm>
            <a:custGeom>
              <a:avLst/>
              <a:gdLst/>
              <a:ahLst/>
              <a:cxnLst/>
              <a:rect l="l" t="t" r="r" b="b"/>
              <a:pathLst>
                <a:path w="207" h="218" extrusionOk="0">
                  <a:moveTo>
                    <a:pt x="148" y="98"/>
                  </a:moveTo>
                  <a:cubicBezTo>
                    <a:pt x="146" y="95"/>
                    <a:pt x="145" y="89"/>
                    <a:pt x="146" y="87"/>
                  </a:cubicBezTo>
                  <a:cubicBezTo>
                    <a:pt x="146" y="85"/>
                    <a:pt x="149" y="87"/>
                    <a:pt x="149" y="84"/>
                  </a:cubicBezTo>
                  <a:cubicBezTo>
                    <a:pt x="150" y="81"/>
                    <a:pt x="142" y="81"/>
                    <a:pt x="145" y="78"/>
                  </a:cubicBezTo>
                  <a:cubicBezTo>
                    <a:pt x="148" y="74"/>
                    <a:pt x="148" y="78"/>
                    <a:pt x="150" y="78"/>
                  </a:cubicBezTo>
                  <a:cubicBezTo>
                    <a:pt x="154" y="78"/>
                    <a:pt x="156" y="79"/>
                    <a:pt x="156" y="81"/>
                  </a:cubicBezTo>
                  <a:cubicBezTo>
                    <a:pt x="156" y="84"/>
                    <a:pt x="160" y="85"/>
                    <a:pt x="160" y="85"/>
                  </a:cubicBezTo>
                  <a:cubicBezTo>
                    <a:pt x="160" y="85"/>
                    <a:pt x="165" y="85"/>
                    <a:pt x="168" y="85"/>
                  </a:cubicBezTo>
                  <a:cubicBezTo>
                    <a:pt x="171" y="85"/>
                    <a:pt x="173" y="85"/>
                    <a:pt x="173" y="87"/>
                  </a:cubicBezTo>
                  <a:cubicBezTo>
                    <a:pt x="173" y="89"/>
                    <a:pt x="170" y="94"/>
                    <a:pt x="167" y="94"/>
                  </a:cubicBezTo>
                  <a:cubicBezTo>
                    <a:pt x="164" y="94"/>
                    <a:pt x="164" y="102"/>
                    <a:pt x="167" y="102"/>
                  </a:cubicBezTo>
                  <a:cubicBezTo>
                    <a:pt x="169" y="102"/>
                    <a:pt x="171" y="96"/>
                    <a:pt x="173" y="96"/>
                  </a:cubicBezTo>
                  <a:cubicBezTo>
                    <a:pt x="173" y="96"/>
                    <a:pt x="173" y="103"/>
                    <a:pt x="175" y="111"/>
                  </a:cubicBezTo>
                  <a:cubicBezTo>
                    <a:pt x="175" y="110"/>
                    <a:pt x="176" y="110"/>
                    <a:pt x="176" y="110"/>
                  </a:cubicBezTo>
                  <a:cubicBezTo>
                    <a:pt x="178" y="110"/>
                    <a:pt x="177" y="103"/>
                    <a:pt x="178" y="102"/>
                  </a:cubicBezTo>
                  <a:cubicBezTo>
                    <a:pt x="179" y="100"/>
                    <a:pt x="179" y="94"/>
                    <a:pt x="180" y="94"/>
                  </a:cubicBezTo>
                  <a:cubicBezTo>
                    <a:pt x="181" y="94"/>
                    <a:pt x="185" y="96"/>
                    <a:pt x="185" y="95"/>
                  </a:cubicBezTo>
                  <a:cubicBezTo>
                    <a:pt x="185" y="93"/>
                    <a:pt x="189" y="89"/>
                    <a:pt x="188" y="86"/>
                  </a:cubicBezTo>
                  <a:cubicBezTo>
                    <a:pt x="187" y="83"/>
                    <a:pt x="190" y="80"/>
                    <a:pt x="190" y="77"/>
                  </a:cubicBezTo>
                  <a:cubicBezTo>
                    <a:pt x="190" y="74"/>
                    <a:pt x="193" y="73"/>
                    <a:pt x="196" y="71"/>
                  </a:cubicBezTo>
                  <a:cubicBezTo>
                    <a:pt x="197" y="69"/>
                    <a:pt x="201" y="66"/>
                    <a:pt x="201" y="68"/>
                  </a:cubicBezTo>
                  <a:cubicBezTo>
                    <a:pt x="202" y="69"/>
                    <a:pt x="207" y="71"/>
                    <a:pt x="205" y="68"/>
                  </a:cubicBezTo>
                  <a:cubicBezTo>
                    <a:pt x="203" y="66"/>
                    <a:pt x="203" y="64"/>
                    <a:pt x="204" y="63"/>
                  </a:cubicBezTo>
                  <a:cubicBezTo>
                    <a:pt x="205" y="63"/>
                    <a:pt x="206" y="60"/>
                    <a:pt x="206" y="60"/>
                  </a:cubicBezTo>
                  <a:cubicBezTo>
                    <a:pt x="206" y="60"/>
                    <a:pt x="202" y="59"/>
                    <a:pt x="201" y="57"/>
                  </a:cubicBezTo>
                  <a:cubicBezTo>
                    <a:pt x="201" y="55"/>
                    <a:pt x="198" y="54"/>
                    <a:pt x="198" y="53"/>
                  </a:cubicBezTo>
                  <a:cubicBezTo>
                    <a:pt x="198" y="51"/>
                    <a:pt x="196" y="52"/>
                    <a:pt x="195" y="53"/>
                  </a:cubicBezTo>
                  <a:cubicBezTo>
                    <a:pt x="193" y="54"/>
                    <a:pt x="190" y="51"/>
                    <a:pt x="185" y="54"/>
                  </a:cubicBezTo>
                  <a:cubicBezTo>
                    <a:pt x="182" y="55"/>
                    <a:pt x="181" y="57"/>
                    <a:pt x="179" y="57"/>
                  </a:cubicBezTo>
                  <a:cubicBezTo>
                    <a:pt x="178" y="57"/>
                    <a:pt x="178" y="59"/>
                    <a:pt x="176" y="60"/>
                  </a:cubicBezTo>
                  <a:cubicBezTo>
                    <a:pt x="175" y="62"/>
                    <a:pt x="173" y="64"/>
                    <a:pt x="173" y="64"/>
                  </a:cubicBezTo>
                  <a:cubicBezTo>
                    <a:pt x="172" y="64"/>
                    <a:pt x="169" y="65"/>
                    <a:pt x="169" y="65"/>
                  </a:cubicBezTo>
                  <a:cubicBezTo>
                    <a:pt x="169" y="65"/>
                    <a:pt x="172" y="69"/>
                    <a:pt x="170" y="71"/>
                  </a:cubicBezTo>
                  <a:cubicBezTo>
                    <a:pt x="169" y="74"/>
                    <a:pt x="166" y="71"/>
                    <a:pt x="162" y="72"/>
                  </a:cubicBezTo>
                  <a:cubicBezTo>
                    <a:pt x="160" y="73"/>
                    <a:pt x="158" y="71"/>
                    <a:pt x="156" y="72"/>
                  </a:cubicBezTo>
                  <a:cubicBezTo>
                    <a:pt x="153" y="72"/>
                    <a:pt x="152" y="70"/>
                    <a:pt x="150" y="70"/>
                  </a:cubicBezTo>
                  <a:cubicBezTo>
                    <a:pt x="149" y="71"/>
                    <a:pt x="148" y="68"/>
                    <a:pt x="149" y="66"/>
                  </a:cubicBezTo>
                  <a:cubicBezTo>
                    <a:pt x="149" y="63"/>
                    <a:pt x="148" y="60"/>
                    <a:pt x="146" y="62"/>
                  </a:cubicBezTo>
                  <a:cubicBezTo>
                    <a:pt x="145" y="64"/>
                    <a:pt x="143" y="63"/>
                    <a:pt x="143" y="66"/>
                  </a:cubicBezTo>
                  <a:cubicBezTo>
                    <a:pt x="143" y="68"/>
                    <a:pt x="145" y="71"/>
                    <a:pt x="143" y="73"/>
                  </a:cubicBezTo>
                  <a:cubicBezTo>
                    <a:pt x="141" y="75"/>
                    <a:pt x="132" y="76"/>
                    <a:pt x="130" y="74"/>
                  </a:cubicBezTo>
                  <a:cubicBezTo>
                    <a:pt x="128" y="73"/>
                    <a:pt x="121" y="72"/>
                    <a:pt x="120" y="70"/>
                  </a:cubicBezTo>
                  <a:cubicBezTo>
                    <a:pt x="120" y="69"/>
                    <a:pt x="117" y="66"/>
                    <a:pt x="116" y="66"/>
                  </a:cubicBezTo>
                  <a:cubicBezTo>
                    <a:pt x="114" y="66"/>
                    <a:pt x="110" y="68"/>
                    <a:pt x="109" y="67"/>
                  </a:cubicBezTo>
                  <a:cubicBezTo>
                    <a:pt x="108" y="66"/>
                    <a:pt x="105" y="64"/>
                    <a:pt x="103" y="64"/>
                  </a:cubicBezTo>
                  <a:cubicBezTo>
                    <a:pt x="101" y="64"/>
                    <a:pt x="98" y="62"/>
                    <a:pt x="98" y="61"/>
                  </a:cubicBezTo>
                  <a:cubicBezTo>
                    <a:pt x="97" y="60"/>
                    <a:pt x="92" y="59"/>
                    <a:pt x="91" y="58"/>
                  </a:cubicBezTo>
                  <a:cubicBezTo>
                    <a:pt x="91" y="56"/>
                    <a:pt x="88" y="56"/>
                    <a:pt x="88" y="55"/>
                  </a:cubicBezTo>
                  <a:cubicBezTo>
                    <a:pt x="88" y="54"/>
                    <a:pt x="89" y="51"/>
                    <a:pt x="89" y="50"/>
                  </a:cubicBezTo>
                  <a:cubicBezTo>
                    <a:pt x="89" y="48"/>
                    <a:pt x="92" y="46"/>
                    <a:pt x="92" y="44"/>
                  </a:cubicBezTo>
                  <a:cubicBezTo>
                    <a:pt x="92" y="43"/>
                    <a:pt x="90" y="42"/>
                    <a:pt x="90" y="42"/>
                  </a:cubicBezTo>
                  <a:cubicBezTo>
                    <a:pt x="90" y="42"/>
                    <a:pt x="87" y="38"/>
                    <a:pt x="85" y="38"/>
                  </a:cubicBezTo>
                  <a:cubicBezTo>
                    <a:pt x="82" y="38"/>
                    <a:pt x="80" y="33"/>
                    <a:pt x="79" y="33"/>
                  </a:cubicBezTo>
                  <a:cubicBezTo>
                    <a:pt x="77" y="33"/>
                    <a:pt x="78" y="29"/>
                    <a:pt x="76" y="28"/>
                  </a:cubicBezTo>
                  <a:cubicBezTo>
                    <a:pt x="75" y="26"/>
                    <a:pt x="76" y="22"/>
                    <a:pt x="78" y="24"/>
                  </a:cubicBezTo>
                  <a:cubicBezTo>
                    <a:pt x="79" y="26"/>
                    <a:pt x="84" y="24"/>
                    <a:pt x="82" y="21"/>
                  </a:cubicBezTo>
                  <a:cubicBezTo>
                    <a:pt x="80" y="19"/>
                    <a:pt x="79" y="17"/>
                    <a:pt x="79" y="15"/>
                  </a:cubicBezTo>
                  <a:cubicBezTo>
                    <a:pt x="79" y="14"/>
                    <a:pt x="79" y="9"/>
                    <a:pt x="78" y="8"/>
                  </a:cubicBezTo>
                  <a:cubicBezTo>
                    <a:pt x="76" y="7"/>
                    <a:pt x="74" y="6"/>
                    <a:pt x="73" y="3"/>
                  </a:cubicBezTo>
                  <a:cubicBezTo>
                    <a:pt x="73" y="1"/>
                    <a:pt x="70" y="0"/>
                    <a:pt x="7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6" y="5"/>
                    <a:pt x="65" y="6"/>
                  </a:cubicBezTo>
                  <a:cubicBezTo>
                    <a:pt x="64" y="6"/>
                    <a:pt x="59" y="6"/>
                    <a:pt x="57" y="8"/>
                  </a:cubicBezTo>
                  <a:cubicBezTo>
                    <a:pt x="55" y="9"/>
                    <a:pt x="49" y="6"/>
                    <a:pt x="46" y="6"/>
                  </a:cubicBezTo>
                  <a:cubicBezTo>
                    <a:pt x="43" y="6"/>
                    <a:pt x="41" y="9"/>
                    <a:pt x="43" y="10"/>
                  </a:cubicBezTo>
                  <a:cubicBezTo>
                    <a:pt x="44" y="11"/>
                    <a:pt x="44" y="18"/>
                    <a:pt x="44" y="18"/>
                  </a:cubicBezTo>
                  <a:cubicBezTo>
                    <a:pt x="44" y="18"/>
                    <a:pt x="45" y="25"/>
                    <a:pt x="48" y="24"/>
                  </a:cubicBezTo>
                  <a:cubicBezTo>
                    <a:pt x="51" y="24"/>
                    <a:pt x="54" y="27"/>
                    <a:pt x="52" y="28"/>
                  </a:cubicBezTo>
                  <a:cubicBezTo>
                    <a:pt x="49" y="28"/>
                    <a:pt x="48" y="30"/>
                    <a:pt x="48" y="33"/>
                  </a:cubicBezTo>
                  <a:cubicBezTo>
                    <a:pt x="47" y="35"/>
                    <a:pt x="48" y="38"/>
                    <a:pt x="46" y="39"/>
                  </a:cubicBezTo>
                  <a:cubicBezTo>
                    <a:pt x="44" y="39"/>
                    <a:pt x="43" y="40"/>
                    <a:pt x="43" y="42"/>
                  </a:cubicBezTo>
                  <a:cubicBezTo>
                    <a:pt x="43" y="46"/>
                    <a:pt x="39" y="45"/>
                    <a:pt x="38" y="46"/>
                  </a:cubicBezTo>
                  <a:cubicBezTo>
                    <a:pt x="38" y="47"/>
                    <a:pt x="36" y="54"/>
                    <a:pt x="35" y="54"/>
                  </a:cubicBezTo>
                  <a:cubicBezTo>
                    <a:pt x="34" y="55"/>
                    <a:pt x="30" y="55"/>
                    <a:pt x="30" y="58"/>
                  </a:cubicBezTo>
                  <a:cubicBezTo>
                    <a:pt x="29" y="61"/>
                    <a:pt x="27" y="64"/>
                    <a:pt x="25" y="64"/>
                  </a:cubicBezTo>
                  <a:cubicBezTo>
                    <a:pt x="24" y="63"/>
                    <a:pt x="21" y="62"/>
                    <a:pt x="20" y="64"/>
                  </a:cubicBezTo>
                  <a:cubicBezTo>
                    <a:pt x="20" y="66"/>
                    <a:pt x="16" y="63"/>
                    <a:pt x="15" y="63"/>
                  </a:cubicBezTo>
                  <a:cubicBezTo>
                    <a:pt x="14" y="64"/>
                    <a:pt x="9" y="68"/>
                    <a:pt x="9" y="70"/>
                  </a:cubicBezTo>
                  <a:cubicBezTo>
                    <a:pt x="9" y="73"/>
                    <a:pt x="14" y="73"/>
                    <a:pt x="14" y="76"/>
                  </a:cubicBezTo>
                  <a:cubicBezTo>
                    <a:pt x="13" y="78"/>
                    <a:pt x="16" y="81"/>
                    <a:pt x="17" y="83"/>
                  </a:cubicBezTo>
                  <a:cubicBezTo>
                    <a:pt x="19" y="85"/>
                    <a:pt x="20" y="88"/>
                    <a:pt x="20" y="90"/>
                  </a:cubicBezTo>
                  <a:cubicBezTo>
                    <a:pt x="19" y="91"/>
                    <a:pt x="17" y="92"/>
                    <a:pt x="14" y="91"/>
                  </a:cubicBezTo>
                  <a:cubicBezTo>
                    <a:pt x="11" y="90"/>
                    <a:pt x="11" y="92"/>
                    <a:pt x="7" y="91"/>
                  </a:cubicBezTo>
                  <a:cubicBezTo>
                    <a:pt x="2" y="90"/>
                    <a:pt x="2" y="94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9"/>
                    <a:pt x="3" y="102"/>
                    <a:pt x="7" y="103"/>
                  </a:cubicBezTo>
                  <a:cubicBezTo>
                    <a:pt x="11" y="105"/>
                    <a:pt x="15" y="101"/>
                    <a:pt x="15" y="103"/>
                  </a:cubicBezTo>
                  <a:cubicBezTo>
                    <a:pt x="15" y="107"/>
                    <a:pt x="5" y="106"/>
                    <a:pt x="5" y="107"/>
                  </a:cubicBezTo>
                  <a:cubicBezTo>
                    <a:pt x="4" y="108"/>
                    <a:pt x="15" y="121"/>
                    <a:pt x="20" y="120"/>
                  </a:cubicBezTo>
                  <a:cubicBezTo>
                    <a:pt x="26" y="119"/>
                    <a:pt x="30" y="114"/>
                    <a:pt x="28" y="113"/>
                  </a:cubicBezTo>
                  <a:cubicBezTo>
                    <a:pt x="27" y="112"/>
                    <a:pt x="29" y="108"/>
                    <a:pt x="31" y="108"/>
                  </a:cubicBezTo>
                  <a:cubicBezTo>
                    <a:pt x="32" y="109"/>
                    <a:pt x="31" y="114"/>
                    <a:pt x="32" y="116"/>
                  </a:cubicBezTo>
                  <a:cubicBezTo>
                    <a:pt x="33" y="117"/>
                    <a:pt x="33" y="120"/>
                    <a:pt x="32" y="123"/>
                  </a:cubicBezTo>
                  <a:cubicBezTo>
                    <a:pt x="32" y="126"/>
                    <a:pt x="33" y="132"/>
                    <a:pt x="33" y="136"/>
                  </a:cubicBezTo>
                  <a:cubicBezTo>
                    <a:pt x="34" y="138"/>
                    <a:pt x="36" y="144"/>
                    <a:pt x="37" y="149"/>
                  </a:cubicBezTo>
                  <a:cubicBezTo>
                    <a:pt x="38" y="154"/>
                    <a:pt x="41" y="163"/>
                    <a:pt x="44" y="169"/>
                  </a:cubicBezTo>
                  <a:cubicBezTo>
                    <a:pt x="47" y="175"/>
                    <a:pt x="49" y="186"/>
                    <a:pt x="51" y="188"/>
                  </a:cubicBezTo>
                  <a:cubicBezTo>
                    <a:pt x="53" y="190"/>
                    <a:pt x="58" y="199"/>
                    <a:pt x="58" y="203"/>
                  </a:cubicBezTo>
                  <a:cubicBezTo>
                    <a:pt x="58" y="209"/>
                    <a:pt x="64" y="215"/>
                    <a:pt x="66" y="217"/>
                  </a:cubicBezTo>
                  <a:cubicBezTo>
                    <a:pt x="67" y="218"/>
                    <a:pt x="71" y="215"/>
                    <a:pt x="72" y="212"/>
                  </a:cubicBezTo>
                  <a:cubicBezTo>
                    <a:pt x="73" y="209"/>
                    <a:pt x="79" y="208"/>
                    <a:pt x="79" y="205"/>
                  </a:cubicBezTo>
                  <a:cubicBezTo>
                    <a:pt x="79" y="202"/>
                    <a:pt x="80" y="200"/>
                    <a:pt x="82" y="200"/>
                  </a:cubicBezTo>
                  <a:cubicBezTo>
                    <a:pt x="84" y="199"/>
                    <a:pt x="84" y="198"/>
                    <a:pt x="84" y="195"/>
                  </a:cubicBezTo>
                  <a:cubicBezTo>
                    <a:pt x="84" y="192"/>
                    <a:pt x="84" y="188"/>
                    <a:pt x="86" y="186"/>
                  </a:cubicBezTo>
                  <a:cubicBezTo>
                    <a:pt x="88" y="183"/>
                    <a:pt x="89" y="176"/>
                    <a:pt x="88" y="174"/>
                  </a:cubicBezTo>
                  <a:cubicBezTo>
                    <a:pt x="86" y="171"/>
                    <a:pt x="87" y="167"/>
                    <a:pt x="88" y="164"/>
                  </a:cubicBezTo>
                  <a:cubicBezTo>
                    <a:pt x="89" y="162"/>
                    <a:pt x="89" y="158"/>
                    <a:pt x="91" y="158"/>
                  </a:cubicBezTo>
                  <a:cubicBezTo>
                    <a:pt x="92" y="158"/>
                    <a:pt x="96" y="156"/>
                    <a:pt x="98" y="152"/>
                  </a:cubicBezTo>
                  <a:cubicBezTo>
                    <a:pt x="100" y="150"/>
                    <a:pt x="107" y="146"/>
                    <a:pt x="109" y="144"/>
                  </a:cubicBezTo>
                  <a:cubicBezTo>
                    <a:pt x="112" y="142"/>
                    <a:pt x="119" y="136"/>
                    <a:pt x="121" y="132"/>
                  </a:cubicBezTo>
                  <a:cubicBezTo>
                    <a:pt x="124" y="128"/>
                    <a:pt x="129" y="126"/>
                    <a:pt x="132" y="124"/>
                  </a:cubicBezTo>
                  <a:cubicBezTo>
                    <a:pt x="136" y="121"/>
                    <a:pt x="134" y="119"/>
                    <a:pt x="135" y="116"/>
                  </a:cubicBezTo>
                  <a:cubicBezTo>
                    <a:pt x="136" y="113"/>
                    <a:pt x="145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06"/>
                    <a:pt x="149" y="101"/>
                    <a:pt x="148" y="9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972;p79"/>
            <p:cNvSpPr/>
            <p:nvPr/>
          </p:nvSpPr>
          <p:spPr>
            <a:xfrm>
              <a:off x="6299719" y="2174232"/>
              <a:ext cx="638998" cy="275055"/>
            </a:xfrm>
            <a:custGeom>
              <a:avLst/>
              <a:gdLst/>
              <a:ahLst/>
              <a:cxnLst/>
              <a:rect l="l" t="t" r="r" b="b"/>
              <a:pathLst>
                <a:path w="234" h="101" extrusionOk="0">
                  <a:moveTo>
                    <a:pt x="223" y="42"/>
                  </a:moveTo>
                  <a:cubicBezTo>
                    <a:pt x="222" y="39"/>
                    <a:pt x="218" y="41"/>
                    <a:pt x="217" y="43"/>
                  </a:cubicBezTo>
                  <a:cubicBezTo>
                    <a:pt x="216" y="46"/>
                    <a:pt x="214" y="42"/>
                    <a:pt x="210" y="42"/>
                  </a:cubicBezTo>
                  <a:cubicBezTo>
                    <a:pt x="205" y="42"/>
                    <a:pt x="205" y="45"/>
                    <a:pt x="202" y="42"/>
                  </a:cubicBezTo>
                  <a:cubicBezTo>
                    <a:pt x="199" y="39"/>
                    <a:pt x="203" y="37"/>
                    <a:pt x="203" y="37"/>
                  </a:cubicBezTo>
                  <a:cubicBezTo>
                    <a:pt x="203" y="34"/>
                    <a:pt x="203" y="34"/>
                    <a:pt x="203" y="34"/>
                  </a:cubicBezTo>
                  <a:cubicBezTo>
                    <a:pt x="210" y="22"/>
                    <a:pt x="210" y="22"/>
                    <a:pt x="210" y="22"/>
                  </a:cubicBezTo>
                  <a:cubicBezTo>
                    <a:pt x="208" y="22"/>
                    <a:pt x="205" y="21"/>
                    <a:pt x="204" y="22"/>
                  </a:cubicBezTo>
                  <a:cubicBezTo>
                    <a:pt x="202" y="23"/>
                    <a:pt x="198" y="22"/>
                    <a:pt x="198" y="20"/>
                  </a:cubicBezTo>
                  <a:cubicBezTo>
                    <a:pt x="197" y="19"/>
                    <a:pt x="190" y="19"/>
                    <a:pt x="188" y="20"/>
                  </a:cubicBezTo>
                  <a:cubicBezTo>
                    <a:pt x="187" y="21"/>
                    <a:pt x="183" y="23"/>
                    <a:pt x="182" y="24"/>
                  </a:cubicBezTo>
                  <a:cubicBezTo>
                    <a:pt x="182" y="25"/>
                    <a:pt x="178" y="24"/>
                    <a:pt x="176" y="26"/>
                  </a:cubicBezTo>
                  <a:cubicBezTo>
                    <a:pt x="175" y="27"/>
                    <a:pt x="167" y="27"/>
                    <a:pt x="167" y="28"/>
                  </a:cubicBezTo>
                  <a:cubicBezTo>
                    <a:pt x="166" y="29"/>
                    <a:pt x="158" y="29"/>
                    <a:pt x="157" y="28"/>
                  </a:cubicBezTo>
                  <a:cubicBezTo>
                    <a:pt x="155" y="27"/>
                    <a:pt x="149" y="28"/>
                    <a:pt x="148" y="26"/>
                  </a:cubicBezTo>
                  <a:cubicBezTo>
                    <a:pt x="147" y="24"/>
                    <a:pt x="143" y="24"/>
                    <a:pt x="143" y="23"/>
                  </a:cubicBezTo>
                  <a:cubicBezTo>
                    <a:pt x="143" y="21"/>
                    <a:pt x="138" y="21"/>
                    <a:pt x="138" y="20"/>
                  </a:cubicBezTo>
                  <a:cubicBezTo>
                    <a:pt x="137" y="18"/>
                    <a:pt x="132" y="18"/>
                    <a:pt x="132" y="18"/>
                  </a:cubicBezTo>
                  <a:cubicBezTo>
                    <a:pt x="131" y="19"/>
                    <a:pt x="127" y="17"/>
                    <a:pt x="125" y="16"/>
                  </a:cubicBezTo>
                  <a:cubicBezTo>
                    <a:pt x="124" y="16"/>
                    <a:pt x="119" y="17"/>
                    <a:pt x="118" y="17"/>
                  </a:cubicBezTo>
                  <a:cubicBezTo>
                    <a:pt x="116" y="17"/>
                    <a:pt x="115" y="20"/>
                    <a:pt x="113" y="20"/>
                  </a:cubicBezTo>
                  <a:cubicBezTo>
                    <a:pt x="111" y="20"/>
                    <a:pt x="107" y="17"/>
                    <a:pt x="106" y="18"/>
                  </a:cubicBezTo>
                  <a:cubicBezTo>
                    <a:pt x="105" y="19"/>
                    <a:pt x="103" y="16"/>
                    <a:pt x="102" y="14"/>
                  </a:cubicBezTo>
                  <a:cubicBezTo>
                    <a:pt x="101" y="13"/>
                    <a:pt x="102" y="10"/>
                    <a:pt x="101" y="8"/>
                  </a:cubicBezTo>
                  <a:cubicBezTo>
                    <a:pt x="100" y="7"/>
                    <a:pt x="95" y="7"/>
                    <a:pt x="93" y="6"/>
                  </a:cubicBezTo>
                  <a:cubicBezTo>
                    <a:pt x="92" y="5"/>
                    <a:pt x="90" y="4"/>
                    <a:pt x="88" y="4"/>
                  </a:cubicBezTo>
                  <a:cubicBezTo>
                    <a:pt x="87" y="4"/>
                    <a:pt x="84" y="3"/>
                    <a:pt x="83" y="2"/>
                  </a:cubicBezTo>
                  <a:cubicBezTo>
                    <a:pt x="82" y="2"/>
                    <a:pt x="80" y="1"/>
                    <a:pt x="78" y="0"/>
                  </a:cubicBezTo>
                  <a:cubicBezTo>
                    <a:pt x="77" y="0"/>
                    <a:pt x="76" y="2"/>
                    <a:pt x="75" y="3"/>
                  </a:cubicBezTo>
                  <a:cubicBezTo>
                    <a:pt x="74" y="4"/>
                    <a:pt x="72" y="4"/>
                    <a:pt x="71" y="6"/>
                  </a:cubicBezTo>
                  <a:cubicBezTo>
                    <a:pt x="71" y="7"/>
                    <a:pt x="68" y="8"/>
                    <a:pt x="69" y="10"/>
                  </a:cubicBezTo>
                  <a:cubicBezTo>
                    <a:pt x="69" y="11"/>
                    <a:pt x="69" y="14"/>
                    <a:pt x="71" y="15"/>
                  </a:cubicBezTo>
                  <a:cubicBezTo>
                    <a:pt x="72" y="16"/>
                    <a:pt x="71" y="19"/>
                    <a:pt x="70" y="20"/>
                  </a:cubicBezTo>
                  <a:cubicBezTo>
                    <a:pt x="70" y="21"/>
                    <a:pt x="66" y="22"/>
                    <a:pt x="65" y="23"/>
                  </a:cubicBezTo>
                  <a:cubicBezTo>
                    <a:pt x="64" y="24"/>
                    <a:pt x="61" y="23"/>
                    <a:pt x="59" y="22"/>
                  </a:cubicBezTo>
                  <a:cubicBezTo>
                    <a:pt x="57" y="20"/>
                    <a:pt x="55" y="21"/>
                    <a:pt x="54" y="22"/>
                  </a:cubicBezTo>
                  <a:cubicBezTo>
                    <a:pt x="52" y="23"/>
                    <a:pt x="48" y="20"/>
                    <a:pt x="47" y="20"/>
                  </a:cubicBezTo>
                  <a:cubicBezTo>
                    <a:pt x="46" y="19"/>
                    <a:pt x="46" y="15"/>
                    <a:pt x="45" y="15"/>
                  </a:cubicBezTo>
                  <a:cubicBezTo>
                    <a:pt x="44" y="15"/>
                    <a:pt x="36" y="14"/>
                    <a:pt x="34" y="13"/>
                  </a:cubicBezTo>
                  <a:cubicBezTo>
                    <a:pt x="33" y="13"/>
                    <a:pt x="30" y="13"/>
                    <a:pt x="29" y="14"/>
                  </a:cubicBezTo>
                  <a:cubicBezTo>
                    <a:pt x="29" y="15"/>
                    <a:pt x="25" y="15"/>
                    <a:pt x="24" y="16"/>
                  </a:cubicBezTo>
                  <a:cubicBezTo>
                    <a:pt x="23" y="18"/>
                    <a:pt x="21" y="19"/>
                    <a:pt x="20" y="20"/>
                  </a:cubicBezTo>
                  <a:cubicBezTo>
                    <a:pt x="19" y="21"/>
                    <a:pt x="15" y="21"/>
                    <a:pt x="14" y="24"/>
                  </a:cubicBezTo>
                  <a:cubicBezTo>
                    <a:pt x="13" y="25"/>
                    <a:pt x="9" y="26"/>
                    <a:pt x="7" y="26"/>
                  </a:cubicBezTo>
                  <a:cubicBezTo>
                    <a:pt x="6" y="26"/>
                    <a:pt x="2" y="27"/>
                    <a:pt x="2" y="28"/>
                  </a:cubicBezTo>
                  <a:cubicBezTo>
                    <a:pt x="2" y="29"/>
                    <a:pt x="1" y="29"/>
                    <a:pt x="0" y="29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2" y="35"/>
                    <a:pt x="4" y="35"/>
                    <a:pt x="6" y="37"/>
                  </a:cubicBezTo>
                  <a:cubicBezTo>
                    <a:pt x="9" y="38"/>
                    <a:pt x="10" y="40"/>
                    <a:pt x="13" y="40"/>
                  </a:cubicBezTo>
                  <a:cubicBezTo>
                    <a:pt x="15" y="40"/>
                    <a:pt x="19" y="43"/>
                    <a:pt x="19" y="45"/>
                  </a:cubicBezTo>
                  <a:cubicBezTo>
                    <a:pt x="20" y="48"/>
                    <a:pt x="21" y="50"/>
                    <a:pt x="23" y="51"/>
                  </a:cubicBezTo>
                  <a:cubicBezTo>
                    <a:pt x="24" y="52"/>
                    <a:pt x="22" y="56"/>
                    <a:pt x="22" y="59"/>
                  </a:cubicBezTo>
                  <a:cubicBezTo>
                    <a:pt x="22" y="62"/>
                    <a:pt x="20" y="62"/>
                    <a:pt x="21" y="64"/>
                  </a:cubicBezTo>
                  <a:cubicBezTo>
                    <a:pt x="22" y="67"/>
                    <a:pt x="34" y="69"/>
                    <a:pt x="38" y="69"/>
                  </a:cubicBezTo>
                  <a:cubicBezTo>
                    <a:pt x="41" y="69"/>
                    <a:pt x="42" y="72"/>
                    <a:pt x="44" y="72"/>
                  </a:cubicBezTo>
                  <a:cubicBezTo>
                    <a:pt x="45" y="73"/>
                    <a:pt x="45" y="75"/>
                    <a:pt x="48" y="76"/>
                  </a:cubicBezTo>
                  <a:cubicBezTo>
                    <a:pt x="50" y="76"/>
                    <a:pt x="53" y="77"/>
                    <a:pt x="54" y="82"/>
                  </a:cubicBezTo>
                  <a:cubicBezTo>
                    <a:pt x="55" y="86"/>
                    <a:pt x="57" y="88"/>
                    <a:pt x="58" y="90"/>
                  </a:cubicBezTo>
                  <a:cubicBezTo>
                    <a:pt x="58" y="91"/>
                    <a:pt x="64" y="90"/>
                    <a:pt x="68" y="90"/>
                  </a:cubicBezTo>
                  <a:cubicBezTo>
                    <a:pt x="71" y="90"/>
                    <a:pt x="82" y="90"/>
                    <a:pt x="85" y="90"/>
                  </a:cubicBezTo>
                  <a:cubicBezTo>
                    <a:pt x="88" y="91"/>
                    <a:pt x="95" y="90"/>
                    <a:pt x="99" y="94"/>
                  </a:cubicBezTo>
                  <a:cubicBezTo>
                    <a:pt x="103" y="97"/>
                    <a:pt x="104" y="94"/>
                    <a:pt x="106" y="96"/>
                  </a:cubicBezTo>
                  <a:cubicBezTo>
                    <a:pt x="109" y="97"/>
                    <a:pt x="111" y="98"/>
                    <a:pt x="115" y="98"/>
                  </a:cubicBezTo>
                  <a:cubicBezTo>
                    <a:pt x="117" y="97"/>
                    <a:pt x="117" y="100"/>
                    <a:pt x="120" y="101"/>
                  </a:cubicBezTo>
                  <a:cubicBezTo>
                    <a:pt x="123" y="101"/>
                    <a:pt x="127" y="97"/>
                    <a:pt x="133" y="94"/>
                  </a:cubicBezTo>
                  <a:cubicBezTo>
                    <a:pt x="140" y="90"/>
                    <a:pt x="146" y="93"/>
                    <a:pt x="150" y="93"/>
                  </a:cubicBezTo>
                  <a:cubicBezTo>
                    <a:pt x="153" y="94"/>
                    <a:pt x="159" y="92"/>
                    <a:pt x="163" y="88"/>
                  </a:cubicBezTo>
                  <a:cubicBezTo>
                    <a:pt x="167" y="83"/>
                    <a:pt x="172" y="84"/>
                    <a:pt x="172" y="80"/>
                  </a:cubicBezTo>
                  <a:cubicBezTo>
                    <a:pt x="173" y="77"/>
                    <a:pt x="168" y="75"/>
                    <a:pt x="170" y="72"/>
                  </a:cubicBezTo>
                  <a:cubicBezTo>
                    <a:pt x="172" y="68"/>
                    <a:pt x="175" y="69"/>
                    <a:pt x="177" y="70"/>
                  </a:cubicBezTo>
                  <a:cubicBezTo>
                    <a:pt x="179" y="71"/>
                    <a:pt x="185" y="72"/>
                    <a:pt x="189" y="69"/>
                  </a:cubicBezTo>
                  <a:cubicBezTo>
                    <a:pt x="194" y="65"/>
                    <a:pt x="196" y="66"/>
                    <a:pt x="200" y="65"/>
                  </a:cubicBezTo>
                  <a:cubicBezTo>
                    <a:pt x="205" y="64"/>
                    <a:pt x="204" y="62"/>
                    <a:pt x="207" y="59"/>
                  </a:cubicBezTo>
                  <a:cubicBezTo>
                    <a:pt x="210" y="56"/>
                    <a:pt x="213" y="55"/>
                    <a:pt x="216" y="55"/>
                  </a:cubicBezTo>
                  <a:cubicBezTo>
                    <a:pt x="219" y="55"/>
                    <a:pt x="222" y="52"/>
                    <a:pt x="225" y="53"/>
                  </a:cubicBezTo>
                  <a:cubicBezTo>
                    <a:pt x="229" y="54"/>
                    <a:pt x="233" y="55"/>
                    <a:pt x="234" y="52"/>
                  </a:cubicBezTo>
                  <a:cubicBezTo>
                    <a:pt x="234" y="50"/>
                    <a:pt x="226" y="45"/>
                    <a:pt x="223" y="4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973;p79"/>
            <p:cNvSpPr/>
            <p:nvPr/>
          </p:nvSpPr>
          <p:spPr>
            <a:xfrm>
              <a:off x="5228014" y="2655578"/>
              <a:ext cx="10063" cy="30189"/>
            </a:xfrm>
            <a:custGeom>
              <a:avLst/>
              <a:gdLst/>
              <a:ahLst/>
              <a:cxnLst/>
              <a:rect l="l" t="t" r="r" b="b"/>
              <a:pathLst>
                <a:path w="4" h="11" extrusionOk="0">
                  <a:moveTo>
                    <a:pt x="2" y="0"/>
                  </a:moveTo>
                  <a:cubicBezTo>
                    <a:pt x="1" y="1"/>
                    <a:pt x="0" y="5"/>
                    <a:pt x="0" y="6"/>
                  </a:cubicBezTo>
                  <a:cubicBezTo>
                    <a:pt x="0" y="7"/>
                    <a:pt x="1" y="9"/>
                    <a:pt x="3" y="11"/>
                  </a:cubicBezTo>
                  <a:cubicBezTo>
                    <a:pt x="4" y="8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974;p79"/>
            <p:cNvSpPr/>
            <p:nvPr/>
          </p:nvSpPr>
          <p:spPr>
            <a:xfrm>
              <a:off x="5207887" y="2638804"/>
              <a:ext cx="30189" cy="83858"/>
            </a:xfrm>
            <a:custGeom>
              <a:avLst/>
              <a:gdLst/>
              <a:ahLst/>
              <a:cxnLst/>
              <a:rect l="l" t="t" r="r" b="b"/>
              <a:pathLst>
                <a:path w="11" h="31" extrusionOk="0">
                  <a:moveTo>
                    <a:pt x="6" y="30"/>
                  </a:moveTo>
                  <a:cubicBezTo>
                    <a:pt x="6" y="30"/>
                    <a:pt x="6" y="31"/>
                    <a:pt x="7" y="31"/>
                  </a:cubicBezTo>
                  <a:cubicBezTo>
                    <a:pt x="7" y="26"/>
                    <a:pt x="8" y="21"/>
                    <a:pt x="9" y="20"/>
                  </a:cubicBezTo>
                  <a:cubicBezTo>
                    <a:pt x="10" y="19"/>
                    <a:pt x="10" y="18"/>
                    <a:pt x="10" y="16"/>
                  </a:cubicBezTo>
                  <a:cubicBezTo>
                    <a:pt x="8" y="14"/>
                    <a:pt x="7" y="13"/>
                    <a:pt x="7" y="12"/>
                  </a:cubicBezTo>
                  <a:cubicBezTo>
                    <a:pt x="7" y="11"/>
                    <a:pt x="8" y="7"/>
                    <a:pt x="9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5"/>
                    <a:pt x="11" y="3"/>
                    <a:pt x="1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3"/>
                    <a:pt x="7" y="3"/>
                  </a:cubicBezTo>
                  <a:cubicBezTo>
                    <a:pt x="6" y="7"/>
                    <a:pt x="2" y="14"/>
                    <a:pt x="0" y="16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975;p79"/>
            <p:cNvSpPr/>
            <p:nvPr/>
          </p:nvSpPr>
          <p:spPr>
            <a:xfrm>
              <a:off x="5228014" y="2638804"/>
              <a:ext cx="82181" cy="92244"/>
            </a:xfrm>
            <a:custGeom>
              <a:avLst/>
              <a:gdLst/>
              <a:ahLst/>
              <a:cxnLst/>
              <a:rect l="l" t="t" r="r" b="b"/>
              <a:pathLst>
                <a:path w="30" h="34" extrusionOk="0">
                  <a:moveTo>
                    <a:pt x="29" y="0"/>
                  </a:moveTo>
                  <a:cubicBezTo>
                    <a:pt x="24" y="2"/>
                    <a:pt x="19" y="3"/>
                    <a:pt x="19" y="3"/>
                  </a:cubicBezTo>
                  <a:cubicBezTo>
                    <a:pt x="17" y="4"/>
                    <a:pt x="12" y="8"/>
                    <a:pt x="12" y="8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4"/>
                    <a:pt x="4" y="7"/>
                    <a:pt x="4" y="8"/>
                  </a:cubicBezTo>
                  <a:cubicBezTo>
                    <a:pt x="4" y="10"/>
                    <a:pt x="4" y="18"/>
                    <a:pt x="2" y="20"/>
                  </a:cubicBezTo>
                  <a:cubicBezTo>
                    <a:pt x="1" y="21"/>
                    <a:pt x="0" y="26"/>
                    <a:pt x="0" y="31"/>
                  </a:cubicBezTo>
                  <a:cubicBezTo>
                    <a:pt x="2" y="32"/>
                    <a:pt x="5" y="34"/>
                    <a:pt x="7" y="34"/>
                  </a:cubicBezTo>
                  <a:cubicBezTo>
                    <a:pt x="9" y="34"/>
                    <a:pt x="12" y="31"/>
                    <a:pt x="12" y="29"/>
                  </a:cubicBezTo>
                  <a:cubicBezTo>
                    <a:pt x="12" y="27"/>
                    <a:pt x="15" y="27"/>
                    <a:pt x="17" y="27"/>
                  </a:cubicBezTo>
                  <a:cubicBezTo>
                    <a:pt x="19" y="27"/>
                    <a:pt x="19" y="25"/>
                    <a:pt x="21" y="24"/>
                  </a:cubicBezTo>
                  <a:cubicBezTo>
                    <a:pt x="23" y="23"/>
                    <a:pt x="18" y="18"/>
                    <a:pt x="16" y="17"/>
                  </a:cubicBezTo>
                  <a:cubicBezTo>
                    <a:pt x="14" y="16"/>
                    <a:pt x="17" y="13"/>
                    <a:pt x="23" y="13"/>
                  </a:cubicBezTo>
                  <a:cubicBezTo>
                    <a:pt x="29" y="13"/>
                    <a:pt x="28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8"/>
                    <a:pt x="29" y="4"/>
                    <a:pt x="29" y="3"/>
                  </a:cubicBezTo>
                  <a:cubicBezTo>
                    <a:pt x="29" y="2"/>
                    <a:pt x="29" y="1"/>
                    <a:pt x="29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976;p79"/>
            <p:cNvSpPr/>
            <p:nvPr/>
          </p:nvSpPr>
          <p:spPr>
            <a:xfrm>
              <a:off x="5930744" y="2405682"/>
              <a:ext cx="224740" cy="95598"/>
            </a:xfrm>
            <a:custGeom>
              <a:avLst/>
              <a:gdLst/>
              <a:ahLst/>
              <a:cxnLst/>
              <a:rect l="l" t="t" r="r" b="b"/>
              <a:pathLst>
                <a:path w="82" h="35" extrusionOk="0">
                  <a:moveTo>
                    <a:pt x="76" y="6"/>
                  </a:moveTo>
                  <a:cubicBezTo>
                    <a:pt x="73" y="3"/>
                    <a:pt x="72" y="5"/>
                    <a:pt x="69" y="4"/>
                  </a:cubicBezTo>
                  <a:cubicBezTo>
                    <a:pt x="65" y="4"/>
                    <a:pt x="52" y="3"/>
                    <a:pt x="49" y="4"/>
                  </a:cubicBezTo>
                  <a:cubicBezTo>
                    <a:pt x="46" y="4"/>
                    <a:pt x="42" y="2"/>
                    <a:pt x="40" y="1"/>
                  </a:cubicBezTo>
                  <a:cubicBezTo>
                    <a:pt x="38" y="0"/>
                    <a:pt x="33" y="1"/>
                    <a:pt x="32" y="4"/>
                  </a:cubicBezTo>
                  <a:cubicBezTo>
                    <a:pt x="32" y="6"/>
                    <a:pt x="29" y="6"/>
                    <a:pt x="25" y="4"/>
                  </a:cubicBezTo>
                  <a:cubicBezTo>
                    <a:pt x="22" y="3"/>
                    <a:pt x="15" y="3"/>
                    <a:pt x="15" y="4"/>
                  </a:cubicBezTo>
                  <a:cubicBezTo>
                    <a:pt x="15" y="7"/>
                    <a:pt x="12" y="9"/>
                    <a:pt x="11" y="10"/>
                  </a:cubicBezTo>
                  <a:cubicBezTo>
                    <a:pt x="11" y="10"/>
                    <a:pt x="10" y="12"/>
                    <a:pt x="9" y="14"/>
                  </a:cubicBezTo>
                  <a:cubicBezTo>
                    <a:pt x="10" y="15"/>
                    <a:pt x="11" y="15"/>
                    <a:pt x="11" y="16"/>
                  </a:cubicBezTo>
                  <a:cubicBezTo>
                    <a:pt x="12" y="18"/>
                    <a:pt x="17" y="18"/>
                    <a:pt x="17" y="16"/>
                  </a:cubicBezTo>
                  <a:cubicBezTo>
                    <a:pt x="18" y="15"/>
                    <a:pt x="23" y="18"/>
                    <a:pt x="27" y="21"/>
                  </a:cubicBezTo>
                  <a:cubicBezTo>
                    <a:pt x="31" y="24"/>
                    <a:pt x="25" y="22"/>
                    <a:pt x="24" y="25"/>
                  </a:cubicBezTo>
                  <a:cubicBezTo>
                    <a:pt x="23" y="27"/>
                    <a:pt x="18" y="25"/>
                    <a:pt x="17" y="26"/>
                  </a:cubicBezTo>
                  <a:cubicBezTo>
                    <a:pt x="16" y="27"/>
                    <a:pt x="9" y="27"/>
                    <a:pt x="6" y="27"/>
                  </a:cubicBezTo>
                  <a:cubicBezTo>
                    <a:pt x="4" y="27"/>
                    <a:pt x="0" y="30"/>
                    <a:pt x="1" y="32"/>
                  </a:cubicBezTo>
                  <a:cubicBezTo>
                    <a:pt x="1" y="33"/>
                    <a:pt x="9" y="31"/>
                    <a:pt x="11" y="32"/>
                  </a:cubicBezTo>
                  <a:cubicBezTo>
                    <a:pt x="14" y="34"/>
                    <a:pt x="17" y="31"/>
                    <a:pt x="18" y="33"/>
                  </a:cubicBezTo>
                  <a:cubicBezTo>
                    <a:pt x="20" y="35"/>
                    <a:pt x="23" y="33"/>
                    <a:pt x="24" y="34"/>
                  </a:cubicBezTo>
                  <a:cubicBezTo>
                    <a:pt x="26" y="35"/>
                    <a:pt x="34" y="33"/>
                    <a:pt x="35" y="33"/>
                  </a:cubicBezTo>
                  <a:cubicBezTo>
                    <a:pt x="35" y="32"/>
                    <a:pt x="35" y="31"/>
                    <a:pt x="35" y="29"/>
                  </a:cubicBezTo>
                  <a:cubicBezTo>
                    <a:pt x="35" y="27"/>
                    <a:pt x="37" y="28"/>
                    <a:pt x="38" y="27"/>
                  </a:cubicBezTo>
                  <a:cubicBezTo>
                    <a:pt x="40" y="27"/>
                    <a:pt x="41" y="25"/>
                    <a:pt x="43" y="25"/>
                  </a:cubicBezTo>
                  <a:cubicBezTo>
                    <a:pt x="44" y="25"/>
                    <a:pt x="46" y="23"/>
                    <a:pt x="47" y="24"/>
                  </a:cubicBezTo>
                  <a:cubicBezTo>
                    <a:pt x="48" y="24"/>
                    <a:pt x="50" y="27"/>
                    <a:pt x="52" y="25"/>
                  </a:cubicBezTo>
                  <a:cubicBezTo>
                    <a:pt x="53" y="24"/>
                    <a:pt x="54" y="25"/>
                    <a:pt x="57" y="22"/>
                  </a:cubicBezTo>
                  <a:cubicBezTo>
                    <a:pt x="58" y="19"/>
                    <a:pt x="60" y="20"/>
                    <a:pt x="63" y="20"/>
                  </a:cubicBezTo>
                  <a:cubicBezTo>
                    <a:pt x="67" y="21"/>
                    <a:pt x="68" y="19"/>
                    <a:pt x="69" y="17"/>
                  </a:cubicBezTo>
                  <a:cubicBezTo>
                    <a:pt x="70" y="15"/>
                    <a:pt x="73" y="15"/>
                    <a:pt x="74" y="14"/>
                  </a:cubicBezTo>
                  <a:cubicBezTo>
                    <a:pt x="76" y="13"/>
                    <a:pt x="80" y="11"/>
                    <a:pt x="82" y="10"/>
                  </a:cubicBezTo>
                  <a:cubicBezTo>
                    <a:pt x="82" y="10"/>
                    <a:pt x="82" y="10"/>
                    <a:pt x="82" y="9"/>
                  </a:cubicBezTo>
                  <a:cubicBezTo>
                    <a:pt x="79" y="6"/>
                    <a:pt x="78" y="9"/>
                    <a:pt x="76" y="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977;p79"/>
            <p:cNvSpPr/>
            <p:nvPr/>
          </p:nvSpPr>
          <p:spPr>
            <a:xfrm>
              <a:off x="5325288" y="2392264"/>
              <a:ext cx="142559" cy="63732"/>
            </a:xfrm>
            <a:custGeom>
              <a:avLst/>
              <a:gdLst/>
              <a:ahLst/>
              <a:cxnLst/>
              <a:rect l="l" t="t" r="r" b="b"/>
              <a:pathLst>
                <a:path w="52" h="23" extrusionOk="0">
                  <a:moveTo>
                    <a:pt x="21" y="18"/>
                  </a:moveTo>
                  <a:cubicBezTo>
                    <a:pt x="23" y="17"/>
                    <a:pt x="24" y="19"/>
                    <a:pt x="26" y="22"/>
                  </a:cubicBezTo>
                  <a:cubicBezTo>
                    <a:pt x="26" y="22"/>
                    <a:pt x="26" y="23"/>
                    <a:pt x="27" y="23"/>
                  </a:cubicBezTo>
                  <a:cubicBezTo>
                    <a:pt x="30" y="22"/>
                    <a:pt x="31" y="21"/>
                    <a:pt x="34" y="21"/>
                  </a:cubicBezTo>
                  <a:cubicBezTo>
                    <a:pt x="36" y="21"/>
                    <a:pt x="39" y="21"/>
                    <a:pt x="41" y="22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1" y="19"/>
                    <a:pt x="44" y="21"/>
                    <a:pt x="45" y="22"/>
                  </a:cubicBezTo>
                  <a:cubicBezTo>
                    <a:pt x="46" y="23"/>
                    <a:pt x="50" y="23"/>
                    <a:pt x="51" y="22"/>
                  </a:cubicBezTo>
                  <a:cubicBezTo>
                    <a:pt x="52" y="21"/>
                    <a:pt x="49" y="20"/>
                    <a:pt x="48" y="19"/>
                  </a:cubicBezTo>
                  <a:cubicBezTo>
                    <a:pt x="48" y="18"/>
                    <a:pt x="49" y="18"/>
                    <a:pt x="50" y="17"/>
                  </a:cubicBezTo>
                  <a:cubicBezTo>
                    <a:pt x="48" y="16"/>
                    <a:pt x="46" y="14"/>
                    <a:pt x="45" y="14"/>
                  </a:cubicBezTo>
                  <a:cubicBezTo>
                    <a:pt x="44" y="14"/>
                    <a:pt x="44" y="9"/>
                    <a:pt x="43" y="9"/>
                  </a:cubicBezTo>
                  <a:cubicBezTo>
                    <a:pt x="41" y="9"/>
                    <a:pt x="41" y="8"/>
                    <a:pt x="41" y="8"/>
                  </a:cubicBezTo>
                  <a:cubicBezTo>
                    <a:pt x="39" y="8"/>
                    <a:pt x="34" y="8"/>
                    <a:pt x="33" y="9"/>
                  </a:cubicBezTo>
                  <a:cubicBezTo>
                    <a:pt x="31" y="10"/>
                    <a:pt x="30" y="7"/>
                    <a:pt x="29" y="7"/>
                  </a:cubicBezTo>
                  <a:cubicBezTo>
                    <a:pt x="27" y="7"/>
                    <a:pt x="25" y="6"/>
                    <a:pt x="24" y="4"/>
                  </a:cubicBezTo>
                  <a:cubicBezTo>
                    <a:pt x="23" y="3"/>
                    <a:pt x="15" y="5"/>
                    <a:pt x="12" y="3"/>
                  </a:cubicBezTo>
                  <a:cubicBezTo>
                    <a:pt x="10" y="2"/>
                    <a:pt x="6" y="0"/>
                    <a:pt x="4" y="1"/>
                  </a:cubicBezTo>
                  <a:cubicBezTo>
                    <a:pt x="3" y="1"/>
                    <a:pt x="2" y="1"/>
                    <a:pt x="0" y="2"/>
                  </a:cubicBezTo>
                  <a:cubicBezTo>
                    <a:pt x="5" y="5"/>
                    <a:pt x="11" y="4"/>
                    <a:pt x="12" y="8"/>
                  </a:cubicBezTo>
                  <a:cubicBezTo>
                    <a:pt x="13" y="14"/>
                    <a:pt x="16" y="11"/>
                    <a:pt x="15" y="16"/>
                  </a:cubicBezTo>
                  <a:cubicBezTo>
                    <a:pt x="15" y="17"/>
                    <a:pt x="14" y="18"/>
                    <a:pt x="13" y="18"/>
                  </a:cubicBezTo>
                  <a:cubicBezTo>
                    <a:pt x="17" y="18"/>
                    <a:pt x="19" y="18"/>
                    <a:pt x="21" y="1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978;p79"/>
            <p:cNvSpPr/>
            <p:nvPr/>
          </p:nvSpPr>
          <p:spPr>
            <a:xfrm>
              <a:off x="5045203" y="2427484"/>
              <a:ext cx="380716" cy="154299"/>
            </a:xfrm>
            <a:custGeom>
              <a:avLst/>
              <a:gdLst/>
              <a:ahLst/>
              <a:cxnLst/>
              <a:rect l="l" t="t" r="r" b="b"/>
              <a:pathLst>
                <a:path w="140" h="56" extrusionOk="0">
                  <a:moveTo>
                    <a:pt x="136" y="39"/>
                  </a:moveTo>
                  <a:cubicBezTo>
                    <a:pt x="135" y="39"/>
                    <a:pt x="137" y="32"/>
                    <a:pt x="136" y="31"/>
                  </a:cubicBezTo>
                  <a:cubicBezTo>
                    <a:pt x="136" y="30"/>
                    <a:pt x="135" y="25"/>
                    <a:pt x="136" y="25"/>
                  </a:cubicBezTo>
                  <a:cubicBezTo>
                    <a:pt x="138" y="25"/>
                    <a:pt x="136" y="21"/>
                    <a:pt x="138" y="21"/>
                  </a:cubicBezTo>
                  <a:cubicBezTo>
                    <a:pt x="138" y="19"/>
                    <a:pt x="137" y="19"/>
                    <a:pt x="137" y="19"/>
                  </a:cubicBezTo>
                  <a:cubicBezTo>
                    <a:pt x="135" y="18"/>
                    <a:pt x="133" y="19"/>
                    <a:pt x="131" y="16"/>
                  </a:cubicBezTo>
                  <a:cubicBezTo>
                    <a:pt x="130" y="13"/>
                    <a:pt x="131" y="12"/>
                    <a:pt x="129" y="9"/>
                  </a:cubicBezTo>
                  <a:cubicBezTo>
                    <a:pt x="127" y="6"/>
                    <a:pt x="126" y="4"/>
                    <a:pt x="124" y="6"/>
                  </a:cubicBezTo>
                  <a:cubicBezTo>
                    <a:pt x="123" y="6"/>
                    <a:pt x="120" y="6"/>
                    <a:pt x="116" y="6"/>
                  </a:cubicBezTo>
                  <a:cubicBezTo>
                    <a:pt x="112" y="8"/>
                    <a:pt x="105" y="11"/>
                    <a:pt x="102" y="10"/>
                  </a:cubicBezTo>
                  <a:cubicBezTo>
                    <a:pt x="99" y="9"/>
                    <a:pt x="94" y="10"/>
                    <a:pt x="89" y="10"/>
                  </a:cubicBezTo>
                  <a:cubicBezTo>
                    <a:pt x="86" y="10"/>
                    <a:pt x="84" y="7"/>
                    <a:pt x="81" y="7"/>
                  </a:cubicBezTo>
                  <a:cubicBezTo>
                    <a:pt x="77" y="7"/>
                    <a:pt x="77" y="5"/>
                    <a:pt x="74" y="5"/>
                  </a:cubicBezTo>
                  <a:cubicBezTo>
                    <a:pt x="71" y="5"/>
                    <a:pt x="74" y="3"/>
                    <a:pt x="63" y="2"/>
                  </a:cubicBezTo>
                  <a:cubicBezTo>
                    <a:pt x="52" y="0"/>
                    <a:pt x="44" y="6"/>
                    <a:pt x="40" y="8"/>
                  </a:cubicBezTo>
                  <a:cubicBezTo>
                    <a:pt x="37" y="11"/>
                    <a:pt x="25" y="8"/>
                    <a:pt x="24" y="9"/>
                  </a:cubicBezTo>
                  <a:cubicBezTo>
                    <a:pt x="23" y="10"/>
                    <a:pt x="24" y="14"/>
                    <a:pt x="21" y="15"/>
                  </a:cubicBezTo>
                  <a:cubicBezTo>
                    <a:pt x="16" y="17"/>
                    <a:pt x="8" y="15"/>
                    <a:pt x="5" y="17"/>
                  </a:cubicBezTo>
                  <a:cubicBezTo>
                    <a:pt x="1" y="18"/>
                    <a:pt x="0" y="22"/>
                    <a:pt x="3" y="22"/>
                  </a:cubicBezTo>
                  <a:cubicBezTo>
                    <a:pt x="6" y="21"/>
                    <a:pt x="7" y="23"/>
                    <a:pt x="6" y="24"/>
                  </a:cubicBezTo>
                  <a:cubicBezTo>
                    <a:pt x="5" y="25"/>
                    <a:pt x="9" y="29"/>
                    <a:pt x="7" y="30"/>
                  </a:cubicBezTo>
                  <a:cubicBezTo>
                    <a:pt x="5" y="31"/>
                    <a:pt x="5" y="33"/>
                    <a:pt x="7" y="35"/>
                  </a:cubicBezTo>
                  <a:cubicBezTo>
                    <a:pt x="9" y="36"/>
                    <a:pt x="10" y="39"/>
                    <a:pt x="7" y="39"/>
                  </a:cubicBezTo>
                  <a:cubicBezTo>
                    <a:pt x="5" y="39"/>
                    <a:pt x="11" y="42"/>
                    <a:pt x="11" y="43"/>
                  </a:cubicBezTo>
                  <a:cubicBezTo>
                    <a:pt x="11" y="44"/>
                    <a:pt x="16" y="45"/>
                    <a:pt x="16" y="45"/>
                  </a:cubicBezTo>
                  <a:cubicBezTo>
                    <a:pt x="16" y="47"/>
                    <a:pt x="17" y="47"/>
                    <a:pt x="20" y="46"/>
                  </a:cubicBezTo>
                  <a:cubicBezTo>
                    <a:pt x="22" y="46"/>
                    <a:pt x="23" y="49"/>
                    <a:pt x="24" y="52"/>
                  </a:cubicBezTo>
                  <a:cubicBezTo>
                    <a:pt x="25" y="54"/>
                    <a:pt x="34" y="52"/>
                    <a:pt x="34" y="50"/>
                  </a:cubicBezTo>
                  <a:cubicBezTo>
                    <a:pt x="34" y="47"/>
                    <a:pt x="37" y="46"/>
                    <a:pt x="39" y="47"/>
                  </a:cubicBezTo>
                  <a:cubicBezTo>
                    <a:pt x="43" y="47"/>
                    <a:pt x="48" y="52"/>
                    <a:pt x="49" y="53"/>
                  </a:cubicBezTo>
                  <a:cubicBezTo>
                    <a:pt x="51" y="54"/>
                    <a:pt x="55" y="52"/>
                    <a:pt x="58" y="52"/>
                  </a:cubicBezTo>
                  <a:cubicBezTo>
                    <a:pt x="60" y="52"/>
                    <a:pt x="63" y="48"/>
                    <a:pt x="64" y="47"/>
                  </a:cubicBezTo>
                  <a:cubicBezTo>
                    <a:pt x="66" y="46"/>
                    <a:pt x="68" y="50"/>
                    <a:pt x="70" y="49"/>
                  </a:cubicBezTo>
                  <a:cubicBezTo>
                    <a:pt x="73" y="47"/>
                    <a:pt x="74" y="46"/>
                    <a:pt x="76" y="47"/>
                  </a:cubicBezTo>
                  <a:cubicBezTo>
                    <a:pt x="77" y="48"/>
                    <a:pt x="73" y="51"/>
                    <a:pt x="74" y="53"/>
                  </a:cubicBezTo>
                  <a:cubicBezTo>
                    <a:pt x="74" y="54"/>
                    <a:pt x="74" y="55"/>
                    <a:pt x="74" y="56"/>
                  </a:cubicBezTo>
                  <a:cubicBezTo>
                    <a:pt x="79" y="55"/>
                    <a:pt x="78" y="52"/>
                    <a:pt x="78" y="50"/>
                  </a:cubicBezTo>
                  <a:cubicBezTo>
                    <a:pt x="79" y="49"/>
                    <a:pt x="80" y="47"/>
                    <a:pt x="82" y="49"/>
                  </a:cubicBezTo>
                  <a:cubicBezTo>
                    <a:pt x="83" y="50"/>
                    <a:pt x="85" y="50"/>
                    <a:pt x="88" y="49"/>
                  </a:cubicBezTo>
                  <a:cubicBezTo>
                    <a:pt x="91" y="47"/>
                    <a:pt x="92" y="46"/>
                    <a:pt x="93" y="48"/>
                  </a:cubicBezTo>
                  <a:cubicBezTo>
                    <a:pt x="94" y="49"/>
                    <a:pt x="97" y="48"/>
                    <a:pt x="101" y="48"/>
                  </a:cubicBezTo>
                  <a:cubicBezTo>
                    <a:pt x="106" y="48"/>
                    <a:pt x="107" y="45"/>
                    <a:pt x="111" y="45"/>
                  </a:cubicBezTo>
                  <a:cubicBezTo>
                    <a:pt x="116" y="45"/>
                    <a:pt x="120" y="44"/>
                    <a:pt x="120" y="44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4"/>
                    <a:pt x="123" y="43"/>
                    <a:pt x="125" y="43"/>
                  </a:cubicBezTo>
                  <a:cubicBezTo>
                    <a:pt x="129" y="42"/>
                    <a:pt x="131" y="45"/>
                    <a:pt x="133" y="44"/>
                  </a:cubicBezTo>
                  <a:cubicBezTo>
                    <a:pt x="134" y="43"/>
                    <a:pt x="140" y="49"/>
                    <a:pt x="140" y="45"/>
                  </a:cubicBezTo>
                  <a:cubicBezTo>
                    <a:pt x="140" y="44"/>
                    <a:pt x="138" y="39"/>
                    <a:pt x="136" y="39"/>
                  </a:cubicBezTo>
                  <a:close/>
                  <a:moveTo>
                    <a:pt x="12" y="10"/>
                  </a:moveTo>
                  <a:cubicBezTo>
                    <a:pt x="15" y="9"/>
                    <a:pt x="22" y="11"/>
                    <a:pt x="23" y="9"/>
                  </a:cubicBezTo>
                  <a:cubicBezTo>
                    <a:pt x="24" y="8"/>
                    <a:pt x="19" y="6"/>
                    <a:pt x="17" y="5"/>
                  </a:cubicBezTo>
                  <a:cubicBezTo>
                    <a:pt x="16" y="4"/>
                    <a:pt x="15" y="3"/>
                    <a:pt x="15" y="1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1" y="1"/>
                    <a:pt x="6" y="1"/>
                    <a:pt x="5" y="2"/>
                  </a:cubicBezTo>
                  <a:cubicBezTo>
                    <a:pt x="4" y="2"/>
                    <a:pt x="5" y="5"/>
                    <a:pt x="5" y="6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3" y="11"/>
                    <a:pt x="2" y="12"/>
                    <a:pt x="1" y="13"/>
                  </a:cubicBezTo>
                  <a:cubicBezTo>
                    <a:pt x="3" y="14"/>
                    <a:pt x="4" y="15"/>
                    <a:pt x="6" y="15"/>
                  </a:cubicBezTo>
                  <a:cubicBezTo>
                    <a:pt x="9" y="15"/>
                    <a:pt x="10" y="11"/>
                    <a:pt x="12" y="1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979;p79"/>
            <p:cNvSpPr/>
            <p:nvPr/>
          </p:nvSpPr>
          <p:spPr>
            <a:xfrm>
              <a:off x="6108523" y="2583459"/>
              <a:ext cx="46961" cy="43607"/>
            </a:xfrm>
            <a:custGeom>
              <a:avLst/>
              <a:gdLst/>
              <a:ahLst/>
              <a:cxnLst/>
              <a:rect l="l" t="t" r="r" b="b"/>
              <a:pathLst>
                <a:path w="17" h="16" extrusionOk="0">
                  <a:moveTo>
                    <a:pt x="8" y="0"/>
                  </a:moveTo>
                  <a:cubicBezTo>
                    <a:pt x="6" y="0"/>
                    <a:pt x="1" y="2"/>
                    <a:pt x="0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9"/>
                    <a:pt x="4" y="10"/>
                    <a:pt x="6" y="11"/>
                  </a:cubicBezTo>
                  <a:cubicBezTo>
                    <a:pt x="7" y="12"/>
                    <a:pt x="7" y="14"/>
                    <a:pt x="7" y="16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17" y="9"/>
                    <a:pt x="17" y="7"/>
                  </a:cubicBezTo>
                  <a:cubicBezTo>
                    <a:pt x="17" y="5"/>
                    <a:pt x="11" y="0"/>
                    <a:pt x="8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980;p79"/>
            <p:cNvSpPr/>
            <p:nvPr/>
          </p:nvSpPr>
          <p:spPr>
            <a:xfrm>
              <a:off x="7022577" y="2412391"/>
              <a:ext cx="142559" cy="130819"/>
            </a:xfrm>
            <a:custGeom>
              <a:avLst/>
              <a:gdLst/>
              <a:ahLst/>
              <a:cxnLst/>
              <a:rect l="l" t="t" r="r" b="b"/>
              <a:pathLst>
                <a:path w="52" h="48" extrusionOk="0">
                  <a:moveTo>
                    <a:pt x="49" y="2"/>
                  </a:moveTo>
                  <a:cubicBezTo>
                    <a:pt x="46" y="3"/>
                    <a:pt x="45" y="0"/>
                    <a:pt x="43" y="0"/>
                  </a:cubicBezTo>
                  <a:cubicBezTo>
                    <a:pt x="41" y="0"/>
                    <a:pt x="42" y="6"/>
                    <a:pt x="39" y="6"/>
                  </a:cubicBezTo>
                  <a:cubicBezTo>
                    <a:pt x="36" y="6"/>
                    <a:pt x="37" y="9"/>
                    <a:pt x="33" y="9"/>
                  </a:cubicBezTo>
                  <a:cubicBezTo>
                    <a:pt x="31" y="10"/>
                    <a:pt x="30" y="10"/>
                    <a:pt x="31" y="12"/>
                  </a:cubicBezTo>
                  <a:cubicBezTo>
                    <a:pt x="32" y="15"/>
                    <a:pt x="29" y="14"/>
                    <a:pt x="26" y="14"/>
                  </a:cubicBezTo>
                  <a:cubicBezTo>
                    <a:pt x="23" y="14"/>
                    <a:pt x="23" y="12"/>
                    <a:pt x="21" y="12"/>
                  </a:cubicBezTo>
                  <a:cubicBezTo>
                    <a:pt x="20" y="12"/>
                    <a:pt x="18" y="15"/>
                    <a:pt x="17" y="17"/>
                  </a:cubicBezTo>
                  <a:cubicBezTo>
                    <a:pt x="15" y="20"/>
                    <a:pt x="6" y="23"/>
                    <a:pt x="3" y="25"/>
                  </a:cubicBezTo>
                  <a:cubicBezTo>
                    <a:pt x="2" y="25"/>
                    <a:pt x="1" y="27"/>
                    <a:pt x="0" y="28"/>
                  </a:cubicBezTo>
                  <a:cubicBezTo>
                    <a:pt x="4" y="29"/>
                    <a:pt x="8" y="31"/>
                    <a:pt x="8" y="33"/>
                  </a:cubicBezTo>
                  <a:cubicBezTo>
                    <a:pt x="11" y="35"/>
                    <a:pt x="7" y="38"/>
                    <a:pt x="5" y="41"/>
                  </a:cubicBezTo>
                  <a:cubicBezTo>
                    <a:pt x="3" y="43"/>
                    <a:pt x="6" y="43"/>
                    <a:pt x="6" y="45"/>
                  </a:cubicBezTo>
                  <a:cubicBezTo>
                    <a:pt x="6" y="47"/>
                    <a:pt x="8" y="48"/>
                    <a:pt x="9" y="46"/>
                  </a:cubicBezTo>
                  <a:cubicBezTo>
                    <a:pt x="10" y="45"/>
                    <a:pt x="12" y="45"/>
                    <a:pt x="15" y="45"/>
                  </a:cubicBezTo>
                  <a:cubicBezTo>
                    <a:pt x="16" y="45"/>
                    <a:pt x="17" y="46"/>
                    <a:pt x="17" y="46"/>
                  </a:cubicBezTo>
                  <a:cubicBezTo>
                    <a:pt x="19" y="45"/>
                    <a:pt x="20" y="44"/>
                    <a:pt x="21" y="44"/>
                  </a:cubicBezTo>
                  <a:cubicBezTo>
                    <a:pt x="22" y="42"/>
                    <a:pt x="25" y="42"/>
                    <a:pt x="28" y="42"/>
                  </a:cubicBezTo>
                  <a:cubicBezTo>
                    <a:pt x="30" y="42"/>
                    <a:pt x="31" y="42"/>
                    <a:pt x="32" y="41"/>
                  </a:cubicBezTo>
                  <a:cubicBezTo>
                    <a:pt x="30" y="37"/>
                    <a:pt x="27" y="35"/>
                    <a:pt x="25" y="34"/>
                  </a:cubicBezTo>
                  <a:cubicBezTo>
                    <a:pt x="23" y="33"/>
                    <a:pt x="24" y="29"/>
                    <a:pt x="28" y="28"/>
                  </a:cubicBezTo>
                  <a:cubicBezTo>
                    <a:pt x="31" y="27"/>
                    <a:pt x="38" y="21"/>
                    <a:pt x="41" y="20"/>
                  </a:cubicBezTo>
                  <a:cubicBezTo>
                    <a:pt x="42" y="19"/>
                    <a:pt x="42" y="14"/>
                    <a:pt x="43" y="10"/>
                  </a:cubicBezTo>
                  <a:cubicBezTo>
                    <a:pt x="44" y="9"/>
                    <a:pt x="48" y="6"/>
                    <a:pt x="52" y="3"/>
                  </a:cubicBezTo>
                  <a:cubicBezTo>
                    <a:pt x="51" y="2"/>
                    <a:pt x="50" y="2"/>
                    <a:pt x="49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981;p79"/>
            <p:cNvSpPr/>
            <p:nvPr/>
          </p:nvSpPr>
          <p:spPr>
            <a:xfrm>
              <a:off x="6152128" y="2707570"/>
              <a:ext cx="155977" cy="92244"/>
            </a:xfrm>
            <a:custGeom>
              <a:avLst/>
              <a:gdLst/>
              <a:ahLst/>
              <a:cxnLst/>
              <a:rect l="l" t="t" r="r" b="b"/>
              <a:pathLst>
                <a:path w="57" h="34" extrusionOk="0">
                  <a:moveTo>
                    <a:pt x="56" y="22"/>
                  </a:moveTo>
                  <a:cubicBezTo>
                    <a:pt x="55" y="22"/>
                    <a:pt x="54" y="22"/>
                    <a:pt x="54" y="22"/>
                  </a:cubicBezTo>
                  <a:cubicBezTo>
                    <a:pt x="50" y="22"/>
                    <a:pt x="47" y="20"/>
                    <a:pt x="44" y="20"/>
                  </a:cubicBezTo>
                  <a:cubicBezTo>
                    <a:pt x="41" y="20"/>
                    <a:pt x="33" y="17"/>
                    <a:pt x="30" y="14"/>
                  </a:cubicBezTo>
                  <a:cubicBezTo>
                    <a:pt x="27" y="11"/>
                    <a:pt x="17" y="5"/>
                    <a:pt x="14" y="3"/>
                  </a:cubicBezTo>
                  <a:cubicBezTo>
                    <a:pt x="13" y="0"/>
                    <a:pt x="9" y="0"/>
                    <a:pt x="9" y="1"/>
                  </a:cubicBezTo>
                  <a:cubicBezTo>
                    <a:pt x="9" y="3"/>
                    <a:pt x="7" y="3"/>
                    <a:pt x="4" y="3"/>
                  </a:cubicBezTo>
                  <a:cubicBezTo>
                    <a:pt x="3" y="4"/>
                    <a:pt x="0" y="6"/>
                    <a:pt x="0" y="8"/>
                  </a:cubicBezTo>
                  <a:cubicBezTo>
                    <a:pt x="0" y="9"/>
                    <a:pt x="0" y="11"/>
                    <a:pt x="0" y="13"/>
                  </a:cubicBezTo>
                  <a:cubicBezTo>
                    <a:pt x="0" y="14"/>
                    <a:pt x="2" y="14"/>
                    <a:pt x="3" y="16"/>
                  </a:cubicBezTo>
                  <a:cubicBezTo>
                    <a:pt x="4" y="17"/>
                    <a:pt x="9" y="18"/>
                    <a:pt x="10" y="19"/>
                  </a:cubicBezTo>
                  <a:cubicBezTo>
                    <a:pt x="10" y="20"/>
                    <a:pt x="13" y="22"/>
                    <a:pt x="15" y="22"/>
                  </a:cubicBezTo>
                  <a:cubicBezTo>
                    <a:pt x="17" y="22"/>
                    <a:pt x="20" y="24"/>
                    <a:pt x="21" y="25"/>
                  </a:cubicBezTo>
                  <a:cubicBezTo>
                    <a:pt x="22" y="26"/>
                    <a:pt x="27" y="24"/>
                    <a:pt x="28" y="24"/>
                  </a:cubicBezTo>
                  <a:cubicBezTo>
                    <a:pt x="29" y="24"/>
                    <a:pt x="32" y="27"/>
                    <a:pt x="32" y="28"/>
                  </a:cubicBezTo>
                  <a:cubicBezTo>
                    <a:pt x="33" y="30"/>
                    <a:pt x="40" y="31"/>
                    <a:pt x="42" y="32"/>
                  </a:cubicBezTo>
                  <a:cubicBezTo>
                    <a:pt x="44" y="34"/>
                    <a:pt x="53" y="33"/>
                    <a:pt x="55" y="31"/>
                  </a:cubicBezTo>
                  <a:cubicBezTo>
                    <a:pt x="57" y="29"/>
                    <a:pt x="55" y="26"/>
                    <a:pt x="55" y="24"/>
                  </a:cubicBezTo>
                  <a:cubicBezTo>
                    <a:pt x="55" y="23"/>
                    <a:pt x="55" y="22"/>
                    <a:pt x="56" y="2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982;p79"/>
            <p:cNvSpPr/>
            <p:nvPr/>
          </p:nvSpPr>
          <p:spPr>
            <a:xfrm>
              <a:off x="6378544" y="2751176"/>
              <a:ext cx="169394" cy="382391"/>
            </a:xfrm>
            <a:custGeom>
              <a:avLst/>
              <a:gdLst/>
              <a:ahLst/>
              <a:cxnLst/>
              <a:rect l="l" t="t" r="r" b="b"/>
              <a:pathLst>
                <a:path w="62" h="140" extrusionOk="0">
                  <a:moveTo>
                    <a:pt x="50" y="128"/>
                  </a:moveTo>
                  <a:cubicBezTo>
                    <a:pt x="50" y="124"/>
                    <a:pt x="49" y="124"/>
                    <a:pt x="49" y="122"/>
                  </a:cubicBezTo>
                  <a:cubicBezTo>
                    <a:pt x="49" y="119"/>
                    <a:pt x="49" y="116"/>
                    <a:pt x="45" y="113"/>
                  </a:cubicBezTo>
                  <a:cubicBezTo>
                    <a:pt x="42" y="110"/>
                    <a:pt x="41" y="107"/>
                    <a:pt x="43" y="105"/>
                  </a:cubicBezTo>
                  <a:cubicBezTo>
                    <a:pt x="44" y="104"/>
                    <a:pt x="43" y="99"/>
                    <a:pt x="44" y="99"/>
                  </a:cubicBezTo>
                  <a:cubicBezTo>
                    <a:pt x="45" y="100"/>
                    <a:pt x="46" y="97"/>
                    <a:pt x="44" y="96"/>
                  </a:cubicBezTo>
                  <a:cubicBezTo>
                    <a:pt x="42" y="95"/>
                    <a:pt x="44" y="92"/>
                    <a:pt x="43" y="91"/>
                  </a:cubicBezTo>
                  <a:cubicBezTo>
                    <a:pt x="41" y="91"/>
                    <a:pt x="38" y="85"/>
                    <a:pt x="38" y="84"/>
                  </a:cubicBezTo>
                  <a:cubicBezTo>
                    <a:pt x="38" y="83"/>
                    <a:pt x="38" y="74"/>
                    <a:pt x="38" y="72"/>
                  </a:cubicBezTo>
                  <a:cubicBezTo>
                    <a:pt x="38" y="71"/>
                    <a:pt x="42" y="71"/>
                    <a:pt x="43" y="71"/>
                  </a:cubicBezTo>
                  <a:cubicBezTo>
                    <a:pt x="44" y="71"/>
                    <a:pt x="47" y="71"/>
                    <a:pt x="49" y="69"/>
                  </a:cubicBezTo>
                  <a:cubicBezTo>
                    <a:pt x="50" y="67"/>
                    <a:pt x="54" y="66"/>
                    <a:pt x="55" y="65"/>
                  </a:cubicBezTo>
                  <a:cubicBezTo>
                    <a:pt x="56" y="63"/>
                    <a:pt x="59" y="63"/>
                    <a:pt x="59" y="61"/>
                  </a:cubicBezTo>
                  <a:cubicBezTo>
                    <a:pt x="59" y="60"/>
                    <a:pt x="62" y="55"/>
                    <a:pt x="62" y="55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62" y="55"/>
                    <a:pt x="60" y="56"/>
                  </a:cubicBezTo>
                  <a:cubicBezTo>
                    <a:pt x="56" y="58"/>
                    <a:pt x="54" y="56"/>
                    <a:pt x="55" y="54"/>
                  </a:cubicBezTo>
                  <a:cubicBezTo>
                    <a:pt x="55" y="51"/>
                    <a:pt x="52" y="51"/>
                    <a:pt x="50" y="51"/>
                  </a:cubicBezTo>
                  <a:cubicBezTo>
                    <a:pt x="49" y="51"/>
                    <a:pt x="50" y="48"/>
                    <a:pt x="50" y="47"/>
                  </a:cubicBezTo>
                  <a:cubicBezTo>
                    <a:pt x="51" y="45"/>
                    <a:pt x="50" y="44"/>
                    <a:pt x="48" y="43"/>
                  </a:cubicBezTo>
                  <a:cubicBezTo>
                    <a:pt x="46" y="43"/>
                    <a:pt x="45" y="38"/>
                    <a:pt x="46" y="37"/>
                  </a:cubicBezTo>
                  <a:cubicBezTo>
                    <a:pt x="47" y="36"/>
                    <a:pt x="41" y="35"/>
                    <a:pt x="38" y="36"/>
                  </a:cubicBezTo>
                  <a:cubicBezTo>
                    <a:pt x="37" y="37"/>
                    <a:pt x="38" y="34"/>
                    <a:pt x="38" y="33"/>
                  </a:cubicBezTo>
                  <a:cubicBezTo>
                    <a:pt x="37" y="31"/>
                    <a:pt x="40" y="25"/>
                    <a:pt x="44" y="22"/>
                  </a:cubicBezTo>
                  <a:cubicBezTo>
                    <a:pt x="47" y="19"/>
                    <a:pt x="46" y="14"/>
                    <a:pt x="46" y="12"/>
                  </a:cubicBezTo>
                  <a:cubicBezTo>
                    <a:pt x="46" y="8"/>
                    <a:pt x="44" y="8"/>
                    <a:pt x="42" y="8"/>
                  </a:cubicBezTo>
                  <a:cubicBezTo>
                    <a:pt x="41" y="8"/>
                    <a:pt x="41" y="5"/>
                    <a:pt x="41" y="3"/>
                  </a:cubicBezTo>
                  <a:cubicBezTo>
                    <a:pt x="41" y="1"/>
                    <a:pt x="38" y="0"/>
                    <a:pt x="36" y="1"/>
                  </a:cubicBezTo>
                  <a:cubicBezTo>
                    <a:pt x="36" y="1"/>
                    <a:pt x="35" y="1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4" y="5"/>
                    <a:pt x="33" y="5"/>
                  </a:cubicBezTo>
                  <a:cubicBezTo>
                    <a:pt x="32" y="6"/>
                    <a:pt x="32" y="8"/>
                    <a:pt x="34" y="11"/>
                  </a:cubicBezTo>
                  <a:cubicBezTo>
                    <a:pt x="36" y="13"/>
                    <a:pt x="31" y="12"/>
                    <a:pt x="30" y="11"/>
                  </a:cubicBezTo>
                  <a:cubicBezTo>
                    <a:pt x="30" y="9"/>
                    <a:pt x="26" y="12"/>
                    <a:pt x="25" y="13"/>
                  </a:cubicBezTo>
                  <a:cubicBezTo>
                    <a:pt x="22" y="15"/>
                    <a:pt x="19" y="16"/>
                    <a:pt x="19" y="19"/>
                  </a:cubicBezTo>
                  <a:cubicBezTo>
                    <a:pt x="19" y="23"/>
                    <a:pt x="16" y="25"/>
                    <a:pt x="17" y="28"/>
                  </a:cubicBezTo>
                  <a:cubicBezTo>
                    <a:pt x="18" y="31"/>
                    <a:pt x="14" y="36"/>
                    <a:pt x="14" y="37"/>
                  </a:cubicBezTo>
                  <a:cubicBezTo>
                    <a:pt x="14" y="38"/>
                    <a:pt x="10" y="36"/>
                    <a:pt x="9" y="36"/>
                  </a:cubicBezTo>
                  <a:cubicBezTo>
                    <a:pt x="8" y="36"/>
                    <a:pt x="8" y="42"/>
                    <a:pt x="7" y="44"/>
                  </a:cubicBezTo>
                  <a:cubicBezTo>
                    <a:pt x="6" y="46"/>
                    <a:pt x="7" y="52"/>
                    <a:pt x="5" y="52"/>
                  </a:cubicBezTo>
                  <a:cubicBezTo>
                    <a:pt x="3" y="52"/>
                    <a:pt x="1" y="58"/>
                    <a:pt x="1" y="58"/>
                  </a:cubicBezTo>
                  <a:cubicBezTo>
                    <a:pt x="1" y="58"/>
                    <a:pt x="1" y="59"/>
                    <a:pt x="0" y="60"/>
                  </a:cubicBezTo>
                  <a:cubicBezTo>
                    <a:pt x="1" y="63"/>
                    <a:pt x="3" y="66"/>
                    <a:pt x="6" y="67"/>
                  </a:cubicBezTo>
                  <a:cubicBezTo>
                    <a:pt x="11" y="69"/>
                    <a:pt x="13" y="78"/>
                    <a:pt x="14" y="83"/>
                  </a:cubicBezTo>
                  <a:cubicBezTo>
                    <a:pt x="16" y="87"/>
                    <a:pt x="15" y="92"/>
                    <a:pt x="13" y="95"/>
                  </a:cubicBezTo>
                  <a:cubicBezTo>
                    <a:pt x="12" y="96"/>
                    <a:pt x="14" y="97"/>
                    <a:pt x="16" y="98"/>
                  </a:cubicBezTo>
                  <a:cubicBezTo>
                    <a:pt x="19" y="99"/>
                    <a:pt x="22" y="100"/>
                    <a:pt x="24" y="97"/>
                  </a:cubicBezTo>
                  <a:cubicBezTo>
                    <a:pt x="25" y="95"/>
                    <a:pt x="29" y="93"/>
                    <a:pt x="30" y="90"/>
                  </a:cubicBezTo>
                  <a:cubicBezTo>
                    <a:pt x="31" y="87"/>
                    <a:pt x="33" y="91"/>
                    <a:pt x="34" y="93"/>
                  </a:cubicBezTo>
                  <a:cubicBezTo>
                    <a:pt x="36" y="95"/>
                    <a:pt x="37" y="97"/>
                    <a:pt x="37" y="101"/>
                  </a:cubicBezTo>
                  <a:cubicBezTo>
                    <a:pt x="38" y="105"/>
                    <a:pt x="38" y="114"/>
                    <a:pt x="41" y="117"/>
                  </a:cubicBezTo>
                  <a:cubicBezTo>
                    <a:pt x="44" y="120"/>
                    <a:pt x="45" y="127"/>
                    <a:pt x="44" y="129"/>
                  </a:cubicBezTo>
                  <a:cubicBezTo>
                    <a:pt x="43" y="131"/>
                    <a:pt x="45" y="135"/>
                    <a:pt x="45" y="138"/>
                  </a:cubicBezTo>
                  <a:cubicBezTo>
                    <a:pt x="45" y="138"/>
                    <a:pt x="44" y="139"/>
                    <a:pt x="44" y="140"/>
                  </a:cubicBezTo>
                  <a:cubicBezTo>
                    <a:pt x="47" y="140"/>
                    <a:pt x="50" y="128"/>
                    <a:pt x="50" y="12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983;p79"/>
            <p:cNvSpPr/>
            <p:nvPr/>
          </p:nvSpPr>
          <p:spPr>
            <a:xfrm>
              <a:off x="6318168" y="2756207"/>
              <a:ext cx="63732" cy="38576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2" y="5"/>
                  </a:moveTo>
                  <a:cubicBezTo>
                    <a:pt x="17" y="0"/>
                    <a:pt x="16" y="4"/>
                    <a:pt x="12" y="2"/>
                  </a:cubicBezTo>
                  <a:cubicBezTo>
                    <a:pt x="10" y="0"/>
                    <a:pt x="8" y="0"/>
                    <a:pt x="7" y="1"/>
                  </a:cubicBezTo>
                  <a:cubicBezTo>
                    <a:pt x="5" y="2"/>
                    <a:pt x="3" y="2"/>
                    <a:pt x="1" y="6"/>
                  </a:cubicBezTo>
                  <a:cubicBezTo>
                    <a:pt x="1" y="6"/>
                    <a:pt x="0" y="8"/>
                    <a:pt x="0" y="9"/>
                  </a:cubicBezTo>
                  <a:cubicBezTo>
                    <a:pt x="0" y="10"/>
                    <a:pt x="1" y="11"/>
                    <a:pt x="1" y="10"/>
                  </a:cubicBezTo>
                  <a:cubicBezTo>
                    <a:pt x="3" y="10"/>
                    <a:pt x="4" y="12"/>
                    <a:pt x="7" y="12"/>
                  </a:cubicBezTo>
                  <a:cubicBezTo>
                    <a:pt x="9" y="11"/>
                    <a:pt x="11" y="13"/>
                    <a:pt x="13" y="12"/>
                  </a:cubicBezTo>
                  <a:cubicBezTo>
                    <a:pt x="17" y="11"/>
                    <a:pt x="20" y="14"/>
                    <a:pt x="21" y="11"/>
                  </a:cubicBezTo>
                  <a:cubicBezTo>
                    <a:pt x="23" y="9"/>
                    <a:pt x="20" y="5"/>
                    <a:pt x="20" y="5"/>
                  </a:cubicBezTo>
                  <a:cubicBezTo>
                    <a:pt x="20" y="5"/>
                    <a:pt x="21" y="5"/>
                    <a:pt x="22" y="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984;p79"/>
            <p:cNvSpPr/>
            <p:nvPr/>
          </p:nvSpPr>
          <p:spPr>
            <a:xfrm>
              <a:off x="6573096" y="2861869"/>
              <a:ext cx="145913" cy="315305"/>
            </a:xfrm>
            <a:custGeom>
              <a:avLst/>
              <a:gdLst/>
              <a:ahLst/>
              <a:cxnLst/>
              <a:rect l="l" t="t" r="r" b="b"/>
              <a:pathLst>
                <a:path w="54" h="115" extrusionOk="0">
                  <a:moveTo>
                    <a:pt x="41" y="14"/>
                  </a:moveTo>
                  <a:cubicBezTo>
                    <a:pt x="39" y="14"/>
                    <a:pt x="33" y="10"/>
                    <a:pt x="33" y="8"/>
                  </a:cubicBezTo>
                  <a:cubicBezTo>
                    <a:pt x="33" y="7"/>
                    <a:pt x="36" y="4"/>
                    <a:pt x="31" y="4"/>
                  </a:cubicBezTo>
                  <a:cubicBezTo>
                    <a:pt x="27" y="4"/>
                    <a:pt x="26" y="2"/>
                    <a:pt x="25" y="1"/>
                  </a:cubicBezTo>
                  <a:cubicBezTo>
                    <a:pt x="24" y="0"/>
                    <a:pt x="20" y="3"/>
                    <a:pt x="19" y="4"/>
                  </a:cubicBezTo>
                  <a:cubicBezTo>
                    <a:pt x="18" y="7"/>
                    <a:pt x="17" y="4"/>
                    <a:pt x="14" y="5"/>
                  </a:cubicBezTo>
                  <a:cubicBezTo>
                    <a:pt x="11" y="7"/>
                    <a:pt x="9" y="4"/>
                    <a:pt x="7" y="5"/>
                  </a:cubicBezTo>
                  <a:cubicBezTo>
                    <a:pt x="7" y="7"/>
                    <a:pt x="4" y="4"/>
                    <a:pt x="2" y="6"/>
                  </a:cubicBezTo>
                  <a:cubicBezTo>
                    <a:pt x="2" y="7"/>
                    <a:pt x="1" y="7"/>
                    <a:pt x="0" y="8"/>
                  </a:cubicBezTo>
                  <a:cubicBezTo>
                    <a:pt x="1" y="9"/>
                    <a:pt x="3" y="11"/>
                    <a:pt x="3" y="12"/>
                  </a:cubicBezTo>
                  <a:cubicBezTo>
                    <a:pt x="3" y="14"/>
                    <a:pt x="7" y="15"/>
                    <a:pt x="7" y="17"/>
                  </a:cubicBezTo>
                  <a:cubicBezTo>
                    <a:pt x="7" y="19"/>
                    <a:pt x="11" y="22"/>
                    <a:pt x="13" y="21"/>
                  </a:cubicBezTo>
                  <a:cubicBezTo>
                    <a:pt x="14" y="19"/>
                    <a:pt x="18" y="18"/>
                    <a:pt x="18" y="22"/>
                  </a:cubicBezTo>
                  <a:cubicBezTo>
                    <a:pt x="19" y="26"/>
                    <a:pt x="20" y="26"/>
                    <a:pt x="20" y="28"/>
                  </a:cubicBezTo>
                  <a:cubicBezTo>
                    <a:pt x="20" y="30"/>
                    <a:pt x="16" y="29"/>
                    <a:pt x="15" y="31"/>
                  </a:cubicBezTo>
                  <a:cubicBezTo>
                    <a:pt x="14" y="33"/>
                    <a:pt x="22" y="36"/>
                    <a:pt x="22" y="38"/>
                  </a:cubicBezTo>
                  <a:cubicBezTo>
                    <a:pt x="22" y="40"/>
                    <a:pt x="25" y="42"/>
                    <a:pt x="26" y="44"/>
                  </a:cubicBezTo>
                  <a:cubicBezTo>
                    <a:pt x="27" y="47"/>
                    <a:pt x="31" y="50"/>
                    <a:pt x="32" y="53"/>
                  </a:cubicBezTo>
                  <a:cubicBezTo>
                    <a:pt x="33" y="55"/>
                    <a:pt x="37" y="57"/>
                    <a:pt x="39" y="58"/>
                  </a:cubicBezTo>
                  <a:cubicBezTo>
                    <a:pt x="40" y="60"/>
                    <a:pt x="41" y="63"/>
                    <a:pt x="40" y="66"/>
                  </a:cubicBezTo>
                  <a:cubicBezTo>
                    <a:pt x="40" y="68"/>
                    <a:pt x="40" y="74"/>
                    <a:pt x="42" y="78"/>
                  </a:cubicBezTo>
                  <a:cubicBezTo>
                    <a:pt x="45" y="82"/>
                    <a:pt x="39" y="84"/>
                    <a:pt x="37" y="87"/>
                  </a:cubicBezTo>
                  <a:cubicBezTo>
                    <a:pt x="35" y="89"/>
                    <a:pt x="36" y="92"/>
                    <a:pt x="30" y="91"/>
                  </a:cubicBezTo>
                  <a:cubicBezTo>
                    <a:pt x="25" y="90"/>
                    <a:pt x="31" y="96"/>
                    <a:pt x="30" y="98"/>
                  </a:cubicBezTo>
                  <a:cubicBezTo>
                    <a:pt x="30" y="100"/>
                    <a:pt x="22" y="96"/>
                    <a:pt x="22" y="98"/>
                  </a:cubicBezTo>
                  <a:cubicBezTo>
                    <a:pt x="22" y="99"/>
                    <a:pt x="19" y="100"/>
                    <a:pt x="18" y="101"/>
                  </a:cubicBezTo>
                  <a:cubicBezTo>
                    <a:pt x="19" y="103"/>
                    <a:pt x="19" y="103"/>
                    <a:pt x="20" y="103"/>
                  </a:cubicBezTo>
                  <a:cubicBezTo>
                    <a:pt x="22" y="104"/>
                    <a:pt x="19" y="106"/>
                    <a:pt x="19" y="110"/>
                  </a:cubicBezTo>
                  <a:cubicBezTo>
                    <a:pt x="19" y="114"/>
                    <a:pt x="21" y="115"/>
                    <a:pt x="22" y="113"/>
                  </a:cubicBezTo>
                  <a:cubicBezTo>
                    <a:pt x="23" y="112"/>
                    <a:pt x="28" y="108"/>
                    <a:pt x="30" y="108"/>
                  </a:cubicBezTo>
                  <a:cubicBezTo>
                    <a:pt x="30" y="107"/>
                    <a:pt x="30" y="105"/>
                    <a:pt x="30" y="105"/>
                  </a:cubicBezTo>
                  <a:cubicBezTo>
                    <a:pt x="32" y="105"/>
                    <a:pt x="32" y="103"/>
                    <a:pt x="33" y="101"/>
                  </a:cubicBezTo>
                  <a:cubicBezTo>
                    <a:pt x="33" y="100"/>
                    <a:pt x="35" y="100"/>
                    <a:pt x="38" y="101"/>
                  </a:cubicBezTo>
                  <a:cubicBezTo>
                    <a:pt x="40" y="101"/>
                    <a:pt x="43" y="98"/>
                    <a:pt x="48" y="95"/>
                  </a:cubicBezTo>
                  <a:cubicBezTo>
                    <a:pt x="52" y="93"/>
                    <a:pt x="52" y="92"/>
                    <a:pt x="53" y="86"/>
                  </a:cubicBezTo>
                  <a:cubicBezTo>
                    <a:pt x="54" y="78"/>
                    <a:pt x="52" y="70"/>
                    <a:pt x="52" y="68"/>
                  </a:cubicBezTo>
                  <a:cubicBezTo>
                    <a:pt x="52" y="66"/>
                    <a:pt x="46" y="56"/>
                    <a:pt x="44" y="56"/>
                  </a:cubicBezTo>
                  <a:cubicBezTo>
                    <a:pt x="42" y="56"/>
                    <a:pt x="34" y="48"/>
                    <a:pt x="32" y="46"/>
                  </a:cubicBezTo>
                  <a:cubicBezTo>
                    <a:pt x="31" y="45"/>
                    <a:pt x="31" y="42"/>
                    <a:pt x="30" y="41"/>
                  </a:cubicBezTo>
                  <a:cubicBezTo>
                    <a:pt x="27" y="39"/>
                    <a:pt x="27" y="34"/>
                    <a:pt x="28" y="30"/>
                  </a:cubicBezTo>
                  <a:cubicBezTo>
                    <a:pt x="28" y="28"/>
                    <a:pt x="33" y="27"/>
                    <a:pt x="32" y="24"/>
                  </a:cubicBezTo>
                  <a:cubicBezTo>
                    <a:pt x="32" y="22"/>
                    <a:pt x="33" y="20"/>
                    <a:pt x="36" y="20"/>
                  </a:cubicBezTo>
                  <a:cubicBezTo>
                    <a:pt x="38" y="19"/>
                    <a:pt x="41" y="17"/>
                    <a:pt x="41" y="16"/>
                  </a:cubicBezTo>
                  <a:cubicBezTo>
                    <a:pt x="41" y="16"/>
                    <a:pt x="41" y="16"/>
                    <a:pt x="42" y="16"/>
                  </a:cubicBezTo>
                  <a:cubicBezTo>
                    <a:pt x="41" y="15"/>
                    <a:pt x="41" y="15"/>
                    <a:pt x="41" y="1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985;p79"/>
            <p:cNvSpPr/>
            <p:nvPr/>
          </p:nvSpPr>
          <p:spPr>
            <a:xfrm>
              <a:off x="6573096" y="3051388"/>
              <a:ext cx="122433" cy="87212"/>
            </a:xfrm>
            <a:custGeom>
              <a:avLst/>
              <a:gdLst/>
              <a:ahLst/>
              <a:cxnLst/>
              <a:rect l="l" t="t" r="r" b="b"/>
              <a:pathLst>
                <a:path w="45" h="32" extrusionOk="0">
                  <a:moveTo>
                    <a:pt x="22" y="29"/>
                  </a:moveTo>
                  <a:cubicBezTo>
                    <a:pt x="22" y="27"/>
                    <a:pt x="30" y="31"/>
                    <a:pt x="31" y="29"/>
                  </a:cubicBezTo>
                  <a:cubicBezTo>
                    <a:pt x="31" y="27"/>
                    <a:pt x="25" y="21"/>
                    <a:pt x="31" y="22"/>
                  </a:cubicBezTo>
                  <a:cubicBezTo>
                    <a:pt x="36" y="23"/>
                    <a:pt x="35" y="20"/>
                    <a:pt x="37" y="18"/>
                  </a:cubicBezTo>
                  <a:cubicBezTo>
                    <a:pt x="39" y="15"/>
                    <a:pt x="45" y="13"/>
                    <a:pt x="42" y="10"/>
                  </a:cubicBezTo>
                  <a:cubicBezTo>
                    <a:pt x="41" y="6"/>
                    <a:pt x="40" y="3"/>
                    <a:pt x="40" y="0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0"/>
                    <a:pt x="30" y="0"/>
                    <a:pt x="30" y="3"/>
                  </a:cubicBezTo>
                  <a:cubicBezTo>
                    <a:pt x="30" y="5"/>
                    <a:pt x="27" y="6"/>
                    <a:pt x="27" y="5"/>
                  </a:cubicBezTo>
                  <a:cubicBezTo>
                    <a:pt x="28" y="3"/>
                    <a:pt x="25" y="4"/>
                    <a:pt x="23" y="1"/>
                  </a:cubicBezTo>
                  <a:cubicBezTo>
                    <a:pt x="21" y="0"/>
                    <a:pt x="16" y="2"/>
                    <a:pt x="13" y="1"/>
                  </a:cubicBezTo>
                  <a:cubicBezTo>
                    <a:pt x="10" y="0"/>
                    <a:pt x="6" y="3"/>
                    <a:pt x="3" y="7"/>
                  </a:cubicBezTo>
                  <a:cubicBezTo>
                    <a:pt x="0" y="10"/>
                    <a:pt x="3" y="10"/>
                    <a:pt x="3" y="13"/>
                  </a:cubicBezTo>
                  <a:cubicBezTo>
                    <a:pt x="3" y="16"/>
                    <a:pt x="5" y="16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21"/>
                    <a:pt x="6" y="23"/>
                    <a:pt x="6" y="25"/>
                  </a:cubicBezTo>
                  <a:cubicBezTo>
                    <a:pt x="7" y="28"/>
                    <a:pt x="9" y="26"/>
                    <a:pt x="10" y="26"/>
                  </a:cubicBezTo>
                  <a:cubicBezTo>
                    <a:pt x="12" y="26"/>
                    <a:pt x="9" y="29"/>
                    <a:pt x="11" y="31"/>
                  </a:cubicBezTo>
                  <a:cubicBezTo>
                    <a:pt x="12" y="32"/>
                    <a:pt x="16" y="29"/>
                    <a:pt x="17" y="31"/>
                  </a:cubicBezTo>
                  <a:cubicBezTo>
                    <a:pt x="17" y="32"/>
                    <a:pt x="18" y="32"/>
                    <a:pt x="18" y="32"/>
                  </a:cubicBezTo>
                  <a:cubicBezTo>
                    <a:pt x="19" y="31"/>
                    <a:pt x="22" y="30"/>
                    <a:pt x="22" y="2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986;p79"/>
            <p:cNvSpPr/>
            <p:nvPr/>
          </p:nvSpPr>
          <p:spPr>
            <a:xfrm>
              <a:off x="6531168" y="2883671"/>
              <a:ext cx="150943" cy="184488"/>
            </a:xfrm>
            <a:custGeom>
              <a:avLst/>
              <a:gdLst/>
              <a:ahLst/>
              <a:cxnLst/>
              <a:rect l="l" t="t" r="r" b="b"/>
              <a:pathLst>
                <a:path w="55" h="67" extrusionOk="0">
                  <a:moveTo>
                    <a:pt x="37" y="30"/>
                  </a:moveTo>
                  <a:cubicBezTo>
                    <a:pt x="37" y="28"/>
                    <a:pt x="29" y="25"/>
                    <a:pt x="30" y="23"/>
                  </a:cubicBezTo>
                  <a:cubicBezTo>
                    <a:pt x="31" y="21"/>
                    <a:pt x="35" y="23"/>
                    <a:pt x="35" y="20"/>
                  </a:cubicBezTo>
                  <a:cubicBezTo>
                    <a:pt x="35" y="18"/>
                    <a:pt x="33" y="18"/>
                    <a:pt x="32" y="14"/>
                  </a:cubicBezTo>
                  <a:cubicBezTo>
                    <a:pt x="32" y="11"/>
                    <a:pt x="29" y="12"/>
                    <a:pt x="28" y="13"/>
                  </a:cubicBezTo>
                  <a:cubicBezTo>
                    <a:pt x="26" y="14"/>
                    <a:pt x="21" y="12"/>
                    <a:pt x="21" y="10"/>
                  </a:cubicBezTo>
                  <a:cubicBezTo>
                    <a:pt x="21" y="7"/>
                    <a:pt x="18" y="6"/>
                    <a:pt x="18" y="4"/>
                  </a:cubicBezTo>
                  <a:cubicBezTo>
                    <a:pt x="18" y="3"/>
                    <a:pt x="16" y="1"/>
                    <a:pt x="15" y="0"/>
                  </a:cubicBezTo>
                  <a:cubicBezTo>
                    <a:pt x="14" y="0"/>
                    <a:pt x="12" y="0"/>
                    <a:pt x="12" y="0"/>
                  </a:cubicBezTo>
                  <a:cubicBezTo>
                    <a:pt x="11" y="0"/>
                    <a:pt x="10" y="3"/>
                    <a:pt x="11" y="4"/>
                  </a:cubicBezTo>
                  <a:cubicBezTo>
                    <a:pt x="12" y="5"/>
                    <a:pt x="13" y="11"/>
                    <a:pt x="10" y="10"/>
                  </a:cubicBezTo>
                  <a:cubicBezTo>
                    <a:pt x="9" y="10"/>
                    <a:pt x="9" y="6"/>
                    <a:pt x="7" y="6"/>
                  </a:cubicBezTo>
                  <a:cubicBezTo>
                    <a:pt x="7" y="6"/>
                    <a:pt x="3" y="11"/>
                    <a:pt x="3" y="12"/>
                  </a:cubicBezTo>
                  <a:cubicBezTo>
                    <a:pt x="3" y="13"/>
                    <a:pt x="1" y="14"/>
                    <a:pt x="0" y="14"/>
                  </a:cubicBezTo>
                  <a:cubicBezTo>
                    <a:pt x="1" y="15"/>
                    <a:pt x="2" y="16"/>
                    <a:pt x="2" y="16"/>
                  </a:cubicBezTo>
                  <a:cubicBezTo>
                    <a:pt x="3" y="17"/>
                    <a:pt x="1" y="20"/>
                    <a:pt x="2" y="22"/>
                  </a:cubicBezTo>
                  <a:cubicBezTo>
                    <a:pt x="4" y="24"/>
                    <a:pt x="7" y="21"/>
                    <a:pt x="8" y="23"/>
                  </a:cubicBezTo>
                  <a:cubicBezTo>
                    <a:pt x="9" y="27"/>
                    <a:pt x="7" y="28"/>
                    <a:pt x="7" y="32"/>
                  </a:cubicBezTo>
                  <a:cubicBezTo>
                    <a:pt x="7" y="35"/>
                    <a:pt x="5" y="35"/>
                    <a:pt x="5" y="37"/>
                  </a:cubicBezTo>
                  <a:cubicBezTo>
                    <a:pt x="6" y="40"/>
                    <a:pt x="9" y="36"/>
                    <a:pt x="11" y="35"/>
                  </a:cubicBezTo>
                  <a:cubicBezTo>
                    <a:pt x="14" y="33"/>
                    <a:pt x="16" y="34"/>
                    <a:pt x="17" y="35"/>
                  </a:cubicBezTo>
                  <a:cubicBezTo>
                    <a:pt x="18" y="35"/>
                    <a:pt x="21" y="35"/>
                    <a:pt x="21" y="34"/>
                  </a:cubicBezTo>
                  <a:cubicBezTo>
                    <a:pt x="22" y="32"/>
                    <a:pt x="27" y="31"/>
                    <a:pt x="29" y="33"/>
                  </a:cubicBezTo>
                  <a:cubicBezTo>
                    <a:pt x="31" y="35"/>
                    <a:pt x="32" y="37"/>
                    <a:pt x="34" y="38"/>
                  </a:cubicBezTo>
                  <a:cubicBezTo>
                    <a:pt x="36" y="39"/>
                    <a:pt x="32" y="46"/>
                    <a:pt x="35" y="47"/>
                  </a:cubicBezTo>
                  <a:cubicBezTo>
                    <a:pt x="37" y="47"/>
                    <a:pt x="40" y="51"/>
                    <a:pt x="40" y="55"/>
                  </a:cubicBezTo>
                  <a:cubicBezTo>
                    <a:pt x="40" y="58"/>
                    <a:pt x="42" y="60"/>
                    <a:pt x="39" y="63"/>
                  </a:cubicBezTo>
                  <a:cubicBezTo>
                    <a:pt x="41" y="64"/>
                    <a:pt x="43" y="64"/>
                    <a:pt x="42" y="66"/>
                  </a:cubicBezTo>
                  <a:cubicBezTo>
                    <a:pt x="42" y="67"/>
                    <a:pt x="44" y="66"/>
                    <a:pt x="44" y="64"/>
                  </a:cubicBezTo>
                  <a:cubicBezTo>
                    <a:pt x="44" y="61"/>
                    <a:pt x="48" y="61"/>
                    <a:pt x="49" y="62"/>
                  </a:cubicBezTo>
                  <a:cubicBezTo>
                    <a:pt x="51" y="62"/>
                    <a:pt x="53" y="62"/>
                    <a:pt x="55" y="61"/>
                  </a:cubicBezTo>
                  <a:cubicBezTo>
                    <a:pt x="55" y="59"/>
                    <a:pt x="55" y="58"/>
                    <a:pt x="55" y="58"/>
                  </a:cubicBezTo>
                  <a:cubicBezTo>
                    <a:pt x="55" y="55"/>
                    <a:pt x="55" y="52"/>
                    <a:pt x="54" y="50"/>
                  </a:cubicBezTo>
                  <a:cubicBezTo>
                    <a:pt x="52" y="49"/>
                    <a:pt x="48" y="47"/>
                    <a:pt x="47" y="45"/>
                  </a:cubicBezTo>
                  <a:cubicBezTo>
                    <a:pt x="46" y="42"/>
                    <a:pt x="42" y="39"/>
                    <a:pt x="41" y="36"/>
                  </a:cubicBezTo>
                  <a:cubicBezTo>
                    <a:pt x="40" y="35"/>
                    <a:pt x="37" y="32"/>
                    <a:pt x="37" y="3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987;p79"/>
            <p:cNvSpPr/>
            <p:nvPr/>
          </p:nvSpPr>
          <p:spPr>
            <a:xfrm>
              <a:off x="6482531" y="2922245"/>
              <a:ext cx="164361" cy="311951"/>
            </a:xfrm>
            <a:custGeom>
              <a:avLst/>
              <a:gdLst/>
              <a:ahLst/>
              <a:cxnLst/>
              <a:rect l="l" t="t" r="r" b="b"/>
              <a:pathLst>
                <a:path w="60" h="114" extrusionOk="0">
                  <a:moveTo>
                    <a:pt x="36" y="60"/>
                  </a:moveTo>
                  <a:cubicBezTo>
                    <a:pt x="36" y="57"/>
                    <a:pt x="33" y="57"/>
                    <a:pt x="36" y="54"/>
                  </a:cubicBezTo>
                  <a:cubicBezTo>
                    <a:pt x="38" y="50"/>
                    <a:pt x="43" y="47"/>
                    <a:pt x="46" y="48"/>
                  </a:cubicBezTo>
                  <a:cubicBezTo>
                    <a:pt x="48" y="49"/>
                    <a:pt x="54" y="46"/>
                    <a:pt x="56" y="48"/>
                  </a:cubicBezTo>
                  <a:cubicBezTo>
                    <a:pt x="56" y="49"/>
                    <a:pt x="57" y="49"/>
                    <a:pt x="57" y="49"/>
                  </a:cubicBezTo>
                  <a:cubicBezTo>
                    <a:pt x="60" y="46"/>
                    <a:pt x="58" y="45"/>
                    <a:pt x="58" y="41"/>
                  </a:cubicBezTo>
                  <a:cubicBezTo>
                    <a:pt x="58" y="37"/>
                    <a:pt x="55" y="33"/>
                    <a:pt x="53" y="33"/>
                  </a:cubicBezTo>
                  <a:cubicBezTo>
                    <a:pt x="50" y="32"/>
                    <a:pt x="54" y="25"/>
                    <a:pt x="52" y="24"/>
                  </a:cubicBezTo>
                  <a:cubicBezTo>
                    <a:pt x="49" y="23"/>
                    <a:pt x="48" y="20"/>
                    <a:pt x="47" y="19"/>
                  </a:cubicBezTo>
                  <a:cubicBezTo>
                    <a:pt x="45" y="17"/>
                    <a:pt x="40" y="18"/>
                    <a:pt x="39" y="19"/>
                  </a:cubicBezTo>
                  <a:cubicBezTo>
                    <a:pt x="39" y="20"/>
                    <a:pt x="36" y="21"/>
                    <a:pt x="35" y="20"/>
                  </a:cubicBezTo>
                  <a:cubicBezTo>
                    <a:pt x="34" y="19"/>
                    <a:pt x="32" y="19"/>
                    <a:pt x="29" y="20"/>
                  </a:cubicBezTo>
                  <a:cubicBezTo>
                    <a:pt x="27" y="22"/>
                    <a:pt x="24" y="26"/>
                    <a:pt x="23" y="23"/>
                  </a:cubicBezTo>
                  <a:cubicBezTo>
                    <a:pt x="23" y="20"/>
                    <a:pt x="24" y="20"/>
                    <a:pt x="24" y="18"/>
                  </a:cubicBezTo>
                  <a:cubicBezTo>
                    <a:pt x="24" y="14"/>
                    <a:pt x="26" y="13"/>
                    <a:pt x="25" y="9"/>
                  </a:cubicBezTo>
                  <a:cubicBezTo>
                    <a:pt x="24" y="6"/>
                    <a:pt x="22" y="10"/>
                    <a:pt x="20" y="7"/>
                  </a:cubicBezTo>
                  <a:cubicBezTo>
                    <a:pt x="19" y="6"/>
                    <a:pt x="21" y="3"/>
                    <a:pt x="20" y="2"/>
                  </a:cubicBezTo>
                  <a:cubicBezTo>
                    <a:pt x="20" y="2"/>
                    <a:pt x="19" y="1"/>
                    <a:pt x="18" y="0"/>
                  </a:cubicBezTo>
                  <a:cubicBezTo>
                    <a:pt x="18" y="1"/>
                    <a:pt x="17" y="1"/>
                    <a:pt x="17" y="2"/>
                  </a:cubicBezTo>
                  <a:cubicBezTo>
                    <a:pt x="16" y="3"/>
                    <a:pt x="12" y="4"/>
                    <a:pt x="11" y="6"/>
                  </a:cubicBezTo>
                  <a:cubicBezTo>
                    <a:pt x="9" y="7"/>
                    <a:pt x="6" y="7"/>
                    <a:pt x="5" y="7"/>
                  </a:cubicBezTo>
                  <a:cubicBezTo>
                    <a:pt x="4" y="7"/>
                    <a:pt x="0" y="7"/>
                    <a:pt x="0" y="9"/>
                  </a:cubicBezTo>
                  <a:cubicBezTo>
                    <a:pt x="0" y="11"/>
                    <a:pt x="0" y="19"/>
                    <a:pt x="0" y="21"/>
                  </a:cubicBezTo>
                  <a:cubicBezTo>
                    <a:pt x="0" y="22"/>
                    <a:pt x="3" y="28"/>
                    <a:pt x="5" y="28"/>
                  </a:cubicBezTo>
                  <a:cubicBezTo>
                    <a:pt x="6" y="29"/>
                    <a:pt x="4" y="32"/>
                    <a:pt x="6" y="33"/>
                  </a:cubicBezTo>
                  <a:cubicBezTo>
                    <a:pt x="8" y="34"/>
                    <a:pt x="7" y="37"/>
                    <a:pt x="6" y="36"/>
                  </a:cubicBezTo>
                  <a:cubicBezTo>
                    <a:pt x="5" y="36"/>
                    <a:pt x="6" y="41"/>
                    <a:pt x="5" y="42"/>
                  </a:cubicBezTo>
                  <a:cubicBezTo>
                    <a:pt x="3" y="44"/>
                    <a:pt x="4" y="47"/>
                    <a:pt x="7" y="50"/>
                  </a:cubicBezTo>
                  <a:cubicBezTo>
                    <a:pt x="11" y="53"/>
                    <a:pt x="11" y="57"/>
                    <a:pt x="11" y="59"/>
                  </a:cubicBezTo>
                  <a:cubicBezTo>
                    <a:pt x="11" y="61"/>
                    <a:pt x="12" y="61"/>
                    <a:pt x="12" y="65"/>
                  </a:cubicBezTo>
                  <a:cubicBezTo>
                    <a:pt x="12" y="65"/>
                    <a:pt x="9" y="77"/>
                    <a:pt x="6" y="77"/>
                  </a:cubicBezTo>
                  <a:cubicBezTo>
                    <a:pt x="6" y="80"/>
                    <a:pt x="5" y="85"/>
                    <a:pt x="4" y="88"/>
                  </a:cubicBezTo>
                  <a:cubicBezTo>
                    <a:pt x="3" y="91"/>
                    <a:pt x="2" y="95"/>
                    <a:pt x="4" y="95"/>
                  </a:cubicBezTo>
                  <a:cubicBezTo>
                    <a:pt x="7" y="95"/>
                    <a:pt x="11" y="99"/>
                    <a:pt x="14" y="104"/>
                  </a:cubicBezTo>
                  <a:cubicBezTo>
                    <a:pt x="15" y="105"/>
                    <a:pt x="16" y="107"/>
                    <a:pt x="16" y="108"/>
                  </a:cubicBezTo>
                  <a:cubicBezTo>
                    <a:pt x="18" y="108"/>
                    <a:pt x="20" y="108"/>
                    <a:pt x="21" y="108"/>
                  </a:cubicBezTo>
                  <a:cubicBezTo>
                    <a:pt x="24" y="109"/>
                    <a:pt x="24" y="111"/>
                    <a:pt x="24" y="112"/>
                  </a:cubicBezTo>
                  <a:cubicBezTo>
                    <a:pt x="24" y="114"/>
                    <a:pt x="29" y="113"/>
                    <a:pt x="30" y="113"/>
                  </a:cubicBezTo>
                  <a:cubicBezTo>
                    <a:pt x="31" y="113"/>
                    <a:pt x="30" y="111"/>
                    <a:pt x="33" y="110"/>
                  </a:cubicBezTo>
                  <a:cubicBezTo>
                    <a:pt x="31" y="108"/>
                    <a:pt x="27" y="106"/>
                    <a:pt x="24" y="105"/>
                  </a:cubicBezTo>
                  <a:cubicBezTo>
                    <a:pt x="21" y="105"/>
                    <a:pt x="19" y="99"/>
                    <a:pt x="19" y="97"/>
                  </a:cubicBezTo>
                  <a:cubicBezTo>
                    <a:pt x="19" y="94"/>
                    <a:pt x="16" y="92"/>
                    <a:pt x="16" y="90"/>
                  </a:cubicBezTo>
                  <a:cubicBezTo>
                    <a:pt x="16" y="87"/>
                    <a:pt x="14" y="87"/>
                    <a:pt x="12" y="86"/>
                  </a:cubicBezTo>
                  <a:cubicBezTo>
                    <a:pt x="9" y="85"/>
                    <a:pt x="12" y="77"/>
                    <a:pt x="12" y="74"/>
                  </a:cubicBezTo>
                  <a:cubicBezTo>
                    <a:pt x="12" y="71"/>
                    <a:pt x="18" y="62"/>
                    <a:pt x="16" y="59"/>
                  </a:cubicBezTo>
                  <a:cubicBezTo>
                    <a:pt x="15" y="57"/>
                    <a:pt x="22" y="54"/>
                    <a:pt x="23" y="58"/>
                  </a:cubicBezTo>
                  <a:cubicBezTo>
                    <a:pt x="24" y="60"/>
                    <a:pt x="24" y="62"/>
                    <a:pt x="28" y="61"/>
                  </a:cubicBezTo>
                  <a:cubicBezTo>
                    <a:pt x="33" y="61"/>
                    <a:pt x="33" y="65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7" y="63"/>
                    <a:pt x="36" y="63"/>
                    <a:pt x="36" y="6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988;p79"/>
            <p:cNvSpPr/>
            <p:nvPr/>
          </p:nvSpPr>
          <p:spPr>
            <a:xfrm>
              <a:off x="4813755" y="2092052"/>
              <a:ext cx="196229" cy="161007"/>
            </a:xfrm>
            <a:custGeom>
              <a:avLst/>
              <a:gdLst/>
              <a:ahLst/>
              <a:cxnLst/>
              <a:rect l="l" t="t" r="r" b="b"/>
              <a:pathLst>
                <a:path w="72" h="59" extrusionOk="0">
                  <a:moveTo>
                    <a:pt x="2" y="13"/>
                  </a:moveTo>
                  <a:cubicBezTo>
                    <a:pt x="2" y="13"/>
                    <a:pt x="3" y="18"/>
                    <a:pt x="2" y="20"/>
                  </a:cubicBezTo>
                  <a:cubicBezTo>
                    <a:pt x="0" y="22"/>
                    <a:pt x="1" y="23"/>
                    <a:pt x="2" y="23"/>
                  </a:cubicBezTo>
                  <a:cubicBezTo>
                    <a:pt x="3" y="24"/>
                    <a:pt x="4" y="25"/>
                    <a:pt x="4" y="26"/>
                  </a:cubicBezTo>
                  <a:cubicBezTo>
                    <a:pt x="4" y="28"/>
                    <a:pt x="5" y="27"/>
                    <a:pt x="5" y="30"/>
                  </a:cubicBezTo>
                  <a:cubicBezTo>
                    <a:pt x="5" y="34"/>
                    <a:pt x="6" y="36"/>
                    <a:pt x="7" y="37"/>
                  </a:cubicBezTo>
                  <a:cubicBezTo>
                    <a:pt x="8" y="37"/>
                    <a:pt x="8" y="38"/>
                    <a:pt x="7" y="40"/>
                  </a:cubicBezTo>
                  <a:cubicBezTo>
                    <a:pt x="9" y="41"/>
                    <a:pt x="10" y="42"/>
                    <a:pt x="12" y="42"/>
                  </a:cubicBezTo>
                  <a:cubicBezTo>
                    <a:pt x="15" y="44"/>
                    <a:pt x="16" y="45"/>
                    <a:pt x="16" y="46"/>
                  </a:cubicBezTo>
                  <a:cubicBezTo>
                    <a:pt x="16" y="47"/>
                    <a:pt x="20" y="49"/>
                    <a:pt x="20" y="48"/>
                  </a:cubicBezTo>
                  <a:cubicBezTo>
                    <a:pt x="21" y="46"/>
                    <a:pt x="23" y="47"/>
                    <a:pt x="24" y="47"/>
                  </a:cubicBezTo>
                  <a:cubicBezTo>
                    <a:pt x="26" y="47"/>
                    <a:pt x="26" y="49"/>
                    <a:pt x="26" y="49"/>
                  </a:cubicBezTo>
                  <a:cubicBezTo>
                    <a:pt x="26" y="50"/>
                    <a:pt x="30" y="49"/>
                    <a:pt x="31" y="50"/>
                  </a:cubicBezTo>
                  <a:cubicBezTo>
                    <a:pt x="33" y="51"/>
                    <a:pt x="33" y="54"/>
                    <a:pt x="35" y="55"/>
                  </a:cubicBezTo>
                  <a:cubicBezTo>
                    <a:pt x="36" y="56"/>
                    <a:pt x="38" y="54"/>
                    <a:pt x="39" y="54"/>
                  </a:cubicBezTo>
                  <a:cubicBezTo>
                    <a:pt x="40" y="55"/>
                    <a:pt x="44" y="56"/>
                    <a:pt x="46" y="55"/>
                  </a:cubicBezTo>
                  <a:cubicBezTo>
                    <a:pt x="48" y="54"/>
                    <a:pt x="48" y="56"/>
                    <a:pt x="51" y="56"/>
                  </a:cubicBezTo>
                  <a:cubicBezTo>
                    <a:pt x="54" y="56"/>
                    <a:pt x="57" y="57"/>
                    <a:pt x="58" y="57"/>
                  </a:cubicBezTo>
                  <a:cubicBezTo>
                    <a:pt x="58" y="58"/>
                    <a:pt x="60" y="58"/>
                    <a:pt x="61" y="59"/>
                  </a:cubicBezTo>
                  <a:cubicBezTo>
                    <a:pt x="62" y="57"/>
                    <a:pt x="61" y="54"/>
                    <a:pt x="61" y="53"/>
                  </a:cubicBezTo>
                  <a:cubicBezTo>
                    <a:pt x="61" y="52"/>
                    <a:pt x="68" y="48"/>
                    <a:pt x="69" y="47"/>
                  </a:cubicBezTo>
                  <a:cubicBezTo>
                    <a:pt x="70" y="45"/>
                    <a:pt x="71" y="45"/>
                    <a:pt x="72" y="44"/>
                  </a:cubicBezTo>
                  <a:cubicBezTo>
                    <a:pt x="72" y="42"/>
                    <a:pt x="70" y="37"/>
                    <a:pt x="69" y="37"/>
                  </a:cubicBezTo>
                  <a:cubicBezTo>
                    <a:pt x="68" y="36"/>
                    <a:pt x="68" y="32"/>
                    <a:pt x="68" y="30"/>
                  </a:cubicBezTo>
                  <a:cubicBezTo>
                    <a:pt x="69" y="28"/>
                    <a:pt x="66" y="27"/>
                    <a:pt x="66" y="26"/>
                  </a:cubicBezTo>
                  <a:cubicBezTo>
                    <a:pt x="66" y="25"/>
                    <a:pt x="69" y="23"/>
                    <a:pt x="70" y="23"/>
                  </a:cubicBezTo>
                  <a:cubicBezTo>
                    <a:pt x="72" y="22"/>
                    <a:pt x="71" y="17"/>
                    <a:pt x="70" y="16"/>
                  </a:cubicBezTo>
                  <a:cubicBezTo>
                    <a:pt x="69" y="14"/>
                    <a:pt x="68" y="13"/>
                    <a:pt x="69" y="11"/>
                  </a:cubicBezTo>
                  <a:cubicBezTo>
                    <a:pt x="70" y="8"/>
                    <a:pt x="63" y="6"/>
                    <a:pt x="63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58" y="7"/>
                    <a:pt x="44" y="5"/>
                    <a:pt x="43" y="5"/>
                  </a:cubicBezTo>
                  <a:cubicBezTo>
                    <a:pt x="43" y="5"/>
                    <a:pt x="41" y="4"/>
                    <a:pt x="39" y="3"/>
                  </a:cubicBezTo>
                  <a:cubicBezTo>
                    <a:pt x="39" y="5"/>
                    <a:pt x="37" y="6"/>
                    <a:pt x="36" y="6"/>
                  </a:cubicBezTo>
                  <a:cubicBezTo>
                    <a:pt x="32" y="6"/>
                    <a:pt x="32" y="2"/>
                    <a:pt x="32" y="1"/>
                  </a:cubicBezTo>
                  <a:cubicBezTo>
                    <a:pt x="32" y="0"/>
                    <a:pt x="19" y="2"/>
                    <a:pt x="16" y="6"/>
                  </a:cubicBezTo>
                  <a:cubicBezTo>
                    <a:pt x="12" y="9"/>
                    <a:pt x="4" y="8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989;p79"/>
            <p:cNvSpPr/>
            <p:nvPr/>
          </p:nvSpPr>
          <p:spPr>
            <a:xfrm>
              <a:off x="4845618" y="2350299"/>
              <a:ext cx="70441" cy="70441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9" y="23"/>
                  </a:moveTo>
                  <a:cubicBezTo>
                    <a:pt x="19" y="22"/>
                    <a:pt x="24" y="14"/>
                    <a:pt x="25" y="14"/>
                  </a:cubicBezTo>
                  <a:cubicBezTo>
                    <a:pt x="25" y="14"/>
                    <a:pt x="26" y="8"/>
                    <a:pt x="25" y="5"/>
                  </a:cubicBezTo>
                  <a:cubicBezTo>
                    <a:pt x="22" y="2"/>
                    <a:pt x="19" y="2"/>
                    <a:pt x="19" y="2"/>
                  </a:cubicBezTo>
                  <a:cubicBezTo>
                    <a:pt x="19" y="2"/>
                    <a:pt x="9" y="2"/>
                    <a:pt x="8" y="1"/>
                  </a:cubicBezTo>
                  <a:cubicBezTo>
                    <a:pt x="6" y="0"/>
                    <a:pt x="4" y="2"/>
                    <a:pt x="3" y="2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5"/>
                    <a:pt x="3" y="6"/>
                    <a:pt x="3" y="9"/>
                  </a:cubicBezTo>
                  <a:cubicBezTo>
                    <a:pt x="3" y="11"/>
                    <a:pt x="9" y="14"/>
                    <a:pt x="9" y="16"/>
                  </a:cubicBezTo>
                  <a:cubicBezTo>
                    <a:pt x="9" y="17"/>
                    <a:pt x="12" y="19"/>
                    <a:pt x="15" y="23"/>
                  </a:cubicBezTo>
                  <a:cubicBezTo>
                    <a:pt x="16" y="24"/>
                    <a:pt x="18" y="25"/>
                    <a:pt x="19" y="26"/>
                  </a:cubicBezTo>
                  <a:cubicBezTo>
                    <a:pt x="19" y="25"/>
                    <a:pt x="19" y="24"/>
                    <a:pt x="19" y="2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990;p79"/>
            <p:cNvSpPr/>
            <p:nvPr/>
          </p:nvSpPr>
          <p:spPr>
            <a:xfrm>
              <a:off x="4807045" y="2318469"/>
              <a:ext cx="107339" cy="93921"/>
            </a:xfrm>
            <a:custGeom>
              <a:avLst/>
              <a:gdLst/>
              <a:ahLst/>
              <a:cxnLst/>
              <a:rect l="l" t="t" r="r" b="b"/>
              <a:pathLst>
                <a:path w="39" h="34" extrusionOk="0">
                  <a:moveTo>
                    <a:pt x="23" y="28"/>
                  </a:moveTo>
                  <a:cubicBezTo>
                    <a:pt x="23" y="26"/>
                    <a:pt x="17" y="22"/>
                    <a:pt x="17" y="21"/>
                  </a:cubicBezTo>
                  <a:cubicBezTo>
                    <a:pt x="17" y="18"/>
                    <a:pt x="13" y="17"/>
                    <a:pt x="13" y="15"/>
                  </a:cubicBezTo>
                  <a:cubicBezTo>
                    <a:pt x="13" y="13"/>
                    <a:pt x="15" y="12"/>
                    <a:pt x="17" y="13"/>
                  </a:cubicBezTo>
                  <a:cubicBezTo>
                    <a:pt x="18" y="14"/>
                    <a:pt x="20" y="11"/>
                    <a:pt x="22" y="12"/>
                  </a:cubicBezTo>
                  <a:cubicBezTo>
                    <a:pt x="23" y="13"/>
                    <a:pt x="33" y="13"/>
                    <a:pt x="33" y="13"/>
                  </a:cubicBezTo>
                  <a:cubicBezTo>
                    <a:pt x="33" y="13"/>
                    <a:pt x="36" y="14"/>
                    <a:pt x="39" y="17"/>
                  </a:cubicBezTo>
                  <a:cubicBezTo>
                    <a:pt x="39" y="16"/>
                    <a:pt x="39" y="15"/>
                    <a:pt x="39" y="15"/>
                  </a:cubicBezTo>
                  <a:cubicBezTo>
                    <a:pt x="39" y="13"/>
                    <a:pt x="39" y="11"/>
                    <a:pt x="37" y="10"/>
                  </a:cubicBezTo>
                  <a:cubicBezTo>
                    <a:pt x="36" y="10"/>
                    <a:pt x="36" y="7"/>
                    <a:pt x="35" y="5"/>
                  </a:cubicBezTo>
                  <a:cubicBezTo>
                    <a:pt x="34" y="6"/>
                    <a:pt x="33" y="6"/>
                    <a:pt x="33" y="6"/>
                  </a:cubicBezTo>
                  <a:cubicBezTo>
                    <a:pt x="30" y="7"/>
                    <a:pt x="26" y="6"/>
                    <a:pt x="25" y="4"/>
                  </a:cubicBezTo>
                  <a:cubicBezTo>
                    <a:pt x="24" y="3"/>
                    <a:pt x="20" y="1"/>
                    <a:pt x="19" y="0"/>
                  </a:cubicBezTo>
                  <a:cubicBezTo>
                    <a:pt x="18" y="1"/>
                    <a:pt x="15" y="2"/>
                    <a:pt x="14" y="3"/>
                  </a:cubicBezTo>
                  <a:cubicBezTo>
                    <a:pt x="13" y="3"/>
                    <a:pt x="13" y="7"/>
                    <a:pt x="13" y="7"/>
                  </a:cubicBezTo>
                  <a:cubicBezTo>
                    <a:pt x="11" y="7"/>
                    <a:pt x="10" y="9"/>
                    <a:pt x="10" y="10"/>
                  </a:cubicBezTo>
                  <a:cubicBezTo>
                    <a:pt x="10" y="11"/>
                    <a:pt x="6" y="9"/>
                    <a:pt x="5" y="10"/>
                  </a:cubicBezTo>
                  <a:cubicBezTo>
                    <a:pt x="4" y="10"/>
                    <a:pt x="1" y="11"/>
                    <a:pt x="0" y="11"/>
                  </a:cubicBezTo>
                  <a:cubicBezTo>
                    <a:pt x="1" y="12"/>
                    <a:pt x="0" y="13"/>
                    <a:pt x="1" y="13"/>
                  </a:cubicBezTo>
                  <a:cubicBezTo>
                    <a:pt x="3" y="13"/>
                    <a:pt x="7" y="13"/>
                    <a:pt x="7" y="16"/>
                  </a:cubicBezTo>
                  <a:cubicBezTo>
                    <a:pt x="7" y="19"/>
                    <a:pt x="12" y="24"/>
                    <a:pt x="13" y="26"/>
                  </a:cubicBezTo>
                  <a:cubicBezTo>
                    <a:pt x="15" y="28"/>
                    <a:pt x="19" y="28"/>
                    <a:pt x="20" y="30"/>
                  </a:cubicBezTo>
                  <a:cubicBezTo>
                    <a:pt x="20" y="31"/>
                    <a:pt x="23" y="32"/>
                    <a:pt x="26" y="32"/>
                  </a:cubicBezTo>
                  <a:cubicBezTo>
                    <a:pt x="26" y="33"/>
                    <a:pt x="28" y="33"/>
                    <a:pt x="29" y="34"/>
                  </a:cubicBezTo>
                  <a:cubicBezTo>
                    <a:pt x="26" y="31"/>
                    <a:pt x="23" y="29"/>
                    <a:pt x="23" y="2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991;p79"/>
            <p:cNvSpPr/>
            <p:nvPr/>
          </p:nvSpPr>
          <p:spPr>
            <a:xfrm>
              <a:off x="4911029" y="2420776"/>
              <a:ext cx="38576" cy="70441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0" y="22"/>
                  </a:moveTo>
                  <a:cubicBezTo>
                    <a:pt x="11" y="21"/>
                    <a:pt x="10" y="21"/>
                    <a:pt x="12" y="20"/>
                  </a:cubicBezTo>
                  <a:cubicBezTo>
                    <a:pt x="13" y="18"/>
                    <a:pt x="13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3"/>
                    <a:pt x="11" y="12"/>
                    <a:pt x="10" y="11"/>
                  </a:cubicBezTo>
                  <a:cubicBezTo>
                    <a:pt x="9" y="9"/>
                    <a:pt x="10" y="5"/>
                    <a:pt x="11" y="3"/>
                  </a:cubicBezTo>
                  <a:cubicBezTo>
                    <a:pt x="9" y="2"/>
                    <a:pt x="5" y="0"/>
                    <a:pt x="4" y="0"/>
                  </a:cubicBezTo>
                  <a:cubicBezTo>
                    <a:pt x="3" y="0"/>
                    <a:pt x="1" y="2"/>
                    <a:pt x="0" y="4"/>
                  </a:cubicBezTo>
                  <a:cubicBezTo>
                    <a:pt x="3" y="6"/>
                    <a:pt x="4" y="7"/>
                    <a:pt x="2" y="9"/>
                  </a:cubicBezTo>
                  <a:cubicBezTo>
                    <a:pt x="0" y="11"/>
                    <a:pt x="0" y="18"/>
                    <a:pt x="2" y="20"/>
                  </a:cubicBezTo>
                  <a:cubicBezTo>
                    <a:pt x="4" y="21"/>
                    <a:pt x="5" y="25"/>
                    <a:pt x="7" y="26"/>
                  </a:cubicBezTo>
                  <a:cubicBezTo>
                    <a:pt x="8" y="24"/>
                    <a:pt x="8" y="22"/>
                    <a:pt x="10" y="2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992;p79"/>
            <p:cNvSpPr/>
            <p:nvPr/>
          </p:nvSpPr>
          <p:spPr>
            <a:xfrm>
              <a:off x="4724865" y="2256414"/>
              <a:ext cx="150943" cy="65410"/>
            </a:xfrm>
            <a:custGeom>
              <a:avLst/>
              <a:gdLst/>
              <a:ahLst/>
              <a:cxnLst/>
              <a:rect l="l" t="t" r="r" b="b"/>
              <a:pathLst>
                <a:path w="55" h="24" extrusionOk="0">
                  <a:moveTo>
                    <a:pt x="46" y="1"/>
                  </a:moveTo>
                  <a:cubicBezTo>
                    <a:pt x="45" y="0"/>
                    <a:pt x="39" y="0"/>
                    <a:pt x="39" y="0"/>
                  </a:cubicBezTo>
                  <a:cubicBezTo>
                    <a:pt x="39" y="0"/>
                    <a:pt x="39" y="1"/>
                    <a:pt x="38" y="2"/>
                  </a:cubicBezTo>
                  <a:cubicBezTo>
                    <a:pt x="37" y="3"/>
                    <a:pt x="34" y="3"/>
                    <a:pt x="32" y="3"/>
                  </a:cubicBezTo>
                  <a:cubicBezTo>
                    <a:pt x="31" y="4"/>
                    <a:pt x="28" y="4"/>
                    <a:pt x="28" y="6"/>
                  </a:cubicBezTo>
                  <a:cubicBezTo>
                    <a:pt x="27" y="7"/>
                    <a:pt x="24" y="6"/>
                    <a:pt x="24" y="11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2"/>
                    <a:pt x="15" y="13"/>
                    <a:pt x="14" y="14"/>
                  </a:cubicBezTo>
                  <a:cubicBezTo>
                    <a:pt x="14" y="15"/>
                    <a:pt x="12" y="15"/>
                    <a:pt x="10" y="14"/>
                  </a:cubicBezTo>
                  <a:cubicBezTo>
                    <a:pt x="9" y="13"/>
                    <a:pt x="7" y="13"/>
                    <a:pt x="6" y="15"/>
                  </a:cubicBezTo>
                  <a:cubicBezTo>
                    <a:pt x="4" y="16"/>
                    <a:pt x="3" y="13"/>
                    <a:pt x="2" y="13"/>
                  </a:cubicBezTo>
                  <a:cubicBezTo>
                    <a:pt x="0" y="14"/>
                    <a:pt x="1" y="17"/>
                    <a:pt x="1" y="18"/>
                  </a:cubicBezTo>
                  <a:cubicBezTo>
                    <a:pt x="1" y="18"/>
                    <a:pt x="3" y="21"/>
                    <a:pt x="4" y="20"/>
                  </a:cubicBezTo>
                  <a:cubicBezTo>
                    <a:pt x="6" y="19"/>
                    <a:pt x="8" y="20"/>
                    <a:pt x="9" y="21"/>
                  </a:cubicBezTo>
                  <a:cubicBezTo>
                    <a:pt x="11" y="22"/>
                    <a:pt x="13" y="20"/>
                    <a:pt x="14" y="19"/>
                  </a:cubicBezTo>
                  <a:cubicBezTo>
                    <a:pt x="14" y="18"/>
                    <a:pt x="19" y="18"/>
                    <a:pt x="20" y="18"/>
                  </a:cubicBezTo>
                  <a:cubicBezTo>
                    <a:pt x="20" y="18"/>
                    <a:pt x="20" y="21"/>
                    <a:pt x="21" y="22"/>
                  </a:cubicBezTo>
                  <a:cubicBezTo>
                    <a:pt x="22" y="22"/>
                    <a:pt x="24" y="23"/>
                    <a:pt x="27" y="23"/>
                  </a:cubicBezTo>
                  <a:cubicBezTo>
                    <a:pt x="30" y="23"/>
                    <a:pt x="34" y="24"/>
                    <a:pt x="35" y="24"/>
                  </a:cubicBezTo>
                  <a:cubicBezTo>
                    <a:pt x="37" y="24"/>
                    <a:pt x="39" y="22"/>
                    <a:pt x="42" y="22"/>
                  </a:cubicBezTo>
                  <a:cubicBezTo>
                    <a:pt x="45" y="22"/>
                    <a:pt x="46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19"/>
                    <a:pt x="47" y="18"/>
                    <a:pt x="48" y="18"/>
                  </a:cubicBezTo>
                  <a:cubicBezTo>
                    <a:pt x="49" y="18"/>
                    <a:pt x="49" y="16"/>
                    <a:pt x="49" y="15"/>
                  </a:cubicBezTo>
                  <a:cubicBezTo>
                    <a:pt x="50" y="14"/>
                    <a:pt x="49" y="12"/>
                    <a:pt x="50" y="13"/>
                  </a:cubicBezTo>
                  <a:cubicBezTo>
                    <a:pt x="52" y="13"/>
                    <a:pt x="54" y="13"/>
                    <a:pt x="54" y="11"/>
                  </a:cubicBezTo>
                  <a:cubicBezTo>
                    <a:pt x="54" y="10"/>
                    <a:pt x="54" y="9"/>
                    <a:pt x="55" y="8"/>
                  </a:cubicBezTo>
                  <a:cubicBezTo>
                    <a:pt x="53" y="6"/>
                    <a:pt x="52" y="2"/>
                    <a:pt x="52" y="2"/>
                  </a:cubicBezTo>
                  <a:cubicBezTo>
                    <a:pt x="52" y="2"/>
                    <a:pt x="48" y="3"/>
                    <a:pt x="46" y="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993;p79"/>
            <p:cNvSpPr/>
            <p:nvPr/>
          </p:nvSpPr>
          <p:spPr>
            <a:xfrm>
              <a:off x="4857359" y="2261446"/>
              <a:ext cx="130819" cy="77149"/>
            </a:xfrm>
            <a:custGeom>
              <a:avLst/>
              <a:gdLst/>
              <a:ahLst/>
              <a:cxnLst/>
              <a:rect l="l" t="t" r="r" b="b"/>
              <a:pathLst>
                <a:path w="48" h="28" extrusionOk="0">
                  <a:moveTo>
                    <a:pt x="46" y="6"/>
                  </a:moveTo>
                  <a:cubicBezTo>
                    <a:pt x="46" y="5"/>
                    <a:pt x="45" y="5"/>
                    <a:pt x="44" y="4"/>
                  </a:cubicBezTo>
                  <a:cubicBezTo>
                    <a:pt x="42" y="4"/>
                    <a:pt x="40" y="3"/>
                    <a:pt x="40" y="3"/>
                  </a:cubicBezTo>
                  <a:cubicBezTo>
                    <a:pt x="39" y="1"/>
                    <a:pt x="34" y="1"/>
                    <a:pt x="33" y="0"/>
                  </a:cubicBezTo>
                  <a:cubicBezTo>
                    <a:pt x="32" y="0"/>
                    <a:pt x="28" y="5"/>
                    <a:pt x="27" y="5"/>
                  </a:cubicBezTo>
                  <a:cubicBezTo>
                    <a:pt x="25" y="5"/>
                    <a:pt x="18" y="6"/>
                    <a:pt x="18" y="7"/>
                  </a:cubicBezTo>
                  <a:cubicBezTo>
                    <a:pt x="18" y="9"/>
                    <a:pt x="11" y="9"/>
                    <a:pt x="8" y="7"/>
                  </a:cubicBezTo>
                  <a:cubicBezTo>
                    <a:pt x="8" y="7"/>
                    <a:pt x="7" y="7"/>
                    <a:pt x="7" y="6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10"/>
                    <a:pt x="4" y="10"/>
                    <a:pt x="3" y="10"/>
                  </a:cubicBezTo>
                  <a:cubicBezTo>
                    <a:pt x="2" y="9"/>
                    <a:pt x="3" y="12"/>
                    <a:pt x="2" y="13"/>
                  </a:cubicBezTo>
                  <a:cubicBezTo>
                    <a:pt x="2" y="14"/>
                    <a:pt x="2" y="16"/>
                    <a:pt x="1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1"/>
                    <a:pt x="6" y="24"/>
                    <a:pt x="7" y="25"/>
                  </a:cubicBezTo>
                  <a:cubicBezTo>
                    <a:pt x="9" y="27"/>
                    <a:pt x="13" y="28"/>
                    <a:pt x="16" y="27"/>
                  </a:cubicBezTo>
                  <a:cubicBezTo>
                    <a:pt x="17" y="27"/>
                    <a:pt x="26" y="24"/>
                    <a:pt x="26" y="24"/>
                  </a:cubicBezTo>
                  <a:cubicBezTo>
                    <a:pt x="26" y="24"/>
                    <a:pt x="28" y="25"/>
                    <a:pt x="28" y="25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1" y="25"/>
                    <a:pt x="33" y="24"/>
                    <a:pt x="35" y="22"/>
                  </a:cubicBezTo>
                  <a:cubicBezTo>
                    <a:pt x="38" y="20"/>
                    <a:pt x="40" y="11"/>
                    <a:pt x="42" y="11"/>
                  </a:cubicBezTo>
                  <a:cubicBezTo>
                    <a:pt x="43" y="10"/>
                    <a:pt x="45" y="8"/>
                    <a:pt x="47" y="7"/>
                  </a:cubicBezTo>
                  <a:cubicBezTo>
                    <a:pt x="48" y="7"/>
                    <a:pt x="48" y="6"/>
                    <a:pt x="46" y="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994;p79"/>
            <p:cNvSpPr/>
            <p:nvPr/>
          </p:nvSpPr>
          <p:spPr>
            <a:xfrm>
              <a:off x="4776856" y="2199390"/>
              <a:ext cx="129142" cy="6541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44" y="11"/>
                  </a:moveTo>
                  <a:cubicBezTo>
                    <a:pt x="43" y="10"/>
                    <a:pt x="39" y="11"/>
                    <a:pt x="39" y="10"/>
                  </a:cubicBezTo>
                  <a:cubicBezTo>
                    <a:pt x="39" y="9"/>
                    <a:pt x="39" y="7"/>
                    <a:pt x="37" y="7"/>
                  </a:cubicBezTo>
                  <a:cubicBezTo>
                    <a:pt x="36" y="7"/>
                    <a:pt x="34" y="6"/>
                    <a:pt x="33" y="8"/>
                  </a:cubicBezTo>
                  <a:cubicBezTo>
                    <a:pt x="33" y="10"/>
                    <a:pt x="29" y="7"/>
                    <a:pt x="29" y="6"/>
                  </a:cubicBezTo>
                  <a:cubicBezTo>
                    <a:pt x="29" y="6"/>
                    <a:pt x="28" y="5"/>
                    <a:pt x="24" y="3"/>
                  </a:cubicBezTo>
                  <a:cubicBezTo>
                    <a:pt x="23" y="3"/>
                    <a:pt x="22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7" y="0"/>
                    <a:pt x="15" y="2"/>
                  </a:cubicBezTo>
                  <a:cubicBezTo>
                    <a:pt x="14" y="3"/>
                    <a:pt x="12" y="3"/>
                    <a:pt x="10" y="5"/>
                  </a:cubicBezTo>
                  <a:cubicBezTo>
                    <a:pt x="8" y="6"/>
                    <a:pt x="4" y="6"/>
                    <a:pt x="1" y="7"/>
                  </a:cubicBezTo>
                  <a:cubicBezTo>
                    <a:pt x="0" y="7"/>
                    <a:pt x="1" y="9"/>
                    <a:pt x="2" y="11"/>
                  </a:cubicBezTo>
                  <a:cubicBezTo>
                    <a:pt x="3" y="13"/>
                    <a:pt x="3" y="17"/>
                    <a:pt x="5" y="18"/>
                  </a:cubicBezTo>
                  <a:cubicBezTo>
                    <a:pt x="6" y="18"/>
                    <a:pt x="12" y="22"/>
                    <a:pt x="12" y="23"/>
                  </a:cubicBezTo>
                  <a:cubicBezTo>
                    <a:pt x="12" y="23"/>
                    <a:pt x="12" y="23"/>
                    <a:pt x="12" y="24"/>
                  </a:cubicBezTo>
                  <a:cubicBezTo>
                    <a:pt x="14" y="24"/>
                    <a:pt x="18" y="24"/>
                    <a:pt x="19" y="23"/>
                  </a:cubicBezTo>
                  <a:cubicBezTo>
                    <a:pt x="20" y="22"/>
                    <a:pt x="20" y="20"/>
                    <a:pt x="20" y="20"/>
                  </a:cubicBezTo>
                  <a:cubicBezTo>
                    <a:pt x="20" y="20"/>
                    <a:pt x="25" y="20"/>
                    <a:pt x="27" y="22"/>
                  </a:cubicBezTo>
                  <a:cubicBezTo>
                    <a:pt x="29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4"/>
                  </a:cubicBezTo>
                  <a:cubicBezTo>
                    <a:pt x="34" y="23"/>
                    <a:pt x="35" y="22"/>
                    <a:pt x="36" y="22"/>
                  </a:cubicBezTo>
                  <a:cubicBezTo>
                    <a:pt x="37" y="21"/>
                    <a:pt x="40" y="21"/>
                    <a:pt x="42" y="18"/>
                  </a:cubicBezTo>
                  <a:cubicBezTo>
                    <a:pt x="44" y="17"/>
                    <a:pt x="45" y="16"/>
                    <a:pt x="47" y="15"/>
                  </a:cubicBezTo>
                  <a:cubicBezTo>
                    <a:pt x="46" y="14"/>
                    <a:pt x="45" y="12"/>
                    <a:pt x="44" y="1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995;p79"/>
            <p:cNvSpPr/>
            <p:nvPr/>
          </p:nvSpPr>
          <p:spPr>
            <a:xfrm>
              <a:off x="4867423" y="2239642"/>
              <a:ext cx="112371" cy="48639"/>
            </a:xfrm>
            <a:custGeom>
              <a:avLst/>
              <a:gdLst/>
              <a:ahLst/>
              <a:cxnLst/>
              <a:rect l="l" t="t" r="r" b="b"/>
              <a:pathLst>
                <a:path w="41" h="18" extrusionOk="0">
                  <a:moveTo>
                    <a:pt x="31" y="2"/>
                  </a:moveTo>
                  <a:cubicBezTo>
                    <a:pt x="29" y="2"/>
                    <a:pt x="28" y="0"/>
                    <a:pt x="26" y="1"/>
                  </a:cubicBezTo>
                  <a:cubicBezTo>
                    <a:pt x="24" y="2"/>
                    <a:pt x="20" y="1"/>
                    <a:pt x="19" y="0"/>
                  </a:cubicBezTo>
                  <a:cubicBezTo>
                    <a:pt x="19" y="0"/>
                    <a:pt x="17" y="2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1"/>
                    <a:pt x="11" y="2"/>
                    <a:pt x="9" y="4"/>
                  </a:cubicBezTo>
                  <a:cubicBezTo>
                    <a:pt x="7" y="6"/>
                    <a:pt x="5" y="6"/>
                    <a:pt x="3" y="7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1" y="11"/>
                    <a:pt x="3" y="14"/>
                    <a:pt x="4" y="16"/>
                  </a:cubicBezTo>
                  <a:cubicBezTo>
                    <a:pt x="7" y="18"/>
                    <a:pt x="14" y="18"/>
                    <a:pt x="14" y="16"/>
                  </a:cubicBezTo>
                  <a:cubicBezTo>
                    <a:pt x="14" y="14"/>
                    <a:pt x="20" y="13"/>
                    <a:pt x="22" y="13"/>
                  </a:cubicBezTo>
                  <a:cubicBezTo>
                    <a:pt x="23" y="13"/>
                    <a:pt x="28" y="8"/>
                    <a:pt x="29" y="8"/>
                  </a:cubicBezTo>
                  <a:cubicBezTo>
                    <a:pt x="30" y="9"/>
                    <a:pt x="34" y="9"/>
                    <a:pt x="35" y="11"/>
                  </a:cubicBezTo>
                  <a:cubicBezTo>
                    <a:pt x="36" y="11"/>
                    <a:pt x="38" y="12"/>
                    <a:pt x="40" y="12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9" y="8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38" y="4"/>
                    <a:pt x="38" y="3"/>
                  </a:cubicBezTo>
                  <a:cubicBezTo>
                    <a:pt x="37" y="3"/>
                    <a:pt x="34" y="2"/>
                    <a:pt x="31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996;p79"/>
            <p:cNvSpPr/>
            <p:nvPr/>
          </p:nvSpPr>
          <p:spPr>
            <a:xfrm>
              <a:off x="4332408" y="2427484"/>
              <a:ext cx="73795" cy="129141"/>
            </a:xfrm>
            <a:custGeom>
              <a:avLst/>
              <a:gdLst/>
              <a:ahLst/>
              <a:cxnLst/>
              <a:rect l="l" t="t" r="r" b="b"/>
              <a:pathLst>
                <a:path w="27" h="47" extrusionOk="0">
                  <a:moveTo>
                    <a:pt x="20" y="38"/>
                  </a:moveTo>
                  <a:cubicBezTo>
                    <a:pt x="23" y="37"/>
                    <a:pt x="19" y="35"/>
                    <a:pt x="18" y="34"/>
                  </a:cubicBezTo>
                  <a:cubicBezTo>
                    <a:pt x="17" y="34"/>
                    <a:pt x="18" y="30"/>
                    <a:pt x="20" y="30"/>
                  </a:cubicBezTo>
                  <a:cubicBezTo>
                    <a:pt x="22" y="30"/>
                    <a:pt x="20" y="28"/>
                    <a:pt x="18" y="26"/>
                  </a:cubicBezTo>
                  <a:cubicBezTo>
                    <a:pt x="15" y="24"/>
                    <a:pt x="18" y="23"/>
                    <a:pt x="20" y="23"/>
                  </a:cubicBezTo>
                  <a:cubicBezTo>
                    <a:pt x="22" y="23"/>
                    <a:pt x="19" y="20"/>
                    <a:pt x="21" y="18"/>
                  </a:cubicBezTo>
                  <a:cubicBezTo>
                    <a:pt x="23" y="16"/>
                    <a:pt x="21" y="13"/>
                    <a:pt x="21" y="11"/>
                  </a:cubicBezTo>
                  <a:cubicBezTo>
                    <a:pt x="21" y="9"/>
                    <a:pt x="23" y="9"/>
                    <a:pt x="25" y="6"/>
                  </a:cubicBezTo>
                  <a:cubicBezTo>
                    <a:pt x="27" y="5"/>
                    <a:pt x="24" y="6"/>
                    <a:pt x="24" y="4"/>
                  </a:cubicBezTo>
                  <a:cubicBezTo>
                    <a:pt x="24" y="2"/>
                    <a:pt x="21" y="2"/>
                    <a:pt x="19" y="3"/>
                  </a:cubicBezTo>
                  <a:cubicBezTo>
                    <a:pt x="17" y="5"/>
                    <a:pt x="17" y="3"/>
                    <a:pt x="16" y="3"/>
                  </a:cubicBezTo>
                  <a:cubicBezTo>
                    <a:pt x="14" y="3"/>
                    <a:pt x="12" y="4"/>
                    <a:pt x="12" y="2"/>
                  </a:cubicBezTo>
                  <a:cubicBezTo>
                    <a:pt x="12" y="0"/>
                    <a:pt x="10" y="0"/>
                    <a:pt x="9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10"/>
                    <a:pt x="5" y="22"/>
                    <a:pt x="3" y="25"/>
                  </a:cubicBezTo>
                  <a:cubicBezTo>
                    <a:pt x="0" y="29"/>
                    <a:pt x="3" y="30"/>
                    <a:pt x="5" y="32"/>
                  </a:cubicBezTo>
                  <a:cubicBezTo>
                    <a:pt x="8" y="34"/>
                    <a:pt x="6" y="43"/>
                    <a:pt x="6" y="45"/>
                  </a:cubicBezTo>
                  <a:cubicBezTo>
                    <a:pt x="6" y="47"/>
                    <a:pt x="9" y="47"/>
                    <a:pt x="12" y="47"/>
                  </a:cubicBezTo>
                  <a:cubicBezTo>
                    <a:pt x="14" y="47"/>
                    <a:pt x="16" y="46"/>
                    <a:pt x="18" y="45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7" y="41"/>
                    <a:pt x="17" y="38"/>
                    <a:pt x="20" y="3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997;p79"/>
            <p:cNvSpPr/>
            <p:nvPr/>
          </p:nvSpPr>
          <p:spPr>
            <a:xfrm>
              <a:off x="4594045" y="2133982"/>
              <a:ext cx="85535" cy="73795"/>
            </a:xfrm>
            <a:custGeom>
              <a:avLst/>
              <a:gdLst/>
              <a:ahLst/>
              <a:cxnLst/>
              <a:rect l="l" t="t" r="r" b="b"/>
              <a:pathLst>
                <a:path w="31" h="27" extrusionOk="0">
                  <a:moveTo>
                    <a:pt x="9" y="20"/>
                  </a:moveTo>
                  <a:cubicBezTo>
                    <a:pt x="11" y="19"/>
                    <a:pt x="13" y="20"/>
                    <a:pt x="15" y="21"/>
                  </a:cubicBezTo>
                  <a:cubicBezTo>
                    <a:pt x="16" y="23"/>
                    <a:pt x="18" y="23"/>
                    <a:pt x="20" y="25"/>
                  </a:cubicBezTo>
                  <a:cubicBezTo>
                    <a:pt x="20" y="26"/>
                    <a:pt x="21" y="26"/>
                    <a:pt x="21" y="27"/>
                  </a:cubicBezTo>
                  <a:cubicBezTo>
                    <a:pt x="21" y="25"/>
                    <a:pt x="21" y="22"/>
                    <a:pt x="22" y="21"/>
                  </a:cubicBezTo>
                  <a:cubicBezTo>
                    <a:pt x="23" y="19"/>
                    <a:pt x="21" y="18"/>
                    <a:pt x="23" y="18"/>
                  </a:cubicBezTo>
                  <a:cubicBezTo>
                    <a:pt x="24" y="18"/>
                    <a:pt x="27" y="18"/>
                    <a:pt x="27" y="16"/>
                  </a:cubicBezTo>
                  <a:cubicBezTo>
                    <a:pt x="27" y="13"/>
                    <a:pt x="28" y="14"/>
                    <a:pt x="29" y="13"/>
                  </a:cubicBezTo>
                  <a:cubicBezTo>
                    <a:pt x="29" y="12"/>
                    <a:pt x="27" y="9"/>
                    <a:pt x="26" y="9"/>
                  </a:cubicBezTo>
                  <a:cubicBezTo>
                    <a:pt x="26" y="8"/>
                    <a:pt x="28" y="8"/>
                    <a:pt x="30" y="6"/>
                  </a:cubicBezTo>
                  <a:cubicBezTo>
                    <a:pt x="31" y="5"/>
                    <a:pt x="31" y="3"/>
                    <a:pt x="30" y="0"/>
                  </a:cubicBezTo>
                  <a:cubicBezTo>
                    <a:pt x="30" y="1"/>
                    <a:pt x="29" y="2"/>
                    <a:pt x="28" y="1"/>
                  </a:cubicBezTo>
                  <a:cubicBezTo>
                    <a:pt x="26" y="0"/>
                    <a:pt x="23" y="1"/>
                    <a:pt x="20" y="2"/>
                  </a:cubicBezTo>
                  <a:cubicBezTo>
                    <a:pt x="17" y="2"/>
                    <a:pt x="16" y="6"/>
                    <a:pt x="17" y="6"/>
                  </a:cubicBezTo>
                  <a:cubicBezTo>
                    <a:pt x="19" y="8"/>
                    <a:pt x="14" y="8"/>
                    <a:pt x="14" y="6"/>
                  </a:cubicBezTo>
                  <a:cubicBezTo>
                    <a:pt x="13" y="5"/>
                    <a:pt x="10" y="6"/>
                    <a:pt x="10" y="8"/>
                  </a:cubicBezTo>
                  <a:cubicBezTo>
                    <a:pt x="10" y="11"/>
                    <a:pt x="7" y="12"/>
                    <a:pt x="7" y="15"/>
                  </a:cubicBezTo>
                  <a:cubicBezTo>
                    <a:pt x="8" y="18"/>
                    <a:pt x="4" y="20"/>
                    <a:pt x="1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2" y="23"/>
                    <a:pt x="3" y="23"/>
                  </a:cubicBezTo>
                  <a:cubicBezTo>
                    <a:pt x="5" y="23"/>
                    <a:pt x="9" y="22"/>
                    <a:pt x="9" y="2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998;p79"/>
            <p:cNvSpPr/>
            <p:nvPr/>
          </p:nvSpPr>
          <p:spPr>
            <a:xfrm>
              <a:off x="4649392" y="2222871"/>
              <a:ext cx="10063" cy="2012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2" y="0"/>
                  </a:moveTo>
                  <a:cubicBezTo>
                    <a:pt x="0" y="1"/>
                    <a:pt x="0" y="3"/>
                    <a:pt x="0" y="6"/>
                  </a:cubicBezTo>
                  <a:cubicBezTo>
                    <a:pt x="0" y="6"/>
                    <a:pt x="3" y="6"/>
                    <a:pt x="4" y="7"/>
                  </a:cubicBezTo>
                  <a:cubicBezTo>
                    <a:pt x="4" y="3"/>
                    <a:pt x="2" y="2"/>
                    <a:pt x="2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999;p79"/>
            <p:cNvSpPr/>
            <p:nvPr/>
          </p:nvSpPr>
          <p:spPr>
            <a:xfrm>
              <a:off x="4580629" y="2187651"/>
              <a:ext cx="78827" cy="55347"/>
            </a:xfrm>
            <a:custGeom>
              <a:avLst/>
              <a:gdLst/>
              <a:ahLst/>
              <a:cxnLst/>
              <a:rect l="l" t="t" r="r" b="b"/>
              <a:pathLst>
                <a:path w="29" h="20" extrusionOk="0">
                  <a:moveTo>
                    <a:pt x="0" y="5"/>
                  </a:moveTo>
                  <a:cubicBezTo>
                    <a:pt x="0" y="7"/>
                    <a:pt x="2" y="10"/>
                    <a:pt x="3" y="8"/>
                  </a:cubicBezTo>
                  <a:cubicBezTo>
                    <a:pt x="4" y="7"/>
                    <a:pt x="6" y="10"/>
                    <a:pt x="7" y="10"/>
                  </a:cubicBezTo>
                  <a:cubicBezTo>
                    <a:pt x="9" y="11"/>
                    <a:pt x="12" y="12"/>
                    <a:pt x="12" y="13"/>
                  </a:cubicBezTo>
                  <a:cubicBezTo>
                    <a:pt x="12" y="14"/>
                    <a:pt x="13" y="16"/>
                    <a:pt x="14" y="16"/>
                  </a:cubicBezTo>
                  <a:cubicBezTo>
                    <a:pt x="15" y="15"/>
                    <a:pt x="17" y="12"/>
                    <a:pt x="17" y="14"/>
                  </a:cubicBezTo>
                  <a:cubicBezTo>
                    <a:pt x="17" y="15"/>
                    <a:pt x="18" y="18"/>
                    <a:pt x="19" y="18"/>
                  </a:cubicBezTo>
                  <a:cubicBezTo>
                    <a:pt x="21" y="17"/>
                    <a:pt x="22" y="20"/>
                    <a:pt x="24" y="19"/>
                  </a:cubicBezTo>
                  <a:cubicBezTo>
                    <a:pt x="24" y="19"/>
                    <a:pt x="24" y="19"/>
                    <a:pt x="25" y="19"/>
                  </a:cubicBezTo>
                  <a:cubicBezTo>
                    <a:pt x="25" y="16"/>
                    <a:pt x="26" y="14"/>
                    <a:pt x="27" y="13"/>
                  </a:cubicBezTo>
                  <a:cubicBezTo>
                    <a:pt x="27" y="13"/>
                    <a:pt x="28" y="12"/>
                    <a:pt x="28" y="11"/>
                  </a:cubicBezTo>
                  <a:cubicBezTo>
                    <a:pt x="29" y="10"/>
                    <a:pt x="27" y="8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6" y="6"/>
                    <a:pt x="25" y="5"/>
                  </a:cubicBezTo>
                  <a:cubicBezTo>
                    <a:pt x="23" y="3"/>
                    <a:pt x="21" y="3"/>
                    <a:pt x="20" y="1"/>
                  </a:cubicBezTo>
                  <a:cubicBezTo>
                    <a:pt x="18" y="1"/>
                    <a:pt x="16" y="0"/>
                    <a:pt x="14" y="1"/>
                  </a:cubicBezTo>
                  <a:cubicBezTo>
                    <a:pt x="14" y="2"/>
                    <a:pt x="10" y="3"/>
                    <a:pt x="8" y="3"/>
                  </a:cubicBezTo>
                  <a:cubicBezTo>
                    <a:pt x="7" y="3"/>
                    <a:pt x="6" y="3"/>
                    <a:pt x="5" y="2"/>
                  </a:cubicBezTo>
                  <a:cubicBezTo>
                    <a:pt x="3" y="3"/>
                    <a:pt x="1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1000;p79"/>
            <p:cNvSpPr/>
            <p:nvPr/>
          </p:nvSpPr>
          <p:spPr>
            <a:xfrm>
              <a:off x="4937865" y="2269830"/>
              <a:ext cx="182812" cy="120756"/>
            </a:xfrm>
            <a:custGeom>
              <a:avLst/>
              <a:gdLst/>
              <a:ahLst/>
              <a:cxnLst/>
              <a:rect l="l" t="t" r="r" b="b"/>
              <a:pathLst>
                <a:path w="67" h="44" extrusionOk="0">
                  <a:moveTo>
                    <a:pt x="60" y="29"/>
                  </a:moveTo>
                  <a:cubicBezTo>
                    <a:pt x="59" y="29"/>
                    <a:pt x="56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5" y="26"/>
                    <a:pt x="55" y="20"/>
                    <a:pt x="56" y="19"/>
                  </a:cubicBezTo>
                  <a:cubicBezTo>
                    <a:pt x="58" y="17"/>
                    <a:pt x="53" y="11"/>
                    <a:pt x="52" y="9"/>
                  </a:cubicBezTo>
                  <a:cubicBezTo>
                    <a:pt x="51" y="7"/>
                    <a:pt x="49" y="4"/>
                    <a:pt x="47" y="0"/>
                  </a:cubicBezTo>
                  <a:cubicBezTo>
                    <a:pt x="45" y="1"/>
                    <a:pt x="43" y="2"/>
                    <a:pt x="43" y="2"/>
                  </a:cubicBezTo>
                  <a:cubicBezTo>
                    <a:pt x="42" y="4"/>
                    <a:pt x="40" y="4"/>
                    <a:pt x="39" y="4"/>
                  </a:cubicBezTo>
                  <a:cubicBezTo>
                    <a:pt x="38" y="4"/>
                    <a:pt x="36" y="4"/>
                    <a:pt x="35" y="4"/>
                  </a:cubicBezTo>
                  <a:cubicBezTo>
                    <a:pt x="34" y="5"/>
                    <a:pt x="32" y="6"/>
                    <a:pt x="32" y="5"/>
                  </a:cubicBezTo>
                  <a:cubicBezTo>
                    <a:pt x="31" y="4"/>
                    <a:pt x="28" y="4"/>
                    <a:pt x="27" y="4"/>
                  </a:cubicBezTo>
                  <a:cubicBezTo>
                    <a:pt x="26" y="4"/>
                    <a:pt x="21" y="3"/>
                    <a:pt x="20" y="3"/>
                  </a:cubicBezTo>
                  <a:cubicBezTo>
                    <a:pt x="19" y="3"/>
                    <a:pt x="18" y="3"/>
                    <a:pt x="17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4" y="5"/>
                    <a:pt x="13" y="7"/>
                    <a:pt x="12" y="8"/>
                  </a:cubicBezTo>
                  <a:cubicBezTo>
                    <a:pt x="10" y="8"/>
                    <a:pt x="7" y="16"/>
                    <a:pt x="4" y="19"/>
                  </a:cubicBezTo>
                  <a:cubicBezTo>
                    <a:pt x="2" y="21"/>
                    <a:pt x="0" y="22"/>
                    <a:pt x="0" y="23"/>
                  </a:cubicBezTo>
                  <a:cubicBezTo>
                    <a:pt x="0" y="23"/>
                    <a:pt x="2" y="26"/>
                    <a:pt x="2" y="27"/>
                  </a:cubicBezTo>
                  <a:cubicBezTo>
                    <a:pt x="2" y="28"/>
                    <a:pt x="3" y="29"/>
                    <a:pt x="5" y="29"/>
                  </a:cubicBezTo>
                  <a:cubicBezTo>
                    <a:pt x="7" y="29"/>
                    <a:pt x="5" y="34"/>
                    <a:pt x="6" y="34"/>
                  </a:cubicBezTo>
                  <a:cubicBezTo>
                    <a:pt x="7" y="34"/>
                    <a:pt x="14" y="35"/>
                    <a:pt x="14" y="37"/>
                  </a:cubicBezTo>
                  <a:cubicBezTo>
                    <a:pt x="14" y="38"/>
                    <a:pt x="15" y="39"/>
                    <a:pt x="14" y="39"/>
                  </a:cubicBezTo>
                  <a:cubicBezTo>
                    <a:pt x="16" y="40"/>
                    <a:pt x="18" y="43"/>
                    <a:pt x="19" y="42"/>
                  </a:cubicBezTo>
                  <a:cubicBezTo>
                    <a:pt x="20" y="42"/>
                    <a:pt x="26" y="43"/>
                    <a:pt x="26" y="43"/>
                  </a:cubicBezTo>
                  <a:cubicBezTo>
                    <a:pt x="28" y="43"/>
                    <a:pt x="33" y="43"/>
                    <a:pt x="35" y="43"/>
                  </a:cubicBezTo>
                  <a:cubicBezTo>
                    <a:pt x="37" y="44"/>
                    <a:pt x="39" y="43"/>
                    <a:pt x="40" y="41"/>
                  </a:cubicBezTo>
                  <a:cubicBezTo>
                    <a:pt x="41" y="39"/>
                    <a:pt x="47" y="39"/>
                    <a:pt x="49" y="39"/>
                  </a:cubicBezTo>
                  <a:cubicBezTo>
                    <a:pt x="51" y="40"/>
                    <a:pt x="54" y="40"/>
                    <a:pt x="55" y="41"/>
                  </a:cubicBezTo>
                  <a:cubicBezTo>
                    <a:pt x="55" y="42"/>
                    <a:pt x="57" y="43"/>
                    <a:pt x="59" y="44"/>
                  </a:cubicBezTo>
                  <a:cubicBezTo>
                    <a:pt x="60" y="42"/>
                    <a:pt x="59" y="41"/>
                    <a:pt x="59" y="39"/>
                  </a:cubicBezTo>
                  <a:cubicBezTo>
                    <a:pt x="60" y="38"/>
                    <a:pt x="61" y="34"/>
                    <a:pt x="63" y="34"/>
                  </a:cubicBezTo>
                  <a:cubicBezTo>
                    <a:pt x="65" y="34"/>
                    <a:pt x="67" y="34"/>
                    <a:pt x="67" y="30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5" y="28"/>
                    <a:pt x="64" y="27"/>
                    <a:pt x="64" y="27"/>
                  </a:cubicBezTo>
                  <a:cubicBezTo>
                    <a:pt x="64" y="27"/>
                    <a:pt x="61" y="29"/>
                    <a:pt x="60" y="2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1001;p79"/>
            <p:cNvSpPr/>
            <p:nvPr/>
          </p:nvSpPr>
          <p:spPr>
            <a:xfrm>
              <a:off x="5067004" y="2266476"/>
              <a:ext cx="60378" cy="77149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7" y="7"/>
                  </a:moveTo>
                  <a:cubicBezTo>
                    <a:pt x="16" y="5"/>
                    <a:pt x="13" y="4"/>
                    <a:pt x="11" y="4"/>
                  </a:cubicBezTo>
                  <a:cubicBezTo>
                    <a:pt x="9" y="4"/>
                    <a:pt x="7" y="0"/>
                    <a:pt x="5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2" y="5"/>
                    <a:pt x="4" y="8"/>
                    <a:pt x="5" y="10"/>
                  </a:cubicBezTo>
                  <a:cubicBezTo>
                    <a:pt x="7" y="12"/>
                    <a:pt x="11" y="18"/>
                    <a:pt x="9" y="20"/>
                  </a:cubicBezTo>
                  <a:cubicBezTo>
                    <a:pt x="8" y="21"/>
                    <a:pt x="8" y="26"/>
                    <a:pt x="10" y="28"/>
                  </a:cubicBezTo>
                  <a:cubicBezTo>
                    <a:pt x="11" y="27"/>
                    <a:pt x="15" y="23"/>
                    <a:pt x="15" y="22"/>
                  </a:cubicBezTo>
                  <a:cubicBezTo>
                    <a:pt x="15" y="20"/>
                    <a:pt x="15" y="17"/>
                    <a:pt x="18" y="18"/>
                  </a:cubicBezTo>
                  <a:cubicBezTo>
                    <a:pt x="20" y="19"/>
                    <a:pt x="22" y="20"/>
                    <a:pt x="22" y="19"/>
                  </a:cubicBezTo>
                  <a:cubicBezTo>
                    <a:pt x="22" y="18"/>
                    <a:pt x="22" y="15"/>
                    <a:pt x="21" y="15"/>
                  </a:cubicBezTo>
                  <a:cubicBezTo>
                    <a:pt x="19" y="14"/>
                    <a:pt x="18" y="10"/>
                    <a:pt x="17" y="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1002;p79"/>
            <p:cNvSpPr/>
            <p:nvPr/>
          </p:nvSpPr>
          <p:spPr>
            <a:xfrm>
              <a:off x="4973083" y="2377169"/>
              <a:ext cx="125788" cy="72118"/>
            </a:xfrm>
            <a:custGeom>
              <a:avLst/>
              <a:gdLst/>
              <a:ahLst/>
              <a:cxnLst/>
              <a:rect l="l" t="t" r="r" b="b"/>
              <a:pathLst>
                <a:path w="46" h="27" extrusionOk="0">
                  <a:moveTo>
                    <a:pt x="36" y="0"/>
                  </a:moveTo>
                  <a:cubicBezTo>
                    <a:pt x="34" y="0"/>
                    <a:pt x="28" y="0"/>
                    <a:pt x="27" y="2"/>
                  </a:cubicBezTo>
                  <a:cubicBezTo>
                    <a:pt x="26" y="4"/>
                    <a:pt x="24" y="5"/>
                    <a:pt x="22" y="4"/>
                  </a:cubicBezTo>
                  <a:cubicBezTo>
                    <a:pt x="20" y="4"/>
                    <a:pt x="15" y="4"/>
                    <a:pt x="14" y="4"/>
                  </a:cubicBezTo>
                  <a:cubicBezTo>
                    <a:pt x="13" y="4"/>
                    <a:pt x="7" y="3"/>
                    <a:pt x="6" y="3"/>
                  </a:cubicBezTo>
                  <a:cubicBezTo>
                    <a:pt x="5" y="4"/>
                    <a:pt x="3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5"/>
                    <a:pt x="1" y="7"/>
                  </a:cubicBezTo>
                  <a:cubicBezTo>
                    <a:pt x="2" y="8"/>
                    <a:pt x="5" y="12"/>
                    <a:pt x="3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1" y="18"/>
                    <a:pt x="5" y="22"/>
                    <a:pt x="5" y="23"/>
                  </a:cubicBezTo>
                  <a:cubicBezTo>
                    <a:pt x="5" y="24"/>
                    <a:pt x="7" y="24"/>
                    <a:pt x="6" y="25"/>
                  </a:cubicBezTo>
                  <a:cubicBezTo>
                    <a:pt x="9" y="25"/>
                    <a:pt x="15" y="25"/>
                    <a:pt x="16" y="25"/>
                  </a:cubicBezTo>
                  <a:cubicBezTo>
                    <a:pt x="18" y="26"/>
                    <a:pt x="25" y="27"/>
                    <a:pt x="25" y="27"/>
                  </a:cubicBezTo>
                  <a:cubicBezTo>
                    <a:pt x="27" y="27"/>
                    <a:pt x="27" y="26"/>
                    <a:pt x="27" y="25"/>
                  </a:cubicBezTo>
                  <a:cubicBezTo>
                    <a:pt x="27" y="24"/>
                    <a:pt x="29" y="23"/>
                    <a:pt x="31" y="23"/>
                  </a:cubicBezTo>
                  <a:cubicBezTo>
                    <a:pt x="30" y="22"/>
                    <a:pt x="30" y="21"/>
                    <a:pt x="31" y="21"/>
                  </a:cubicBezTo>
                  <a:cubicBezTo>
                    <a:pt x="32" y="20"/>
                    <a:pt x="37" y="20"/>
                    <a:pt x="39" y="21"/>
                  </a:cubicBezTo>
                  <a:cubicBezTo>
                    <a:pt x="40" y="21"/>
                    <a:pt x="41" y="21"/>
                    <a:pt x="41" y="20"/>
                  </a:cubicBezTo>
                  <a:cubicBezTo>
                    <a:pt x="41" y="19"/>
                    <a:pt x="41" y="18"/>
                    <a:pt x="41" y="18"/>
                  </a:cubicBezTo>
                  <a:cubicBezTo>
                    <a:pt x="40" y="18"/>
                    <a:pt x="38" y="13"/>
                    <a:pt x="39" y="13"/>
                  </a:cubicBezTo>
                  <a:cubicBezTo>
                    <a:pt x="41" y="13"/>
                    <a:pt x="42" y="7"/>
                    <a:pt x="45" y="6"/>
                  </a:cubicBezTo>
                  <a:cubicBezTo>
                    <a:pt x="46" y="6"/>
                    <a:pt x="46" y="5"/>
                    <a:pt x="46" y="5"/>
                  </a:cubicBezTo>
                  <a:cubicBezTo>
                    <a:pt x="44" y="4"/>
                    <a:pt x="42" y="3"/>
                    <a:pt x="42" y="2"/>
                  </a:cubicBezTo>
                  <a:cubicBezTo>
                    <a:pt x="41" y="1"/>
                    <a:pt x="38" y="1"/>
                    <a:pt x="36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1003;p79"/>
            <p:cNvSpPr/>
            <p:nvPr/>
          </p:nvSpPr>
          <p:spPr>
            <a:xfrm>
              <a:off x="4936186" y="2422454"/>
              <a:ext cx="57024" cy="38576"/>
            </a:xfrm>
            <a:custGeom>
              <a:avLst/>
              <a:gdLst/>
              <a:ahLst/>
              <a:cxnLst/>
              <a:rect l="l" t="t" r="r" b="b"/>
              <a:pathLst>
                <a:path w="21" h="14" extrusionOk="0">
                  <a:moveTo>
                    <a:pt x="6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10" y="13"/>
                    <a:pt x="10" y="13"/>
                  </a:cubicBezTo>
                  <a:cubicBezTo>
                    <a:pt x="12" y="13"/>
                    <a:pt x="13" y="11"/>
                    <a:pt x="14" y="11"/>
                  </a:cubicBezTo>
                  <a:cubicBezTo>
                    <a:pt x="15" y="12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19" y="7"/>
                    <a:pt x="19" y="6"/>
                  </a:cubicBezTo>
                  <a:cubicBezTo>
                    <a:pt x="19" y="5"/>
                    <a:pt x="16" y="1"/>
                    <a:pt x="15" y="1"/>
                  </a:cubicBezTo>
                  <a:cubicBezTo>
                    <a:pt x="15" y="1"/>
                    <a:pt x="15" y="1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0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4"/>
                    <a:pt x="0" y="8"/>
                    <a:pt x="1" y="9"/>
                  </a:cubicBezTo>
                  <a:cubicBezTo>
                    <a:pt x="2" y="11"/>
                    <a:pt x="3" y="12"/>
                    <a:pt x="6" y="1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1004;p79"/>
            <p:cNvSpPr/>
            <p:nvPr/>
          </p:nvSpPr>
          <p:spPr>
            <a:xfrm>
              <a:off x="4973083" y="2160816"/>
              <a:ext cx="360589" cy="213000"/>
            </a:xfrm>
            <a:custGeom>
              <a:avLst/>
              <a:gdLst/>
              <a:ahLst/>
              <a:cxnLst/>
              <a:rect l="l" t="t" r="r" b="b"/>
              <a:pathLst>
                <a:path w="132" h="78" extrusionOk="0">
                  <a:moveTo>
                    <a:pt x="117" y="48"/>
                  </a:moveTo>
                  <a:cubicBezTo>
                    <a:pt x="119" y="48"/>
                    <a:pt x="121" y="44"/>
                    <a:pt x="123" y="44"/>
                  </a:cubicBezTo>
                  <a:cubicBezTo>
                    <a:pt x="124" y="44"/>
                    <a:pt x="129" y="45"/>
                    <a:pt x="129" y="44"/>
                  </a:cubicBezTo>
                  <a:cubicBezTo>
                    <a:pt x="129" y="44"/>
                    <a:pt x="131" y="41"/>
                    <a:pt x="131" y="40"/>
                  </a:cubicBezTo>
                  <a:cubicBezTo>
                    <a:pt x="130" y="40"/>
                    <a:pt x="128" y="38"/>
                    <a:pt x="129" y="37"/>
                  </a:cubicBezTo>
                  <a:cubicBezTo>
                    <a:pt x="129" y="37"/>
                    <a:pt x="132" y="37"/>
                    <a:pt x="132" y="35"/>
                  </a:cubicBezTo>
                  <a:cubicBezTo>
                    <a:pt x="132" y="34"/>
                    <a:pt x="130" y="34"/>
                    <a:pt x="130" y="33"/>
                  </a:cubicBezTo>
                  <a:cubicBezTo>
                    <a:pt x="130" y="32"/>
                    <a:pt x="132" y="32"/>
                    <a:pt x="132" y="31"/>
                  </a:cubicBezTo>
                  <a:cubicBezTo>
                    <a:pt x="132" y="29"/>
                    <a:pt x="130" y="29"/>
                    <a:pt x="127" y="28"/>
                  </a:cubicBezTo>
                  <a:cubicBezTo>
                    <a:pt x="125" y="27"/>
                    <a:pt x="123" y="27"/>
                    <a:pt x="121" y="26"/>
                  </a:cubicBezTo>
                  <a:cubicBezTo>
                    <a:pt x="119" y="25"/>
                    <a:pt x="115" y="26"/>
                    <a:pt x="115" y="25"/>
                  </a:cubicBezTo>
                  <a:cubicBezTo>
                    <a:pt x="115" y="24"/>
                    <a:pt x="112" y="22"/>
                    <a:pt x="111" y="21"/>
                  </a:cubicBezTo>
                  <a:cubicBezTo>
                    <a:pt x="111" y="20"/>
                    <a:pt x="108" y="20"/>
                    <a:pt x="108" y="21"/>
                  </a:cubicBezTo>
                  <a:cubicBezTo>
                    <a:pt x="107" y="22"/>
                    <a:pt x="105" y="22"/>
                    <a:pt x="104" y="21"/>
                  </a:cubicBezTo>
                  <a:cubicBezTo>
                    <a:pt x="102" y="21"/>
                    <a:pt x="101" y="19"/>
                    <a:pt x="100" y="20"/>
                  </a:cubicBezTo>
                  <a:cubicBezTo>
                    <a:pt x="99" y="20"/>
                    <a:pt x="96" y="20"/>
                    <a:pt x="97" y="19"/>
                  </a:cubicBezTo>
                  <a:cubicBezTo>
                    <a:pt x="97" y="17"/>
                    <a:pt x="96" y="13"/>
                    <a:pt x="94" y="13"/>
                  </a:cubicBezTo>
                  <a:cubicBezTo>
                    <a:pt x="93" y="12"/>
                    <a:pt x="89" y="13"/>
                    <a:pt x="88" y="11"/>
                  </a:cubicBezTo>
                  <a:cubicBezTo>
                    <a:pt x="88" y="10"/>
                    <a:pt x="86" y="8"/>
                    <a:pt x="87" y="7"/>
                  </a:cubicBezTo>
                  <a:cubicBezTo>
                    <a:pt x="87" y="7"/>
                    <a:pt x="86" y="3"/>
                    <a:pt x="86" y="2"/>
                  </a:cubicBezTo>
                  <a:cubicBezTo>
                    <a:pt x="85" y="0"/>
                    <a:pt x="81" y="1"/>
                    <a:pt x="80" y="1"/>
                  </a:cubicBezTo>
                  <a:cubicBezTo>
                    <a:pt x="79" y="2"/>
                    <a:pt x="76" y="1"/>
                    <a:pt x="75" y="1"/>
                  </a:cubicBezTo>
                  <a:cubicBezTo>
                    <a:pt x="73" y="2"/>
                    <a:pt x="73" y="3"/>
                    <a:pt x="72" y="3"/>
                  </a:cubicBezTo>
                  <a:cubicBezTo>
                    <a:pt x="71" y="3"/>
                    <a:pt x="70" y="3"/>
                    <a:pt x="70" y="2"/>
                  </a:cubicBezTo>
                  <a:cubicBezTo>
                    <a:pt x="68" y="3"/>
                    <a:pt x="65" y="3"/>
                    <a:pt x="65" y="3"/>
                  </a:cubicBezTo>
                  <a:cubicBezTo>
                    <a:pt x="65" y="3"/>
                    <a:pt x="60" y="7"/>
                    <a:pt x="60" y="8"/>
                  </a:cubicBezTo>
                  <a:cubicBezTo>
                    <a:pt x="60" y="9"/>
                    <a:pt x="60" y="12"/>
                    <a:pt x="59" y="10"/>
                  </a:cubicBezTo>
                  <a:cubicBezTo>
                    <a:pt x="58" y="9"/>
                    <a:pt x="53" y="9"/>
                    <a:pt x="52" y="10"/>
                  </a:cubicBezTo>
                  <a:cubicBezTo>
                    <a:pt x="51" y="11"/>
                    <a:pt x="49" y="7"/>
                    <a:pt x="48" y="8"/>
                  </a:cubicBezTo>
                  <a:cubicBezTo>
                    <a:pt x="46" y="9"/>
                    <a:pt x="43" y="7"/>
                    <a:pt x="42" y="8"/>
                  </a:cubicBezTo>
                  <a:cubicBezTo>
                    <a:pt x="42" y="9"/>
                    <a:pt x="39" y="8"/>
                    <a:pt x="37" y="7"/>
                  </a:cubicBezTo>
                  <a:cubicBezTo>
                    <a:pt x="36" y="7"/>
                    <a:pt x="32" y="7"/>
                    <a:pt x="31" y="7"/>
                  </a:cubicBezTo>
                  <a:cubicBezTo>
                    <a:pt x="29" y="5"/>
                    <a:pt x="21" y="5"/>
                    <a:pt x="18" y="5"/>
                  </a:cubicBezTo>
                  <a:cubicBezTo>
                    <a:pt x="15" y="5"/>
                    <a:pt x="14" y="7"/>
                    <a:pt x="13" y="7"/>
                  </a:cubicBezTo>
                  <a:cubicBezTo>
                    <a:pt x="12" y="9"/>
                    <a:pt x="11" y="8"/>
                    <a:pt x="9" y="8"/>
                  </a:cubicBezTo>
                  <a:cubicBezTo>
                    <a:pt x="9" y="9"/>
                    <a:pt x="10" y="10"/>
                    <a:pt x="10" y="11"/>
                  </a:cubicBezTo>
                  <a:cubicBezTo>
                    <a:pt x="11" y="12"/>
                    <a:pt x="13" y="17"/>
                    <a:pt x="12" y="19"/>
                  </a:cubicBezTo>
                  <a:cubicBezTo>
                    <a:pt x="12" y="19"/>
                    <a:pt x="11" y="19"/>
                    <a:pt x="10" y="21"/>
                  </a:cubicBezTo>
                  <a:cubicBezTo>
                    <a:pt x="9" y="22"/>
                    <a:pt x="2" y="27"/>
                    <a:pt x="2" y="28"/>
                  </a:cubicBezTo>
                  <a:cubicBezTo>
                    <a:pt x="2" y="29"/>
                    <a:pt x="3" y="32"/>
                    <a:pt x="2" y="33"/>
                  </a:cubicBezTo>
                  <a:cubicBezTo>
                    <a:pt x="1" y="34"/>
                    <a:pt x="0" y="37"/>
                    <a:pt x="0" y="39"/>
                  </a:cubicBezTo>
                  <a:cubicBezTo>
                    <a:pt x="0" y="40"/>
                    <a:pt x="1" y="42"/>
                    <a:pt x="2" y="43"/>
                  </a:cubicBezTo>
                  <a:cubicBezTo>
                    <a:pt x="3" y="43"/>
                    <a:pt x="3" y="43"/>
                    <a:pt x="4" y="44"/>
                  </a:cubicBezTo>
                  <a:cubicBezTo>
                    <a:pt x="5" y="43"/>
                    <a:pt x="6" y="43"/>
                    <a:pt x="7" y="43"/>
                  </a:cubicBezTo>
                  <a:cubicBezTo>
                    <a:pt x="8" y="43"/>
                    <a:pt x="12" y="44"/>
                    <a:pt x="14" y="44"/>
                  </a:cubicBezTo>
                  <a:cubicBezTo>
                    <a:pt x="15" y="44"/>
                    <a:pt x="18" y="44"/>
                    <a:pt x="19" y="45"/>
                  </a:cubicBezTo>
                  <a:cubicBezTo>
                    <a:pt x="19" y="46"/>
                    <a:pt x="21" y="45"/>
                    <a:pt x="22" y="44"/>
                  </a:cubicBezTo>
                  <a:cubicBezTo>
                    <a:pt x="23" y="44"/>
                    <a:pt x="24" y="44"/>
                    <a:pt x="25" y="44"/>
                  </a:cubicBezTo>
                  <a:cubicBezTo>
                    <a:pt x="27" y="44"/>
                    <a:pt x="29" y="44"/>
                    <a:pt x="30" y="42"/>
                  </a:cubicBezTo>
                  <a:cubicBezTo>
                    <a:pt x="30" y="41"/>
                    <a:pt x="37" y="39"/>
                    <a:pt x="38" y="39"/>
                  </a:cubicBezTo>
                  <a:cubicBezTo>
                    <a:pt x="40" y="39"/>
                    <a:pt x="43" y="43"/>
                    <a:pt x="45" y="43"/>
                  </a:cubicBezTo>
                  <a:cubicBezTo>
                    <a:pt x="47" y="43"/>
                    <a:pt x="49" y="44"/>
                    <a:pt x="50" y="46"/>
                  </a:cubicBezTo>
                  <a:cubicBezTo>
                    <a:pt x="51" y="49"/>
                    <a:pt x="53" y="53"/>
                    <a:pt x="55" y="54"/>
                  </a:cubicBezTo>
                  <a:cubicBezTo>
                    <a:pt x="56" y="55"/>
                    <a:pt x="56" y="57"/>
                    <a:pt x="56" y="58"/>
                  </a:cubicBezTo>
                  <a:cubicBezTo>
                    <a:pt x="56" y="59"/>
                    <a:pt x="54" y="58"/>
                    <a:pt x="51" y="57"/>
                  </a:cubicBezTo>
                  <a:cubicBezTo>
                    <a:pt x="48" y="57"/>
                    <a:pt x="48" y="59"/>
                    <a:pt x="48" y="61"/>
                  </a:cubicBezTo>
                  <a:cubicBezTo>
                    <a:pt x="48" y="62"/>
                    <a:pt x="45" y="67"/>
                    <a:pt x="44" y="68"/>
                  </a:cubicBezTo>
                  <a:cubicBezTo>
                    <a:pt x="43" y="69"/>
                    <a:pt x="46" y="69"/>
                    <a:pt x="47" y="69"/>
                  </a:cubicBezTo>
                  <a:cubicBezTo>
                    <a:pt x="48" y="69"/>
                    <a:pt x="50" y="68"/>
                    <a:pt x="51" y="68"/>
                  </a:cubicBezTo>
                  <a:cubicBezTo>
                    <a:pt x="51" y="68"/>
                    <a:pt x="52" y="69"/>
                    <a:pt x="54" y="69"/>
                  </a:cubicBezTo>
                  <a:cubicBezTo>
                    <a:pt x="53" y="66"/>
                    <a:pt x="54" y="67"/>
                    <a:pt x="57" y="64"/>
                  </a:cubicBezTo>
                  <a:cubicBezTo>
                    <a:pt x="60" y="61"/>
                    <a:pt x="60" y="57"/>
                    <a:pt x="63" y="57"/>
                  </a:cubicBezTo>
                  <a:cubicBezTo>
                    <a:pt x="66" y="56"/>
                    <a:pt x="68" y="55"/>
                    <a:pt x="72" y="56"/>
                  </a:cubicBezTo>
                  <a:cubicBezTo>
                    <a:pt x="76" y="56"/>
                    <a:pt x="70" y="58"/>
                    <a:pt x="72" y="60"/>
                  </a:cubicBezTo>
                  <a:cubicBezTo>
                    <a:pt x="75" y="62"/>
                    <a:pt x="84" y="59"/>
                    <a:pt x="84" y="62"/>
                  </a:cubicBezTo>
                  <a:cubicBezTo>
                    <a:pt x="85" y="64"/>
                    <a:pt x="74" y="67"/>
                    <a:pt x="74" y="68"/>
                  </a:cubicBezTo>
                  <a:cubicBezTo>
                    <a:pt x="75" y="69"/>
                    <a:pt x="81" y="69"/>
                    <a:pt x="83" y="70"/>
                  </a:cubicBezTo>
                  <a:cubicBezTo>
                    <a:pt x="84" y="72"/>
                    <a:pt x="82" y="75"/>
                    <a:pt x="83" y="77"/>
                  </a:cubicBezTo>
                  <a:cubicBezTo>
                    <a:pt x="84" y="78"/>
                    <a:pt x="86" y="77"/>
                    <a:pt x="88" y="75"/>
                  </a:cubicBezTo>
                  <a:cubicBezTo>
                    <a:pt x="91" y="73"/>
                    <a:pt x="93" y="74"/>
                    <a:pt x="96" y="72"/>
                  </a:cubicBezTo>
                  <a:cubicBezTo>
                    <a:pt x="98" y="70"/>
                    <a:pt x="105" y="72"/>
                    <a:pt x="106" y="70"/>
                  </a:cubicBezTo>
                  <a:cubicBezTo>
                    <a:pt x="107" y="69"/>
                    <a:pt x="104" y="69"/>
                    <a:pt x="98" y="69"/>
                  </a:cubicBezTo>
                  <a:cubicBezTo>
                    <a:pt x="93" y="69"/>
                    <a:pt x="92" y="64"/>
                    <a:pt x="92" y="63"/>
                  </a:cubicBezTo>
                  <a:cubicBezTo>
                    <a:pt x="92" y="61"/>
                    <a:pt x="98" y="57"/>
                    <a:pt x="101" y="57"/>
                  </a:cubicBezTo>
                  <a:cubicBezTo>
                    <a:pt x="105" y="57"/>
                    <a:pt x="108" y="56"/>
                    <a:pt x="111" y="54"/>
                  </a:cubicBezTo>
                  <a:cubicBezTo>
                    <a:pt x="112" y="53"/>
                    <a:pt x="115" y="53"/>
                    <a:pt x="117" y="52"/>
                  </a:cubicBezTo>
                  <a:cubicBezTo>
                    <a:pt x="117" y="51"/>
                    <a:pt x="116" y="49"/>
                    <a:pt x="117" y="4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1005;p79"/>
            <p:cNvSpPr/>
            <p:nvPr/>
          </p:nvSpPr>
          <p:spPr>
            <a:xfrm>
              <a:off x="4993211" y="2056832"/>
              <a:ext cx="191196" cy="135850"/>
            </a:xfrm>
            <a:custGeom>
              <a:avLst/>
              <a:gdLst/>
              <a:ahLst/>
              <a:cxnLst/>
              <a:rect l="l" t="t" r="r" b="b"/>
              <a:pathLst>
                <a:path w="70" h="50" extrusionOk="0">
                  <a:moveTo>
                    <a:pt x="66" y="24"/>
                  </a:moveTo>
                  <a:cubicBezTo>
                    <a:pt x="64" y="23"/>
                    <a:pt x="63" y="21"/>
                    <a:pt x="61" y="20"/>
                  </a:cubicBezTo>
                  <a:cubicBezTo>
                    <a:pt x="60" y="19"/>
                    <a:pt x="60" y="16"/>
                    <a:pt x="58" y="15"/>
                  </a:cubicBezTo>
                  <a:cubicBezTo>
                    <a:pt x="56" y="14"/>
                    <a:pt x="57" y="12"/>
                    <a:pt x="57" y="10"/>
                  </a:cubicBezTo>
                  <a:cubicBezTo>
                    <a:pt x="57" y="8"/>
                    <a:pt x="58" y="5"/>
                    <a:pt x="57" y="5"/>
                  </a:cubicBezTo>
                  <a:cubicBezTo>
                    <a:pt x="56" y="4"/>
                    <a:pt x="51" y="2"/>
                    <a:pt x="49" y="3"/>
                  </a:cubicBezTo>
                  <a:cubicBezTo>
                    <a:pt x="48" y="4"/>
                    <a:pt x="47" y="4"/>
                    <a:pt x="46" y="3"/>
                  </a:cubicBezTo>
                  <a:cubicBezTo>
                    <a:pt x="45" y="1"/>
                    <a:pt x="44" y="1"/>
                    <a:pt x="42" y="1"/>
                  </a:cubicBezTo>
                  <a:cubicBezTo>
                    <a:pt x="40" y="1"/>
                    <a:pt x="39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4" y="1"/>
                    <a:pt x="34" y="3"/>
                    <a:pt x="32" y="3"/>
                  </a:cubicBezTo>
                  <a:cubicBezTo>
                    <a:pt x="31" y="3"/>
                    <a:pt x="29" y="2"/>
                    <a:pt x="27" y="4"/>
                  </a:cubicBezTo>
                  <a:cubicBezTo>
                    <a:pt x="25" y="5"/>
                    <a:pt x="25" y="7"/>
                    <a:pt x="25" y="8"/>
                  </a:cubicBezTo>
                  <a:cubicBezTo>
                    <a:pt x="25" y="9"/>
                    <a:pt x="25" y="11"/>
                    <a:pt x="24" y="11"/>
                  </a:cubicBezTo>
                  <a:cubicBezTo>
                    <a:pt x="23" y="11"/>
                    <a:pt x="23" y="12"/>
                    <a:pt x="22" y="12"/>
                  </a:cubicBezTo>
                  <a:cubicBezTo>
                    <a:pt x="21" y="13"/>
                    <a:pt x="18" y="15"/>
                    <a:pt x="18" y="16"/>
                  </a:cubicBezTo>
                  <a:cubicBezTo>
                    <a:pt x="18" y="17"/>
                    <a:pt x="18" y="20"/>
                    <a:pt x="17" y="20"/>
                  </a:cubicBezTo>
                  <a:cubicBezTo>
                    <a:pt x="16" y="20"/>
                    <a:pt x="13" y="20"/>
                    <a:pt x="12" y="21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8" y="23"/>
                    <a:pt x="5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5"/>
                    <a:pt x="3" y="27"/>
                    <a:pt x="4" y="29"/>
                  </a:cubicBezTo>
                  <a:cubicBezTo>
                    <a:pt x="5" y="30"/>
                    <a:pt x="6" y="34"/>
                    <a:pt x="4" y="35"/>
                  </a:cubicBezTo>
                  <a:cubicBezTo>
                    <a:pt x="3" y="35"/>
                    <a:pt x="0" y="37"/>
                    <a:pt x="0" y="39"/>
                  </a:cubicBezTo>
                  <a:cubicBezTo>
                    <a:pt x="0" y="40"/>
                    <a:pt x="3" y="41"/>
                    <a:pt x="2" y="43"/>
                  </a:cubicBezTo>
                  <a:cubicBezTo>
                    <a:pt x="2" y="44"/>
                    <a:pt x="2" y="45"/>
                    <a:pt x="2" y="46"/>
                  </a:cubicBezTo>
                  <a:cubicBezTo>
                    <a:pt x="4" y="46"/>
                    <a:pt x="5" y="47"/>
                    <a:pt x="7" y="45"/>
                  </a:cubicBezTo>
                  <a:cubicBezTo>
                    <a:pt x="8" y="45"/>
                    <a:pt x="9" y="43"/>
                    <a:pt x="11" y="43"/>
                  </a:cubicBezTo>
                  <a:cubicBezTo>
                    <a:pt x="14" y="43"/>
                    <a:pt x="23" y="43"/>
                    <a:pt x="24" y="45"/>
                  </a:cubicBezTo>
                  <a:cubicBezTo>
                    <a:pt x="25" y="45"/>
                    <a:pt x="29" y="45"/>
                    <a:pt x="31" y="45"/>
                  </a:cubicBezTo>
                  <a:cubicBezTo>
                    <a:pt x="33" y="46"/>
                    <a:pt x="36" y="47"/>
                    <a:pt x="36" y="46"/>
                  </a:cubicBezTo>
                  <a:cubicBezTo>
                    <a:pt x="36" y="45"/>
                    <a:pt x="39" y="47"/>
                    <a:pt x="41" y="46"/>
                  </a:cubicBezTo>
                  <a:cubicBezTo>
                    <a:pt x="43" y="45"/>
                    <a:pt x="45" y="49"/>
                    <a:pt x="46" y="48"/>
                  </a:cubicBezTo>
                  <a:cubicBezTo>
                    <a:pt x="47" y="47"/>
                    <a:pt x="51" y="47"/>
                    <a:pt x="52" y="48"/>
                  </a:cubicBezTo>
                  <a:cubicBezTo>
                    <a:pt x="54" y="50"/>
                    <a:pt x="54" y="47"/>
                    <a:pt x="54" y="46"/>
                  </a:cubicBezTo>
                  <a:cubicBezTo>
                    <a:pt x="54" y="45"/>
                    <a:pt x="59" y="41"/>
                    <a:pt x="59" y="41"/>
                  </a:cubicBezTo>
                  <a:cubicBezTo>
                    <a:pt x="59" y="41"/>
                    <a:pt x="61" y="41"/>
                    <a:pt x="63" y="40"/>
                  </a:cubicBezTo>
                  <a:cubicBezTo>
                    <a:pt x="62" y="40"/>
                    <a:pt x="62" y="39"/>
                    <a:pt x="61" y="37"/>
                  </a:cubicBezTo>
                  <a:cubicBezTo>
                    <a:pt x="61" y="34"/>
                    <a:pt x="60" y="32"/>
                    <a:pt x="61" y="31"/>
                  </a:cubicBezTo>
                  <a:cubicBezTo>
                    <a:pt x="61" y="29"/>
                    <a:pt x="64" y="32"/>
                    <a:pt x="66" y="31"/>
                  </a:cubicBezTo>
                  <a:cubicBezTo>
                    <a:pt x="68" y="31"/>
                    <a:pt x="70" y="29"/>
                    <a:pt x="70" y="28"/>
                  </a:cubicBezTo>
                  <a:cubicBezTo>
                    <a:pt x="70" y="26"/>
                    <a:pt x="67" y="24"/>
                    <a:pt x="66" y="2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1006;p79"/>
            <p:cNvSpPr/>
            <p:nvPr/>
          </p:nvSpPr>
          <p:spPr>
            <a:xfrm>
              <a:off x="4944573" y="1999809"/>
              <a:ext cx="149268" cy="70441"/>
            </a:xfrm>
            <a:custGeom>
              <a:avLst/>
              <a:gdLst/>
              <a:ahLst/>
              <a:cxnLst/>
              <a:rect l="l" t="t" r="r" b="b"/>
              <a:pathLst>
                <a:path w="55" h="26" extrusionOk="0">
                  <a:moveTo>
                    <a:pt x="19" y="19"/>
                  </a:moveTo>
                  <a:cubicBezTo>
                    <a:pt x="21" y="19"/>
                    <a:pt x="26" y="19"/>
                    <a:pt x="28" y="19"/>
                  </a:cubicBezTo>
                  <a:cubicBezTo>
                    <a:pt x="31" y="18"/>
                    <a:pt x="31" y="20"/>
                    <a:pt x="33" y="20"/>
                  </a:cubicBezTo>
                  <a:cubicBezTo>
                    <a:pt x="35" y="19"/>
                    <a:pt x="38" y="22"/>
                    <a:pt x="39" y="24"/>
                  </a:cubicBezTo>
                  <a:cubicBezTo>
                    <a:pt x="41" y="25"/>
                    <a:pt x="42" y="25"/>
                    <a:pt x="43" y="26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7" y="23"/>
                    <a:pt x="49" y="24"/>
                    <a:pt x="50" y="24"/>
                  </a:cubicBezTo>
                  <a:cubicBezTo>
                    <a:pt x="51" y="24"/>
                    <a:pt x="51" y="22"/>
                    <a:pt x="53" y="21"/>
                  </a:cubicBezTo>
                  <a:cubicBezTo>
                    <a:pt x="53" y="20"/>
                    <a:pt x="54" y="20"/>
                    <a:pt x="55" y="20"/>
                  </a:cubicBezTo>
                  <a:cubicBezTo>
                    <a:pt x="54" y="19"/>
                    <a:pt x="54" y="17"/>
                    <a:pt x="53" y="16"/>
                  </a:cubicBezTo>
                  <a:cubicBezTo>
                    <a:pt x="52" y="15"/>
                    <a:pt x="51" y="13"/>
                    <a:pt x="51" y="11"/>
                  </a:cubicBezTo>
                  <a:cubicBezTo>
                    <a:pt x="51" y="10"/>
                    <a:pt x="51" y="8"/>
                    <a:pt x="51" y="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7" y="6"/>
                    <a:pt x="43" y="5"/>
                    <a:pt x="42" y="5"/>
                  </a:cubicBezTo>
                  <a:cubicBezTo>
                    <a:pt x="40" y="6"/>
                    <a:pt x="36" y="1"/>
                    <a:pt x="35" y="1"/>
                  </a:cubicBezTo>
                  <a:cubicBezTo>
                    <a:pt x="34" y="0"/>
                    <a:pt x="30" y="0"/>
                    <a:pt x="26" y="1"/>
                  </a:cubicBezTo>
                  <a:cubicBezTo>
                    <a:pt x="25" y="3"/>
                    <a:pt x="26" y="5"/>
                    <a:pt x="26" y="8"/>
                  </a:cubicBezTo>
                  <a:cubicBezTo>
                    <a:pt x="26" y="12"/>
                    <a:pt x="22" y="11"/>
                    <a:pt x="20" y="11"/>
                  </a:cubicBezTo>
                  <a:cubicBezTo>
                    <a:pt x="18" y="11"/>
                    <a:pt x="14" y="5"/>
                    <a:pt x="13" y="3"/>
                  </a:cubicBezTo>
                  <a:cubicBezTo>
                    <a:pt x="13" y="2"/>
                    <a:pt x="9" y="5"/>
                    <a:pt x="6" y="6"/>
                  </a:cubicBezTo>
                  <a:cubicBezTo>
                    <a:pt x="3" y="8"/>
                    <a:pt x="5" y="11"/>
                    <a:pt x="3" y="12"/>
                  </a:cubicBezTo>
                  <a:cubicBezTo>
                    <a:pt x="1" y="14"/>
                    <a:pt x="0" y="17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4" y="19"/>
                    <a:pt x="7" y="19"/>
                    <a:pt x="8" y="19"/>
                  </a:cubicBezTo>
                  <a:cubicBezTo>
                    <a:pt x="11" y="17"/>
                    <a:pt x="17" y="19"/>
                    <a:pt x="19" y="1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1007;p79"/>
            <p:cNvSpPr/>
            <p:nvPr/>
          </p:nvSpPr>
          <p:spPr>
            <a:xfrm>
              <a:off x="4944573" y="2043415"/>
              <a:ext cx="117402" cy="78827"/>
            </a:xfrm>
            <a:custGeom>
              <a:avLst/>
              <a:gdLst/>
              <a:ahLst/>
              <a:cxnLst/>
              <a:rect l="l" t="t" r="r" b="b"/>
              <a:pathLst>
                <a:path w="43" h="29" extrusionOk="0">
                  <a:moveTo>
                    <a:pt x="6" y="14"/>
                  </a:moveTo>
                  <a:cubicBezTo>
                    <a:pt x="7" y="15"/>
                    <a:pt x="10" y="16"/>
                    <a:pt x="11" y="16"/>
                  </a:cubicBezTo>
                  <a:cubicBezTo>
                    <a:pt x="12" y="15"/>
                    <a:pt x="15" y="17"/>
                    <a:pt x="15" y="18"/>
                  </a:cubicBezTo>
                  <a:cubicBezTo>
                    <a:pt x="15" y="20"/>
                    <a:pt x="14" y="24"/>
                    <a:pt x="15" y="24"/>
                  </a:cubicBezTo>
                  <a:cubicBezTo>
                    <a:pt x="15" y="24"/>
                    <a:pt x="21" y="26"/>
                    <a:pt x="21" y="28"/>
                  </a:cubicBezTo>
                  <a:cubicBezTo>
                    <a:pt x="23" y="28"/>
                    <a:pt x="26" y="28"/>
                    <a:pt x="26" y="28"/>
                  </a:cubicBezTo>
                  <a:cubicBezTo>
                    <a:pt x="28" y="29"/>
                    <a:pt x="29" y="28"/>
                    <a:pt x="30" y="26"/>
                  </a:cubicBezTo>
                  <a:cubicBezTo>
                    <a:pt x="31" y="25"/>
                    <a:pt x="34" y="25"/>
                    <a:pt x="35" y="25"/>
                  </a:cubicBezTo>
                  <a:cubicBezTo>
                    <a:pt x="36" y="25"/>
                    <a:pt x="36" y="22"/>
                    <a:pt x="36" y="21"/>
                  </a:cubicBezTo>
                  <a:cubicBezTo>
                    <a:pt x="36" y="20"/>
                    <a:pt x="39" y="18"/>
                    <a:pt x="39" y="17"/>
                  </a:cubicBezTo>
                  <a:cubicBezTo>
                    <a:pt x="41" y="17"/>
                    <a:pt x="40" y="15"/>
                    <a:pt x="42" y="15"/>
                  </a:cubicBezTo>
                  <a:cubicBezTo>
                    <a:pt x="43" y="15"/>
                    <a:pt x="43" y="14"/>
                    <a:pt x="43" y="13"/>
                  </a:cubicBezTo>
                  <a:cubicBezTo>
                    <a:pt x="43" y="12"/>
                    <a:pt x="43" y="11"/>
                    <a:pt x="43" y="10"/>
                  </a:cubicBezTo>
                  <a:cubicBezTo>
                    <a:pt x="42" y="9"/>
                    <a:pt x="41" y="9"/>
                    <a:pt x="39" y="8"/>
                  </a:cubicBezTo>
                  <a:cubicBezTo>
                    <a:pt x="38" y="6"/>
                    <a:pt x="35" y="3"/>
                    <a:pt x="33" y="4"/>
                  </a:cubicBezTo>
                  <a:cubicBezTo>
                    <a:pt x="31" y="4"/>
                    <a:pt x="31" y="1"/>
                    <a:pt x="28" y="2"/>
                  </a:cubicBezTo>
                  <a:cubicBezTo>
                    <a:pt x="26" y="3"/>
                    <a:pt x="21" y="2"/>
                    <a:pt x="19" y="2"/>
                  </a:cubicBezTo>
                  <a:cubicBezTo>
                    <a:pt x="17" y="2"/>
                    <a:pt x="11" y="0"/>
                    <a:pt x="8" y="2"/>
                  </a:cubicBezTo>
                  <a:cubicBezTo>
                    <a:pt x="7" y="3"/>
                    <a:pt x="4" y="3"/>
                    <a:pt x="2" y="4"/>
                  </a:cubicBezTo>
                  <a:cubicBezTo>
                    <a:pt x="3" y="7"/>
                    <a:pt x="3" y="10"/>
                    <a:pt x="1" y="12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3" y="14"/>
                    <a:pt x="6" y="14"/>
                    <a:pt x="6" y="1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1008;p79"/>
            <p:cNvSpPr/>
            <p:nvPr/>
          </p:nvSpPr>
          <p:spPr>
            <a:xfrm>
              <a:off x="4654423" y="2291635"/>
              <a:ext cx="92244" cy="46961"/>
            </a:xfrm>
            <a:custGeom>
              <a:avLst/>
              <a:gdLst/>
              <a:ahLst/>
              <a:cxnLst/>
              <a:rect l="l" t="t" r="r" b="b"/>
              <a:pathLst>
                <a:path w="34" h="17" extrusionOk="0">
                  <a:moveTo>
                    <a:pt x="30" y="7"/>
                  </a:moveTo>
                  <a:cubicBezTo>
                    <a:pt x="29" y="8"/>
                    <a:pt x="26" y="5"/>
                    <a:pt x="26" y="5"/>
                  </a:cubicBezTo>
                  <a:cubicBezTo>
                    <a:pt x="26" y="4"/>
                    <a:pt x="26" y="2"/>
                    <a:pt x="26" y="1"/>
                  </a:cubicBezTo>
                  <a:cubicBezTo>
                    <a:pt x="25" y="1"/>
                    <a:pt x="23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6" y="0"/>
                    <a:pt x="12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8" y="1"/>
                    <a:pt x="6" y="3"/>
                    <a:pt x="6" y="4"/>
                  </a:cubicBezTo>
                  <a:cubicBezTo>
                    <a:pt x="6" y="6"/>
                    <a:pt x="2" y="8"/>
                    <a:pt x="1" y="10"/>
                  </a:cubicBezTo>
                  <a:cubicBezTo>
                    <a:pt x="0" y="13"/>
                    <a:pt x="0" y="14"/>
                    <a:pt x="2" y="12"/>
                  </a:cubicBezTo>
                  <a:cubicBezTo>
                    <a:pt x="3" y="10"/>
                    <a:pt x="5" y="11"/>
                    <a:pt x="5" y="13"/>
                  </a:cubicBezTo>
                  <a:cubicBezTo>
                    <a:pt x="5" y="14"/>
                    <a:pt x="8" y="15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9" y="16"/>
                    <a:pt x="12" y="16"/>
                    <a:pt x="13" y="16"/>
                  </a:cubicBezTo>
                  <a:cubicBezTo>
                    <a:pt x="14" y="16"/>
                    <a:pt x="16" y="11"/>
                    <a:pt x="17" y="11"/>
                  </a:cubicBezTo>
                  <a:cubicBezTo>
                    <a:pt x="17" y="10"/>
                    <a:pt x="19" y="14"/>
                    <a:pt x="21" y="16"/>
                  </a:cubicBezTo>
                  <a:cubicBezTo>
                    <a:pt x="22" y="17"/>
                    <a:pt x="22" y="15"/>
                    <a:pt x="22" y="13"/>
                  </a:cubicBezTo>
                  <a:cubicBezTo>
                    <a:pt x="22" y="12"/>
                    <a:pt x="24" y="11"/>
                    <a:pt x="25" y="12"/>
                  </a:cubicBezTo>
                  <a:cubicBezTo>
                    <a:pt x="26" y="12"/>
                    <a:pt x="29" y="12"/>
                    <a:pt x="29" y="11"/>
                  </a:cubicBezTo>
                  <a:cubicBezTo>
                    <a:pt x="29" y="9"/>
                    <a:pt x="30" y="10"/>
                    <a:pt x="31" y="10"/>
                  </a:cubicBezTo>
                  <a:cubicBezTo>
                    <a:pt x="32" y="10"/>
                    <a:pt x="33" y="8"/>
                    <a:pt x="33" y="8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1" y="6"/>
                    <a:pt x="30" y="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1009;p79"/>
            <p:cNvSpPr/>
            <p:nvPr/>
          </p:nvSpPr>
          <p:spPr>
            <a:xfrm>
              <a:off x="4652746" y="2095406"/>
              <a:ext cx="182812" cy="204614"/>
            </a:xfrm>
            <a:custGeom>
              <a:avLst/>
              <a:gdLst/>
              <a:ahLst/>
              <a:cxnLst/>
              <a:rect l="l" t="t" r="r" b="b"/>
              <a:pathLst>
                <a:path w="67" h="75" extrusionOk="0">
                  <a:moveTo>
                    <a:pt x="9" y="19"/>
                  </a:moveTo>
                  <a:cubicBezTo>
                    <a:pt x="7" y="22"/>
                    <a:pt x="5" y="22"/>
                    <a:pt x="5" y="23"/>
                  </a:cubicBezTo>
                  <a:cubicBezTo>
                    <a:pt x="6" y="23"/>
                    <a:pt x="8" y="26"/>
                    <a:pt x="8" y="27"/>
                  </a:cubicBezTo>
                  <a:cubicBezTo>
                    <a:pt x="7" y="28"/>
                    <a:pt x="6" y="27"/>
                    <a:pt x="6" y="30"/>
                  </a:cubicBezTo>
                  <a:cubicBezTo>
                    <a:pt x="6" y="31"/>
                    <a:pt x="3" y="31"/>
                    <a:pt x="2" y="31"/>
                  </a:cubicBezTo>
                  <a:cubicBezTo>
                    <a:pt x="0" y="31"/>
                    <a:pt x="2" y="33"/>
                    <a:pt x="1" y="35"/>
                  </a:cubicBezTo>
                  <a:cubicBezTo>
                    <a:pt x="0" y="36"/>
                    <a:pt x="0" y="40"/>
                    <a:pt x="0" y="41"/>
                  </a:cubicBezTo>
                  <a:cubicBezTo>
                    <a:pt x="0" y="42"/>
                    <a:pt x="3" y="44"/>
                    <a:pt x="2" y="45"/>
                  </a:cubicBezTo>
                  <a:cubicBezTo>
                    <a:pt x="2" y="46"/>
                    <a:pt x="0" y="47"/>
                    <a:pt x="1" y="48"/>
                  </a:cubicBezTo>
                  <a:cubicBezTo>
                    <a:pt x="1" y="49"/>
                    <a:pt x="3" y="50"/>
                    <a:pt x="3" y="55"/>
                  </a:cubicBezTo>
                  <a:cubicBezTo>
                    <a:pt x="4" y="55"/>
                    <a:pt x="5" y="55"/>
                    <a:pt x="5" y="56"/>
                  </a:cubicBezTo>
                  <a:cubicBezTo>
                    <a:pt x="6" y="56"/>
                    <a:pt x="8" y="57"/>
                    <a:pt x="10" y="57"/>
                  </a:cubicBezTo>
                  <a:cubicBezTo>
                    <a:pt x="12" y="57"/>
                    <a:pt x="12" y="59"/>
                    <a:pt x="13" y="59"/>
                  </a:cubicBezTo>
                  <a:cubicBezTo>
                    <a:pt x="14" y="58"/>
                    <a:pt x="17" y="59"/>
                    <a:pt x="15" y="61"/>
                  </a:cubicBezTo>
                  <a:cubicBezTo>
                    <a:pt x="13" y="63"/>
                    <a:pt x="12" y="66"/>
                    <a:pt x="12" y="68"/>
                  </a:cubicBezTo>
                  <a:cubicBezTo>
                    <a:pt x="12" y="68"/>
                    <a:pt x="12" y="70"/>
                    <a:pt x="12" y="72"/>
                  </a:cubicBezTo>
                  <a:cubicBezTo>
                    <a:pt x="13" y="72"/>
                    <a:pt x="17" y="72"/>
                    <a:pt x="18" y="71"/>
                  </a:cubicBezTo>
                  <a:cubicBezTo>
                    <a:pt x="20" y="71"/>
                    <a:pt x="21" y="71"/>
                    <a:pt x="23" y="71"/>
                  </a:cubicBezTo>
                  <a:cubicBezTo>
                    <a:pt x="25" y="72"/>
                    <a:pt x="26" y="73"/>
                    <a:pt x="27" y="73"/>
                  </a:cubicBezTo>
                  <a:cubicBezTo>
                    <a:pt x="27" y="73"/>
                    <a:pt x="27" y="72"/>
                    <a:pt x="28" y="72"/>
                  </a:cubicBezTo>
                  <a:cubicBezTo>
                    <a:pt x="30" y="72"/>
                    <a:pt x="31" y="75"/>
                    <a:pt x="33" y="74"/>
                  </a:cubicBezTo>
                  <a:cubicBezTo>
                    <a:pt x="34" y="72"/>
                    <a:pt x="36" y="72"/>
                    <a:pt x="37" y="73"/>
                  </a:cubicBezTo>
                  <a:cubicBezTo>
                    <a:pt x="38" y="74"/>
                    <a:pt x="40" y="74"/>
                    <a:pt x="41" y="73"/>
                  </a:cubicBezTo>
                  <a:cubicBezTo>
                    <a:pt x="42" y="71"/>
                    <a:pt x="48" y="70"/>
                    <a:pt x="49" y="71"/>
                  </a:cubicBezTo>
                  <a:cubicBezTo>
                    <a:pt x="50" y="71"/>
                    <a:pt x="53" y="73"/>
                    <a:pt x="51" y="69"/>
                  </a:cubicBezTo>
                  <a:cubicBezTo>
                    <a:pt x="50" y="65"/>
                    <a:pt x="54" y="66"/>
                    <a:pt x="55" y="65"/>
                  </a:cubicBezTo>
                  <a:cubicBezTo>
                    <a:pt x="55" y="63"/>
                    <a:pt x="60" y="62"/>
                    <a:pt x="59" y="61"/>
                  </a:cubicBezTo>
                  <a:cubicBezTo>
                    <a:pt x="58" y="60"/>
                    <a:pt x="52" y="56"/>
                    <a:pt x="51" y="56"/>
                  </a:cubicBezTo>
                  <a:cubicBezTo>
                    <a:pt x="50" y="55"/>
                    <a:pt x="50" y="51"/>
                    <a:pt x="49" y="49"/>
                  </a:cubicBezTo>
                  <a:cubicBezTo>
                    <a:pt x="48" y="47"/>
                    <a:pt x="46" y="45"/>
                    <a:pt x="48" y="45"/>
                  </a:cubicBezTo>
                  <a:cubicBezTo>
                    <a:pt x="50" y="44"/>
                    <a:pt x="54" y="44"/>
                    <a:pt x="56" y="43"/>
                  </a:cubicBezTo>
                  <a:cubicBezTo>
                    <a:pt x="58" y="41"/>
                    <a:pt x="61" y="41"/>
                    <a:pt x="62" y="40"/>
                  </a:cubicBezTo>
                  <a:cubicBezTo>
                    <a:pt x="63" y="38"/>
                    <a:pt x="65" y="40"/>
                    <a:pt x="66" y="39"/>
                  </a:cubicBezTo>
                  <a:cubicBezTo>
                    <a:pt x="66" y="38"/>
                    <a:pt x="67" y="36"/>
                    <a:pt x="66" y="35"/>
                  </a:cubicBezTo>
                  <a:cubicBezTo>
                    <a:pt x="65" y="34"/>
                    <a:pt x="64" y="32"/>
                    <a:pt x="64" y="29"/>
                  </a:cubicBezTo>
                  <a:cubicBezTo>
                    <a:pt x="64" y="26"/>
                    <a:pt x="63" y="27"/>
                    <a:pt x="63" y="25"/>
                  </a:cubicBezTo>
                  <a:cubicBezTo>
                    <a:pt x="63" y="24"/>
                    <a:pt x="63" y="22"/>
                    <a:pt x="62" y="21"/>
                  </a:cubicBezTo>
                  <a:cubicBezTo>
                    <a:pt x="61" y="21"/>
                    <a:pt x="60" y="20"/>
                    <a:pt x="62" y="19"/>
                  </a:cubicBezTo>
                  <a:cubicBezTo>
                    <a:pt x="63" y="17"/>
                    <a:pt x="62" y="12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9"/>
                    <a:pt x="61" y="9"/>
                  </a:cubicBezTo>
                  <a:cubicBezTo>
                    <a:pt x="61" y="7"/>
                    <a:pt x="59" y="7"/>
                    <a:pt x="56" y="7"/>
                  </a:cubicBezTo>
                  <a:cubicBezTo>
                    <a:pt x="53" y="7"/>
                    <a:pt x="58" y="4"/>
                    <a:pt x="57" y="2"/>
                  </a:cubicBezTo>
                  <a:cubicBezTo>
                    <a:pt x="56" y="1"/>
                    <a:pt x="53" y="5"/>
                    <a:pt x="50" y="4"/>
                  </a:cubicBezTo>
                  <a:cubicBezTo>
                    <a:pt x="48" y="3"/>
                    <a:pt x="44" y="7"/>
                    <a:pt x="42" y="9"/>
                  </a:cubicBezTo>
                  <a:cubicBezTo>
                    <a:pt x="39" y="11"/>
                    <a:pt x="37" y="8"/>
                    <a:pt x="38" y="7"/>
                  </a:cubicBezTo>
                  <a:cubicBezTo>
                    <a:pt x="40" y="4"/>
                    <a:pt x="38" y="4"/>
                    <a:pt x="36" y="5"/>
                  </a:cubicBezTo>
                  <a:cubicBezTo>
                    <a:pt x="33" y="6"/>
                    <a:pt x="30" y="5"/>
                    <a:pt x="30" y="2"/>
                  </a:cubicBezTo>
                  <a:cubicBezTo>
                    <a:pt x="30" y="2"/>
                    <a:pt x="30" y="1"/>
                    <a:pt x="29" y="0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21" y="1"/>
                    <a:pt x="22" y="2"/>
                    <a:pt x="21" y="4"/>
                  </a:cubicBezTo>
                  <a:cubicBezTo>
                    <a:pt x="20" y="6"/>
                    <a:pt x="22" y="7"/>
                    <a:pt x="24" y="9"/>
                  </a:cubicBezTo>
                  <a:cubicBezTo>
                    <a:pt x="25" y="12"/>
                    <a:pt x="20" y="11"/>
                    <a:pt x="20" y="13"/>
                  </a:cubicBezTo>
                  <a:cubicBezTo>
                    <a:pt x="20" y="15"/>
                    <a:pt x="16" y="13"/>
                    <a:pt x="14" y="12"/>
                  </a:cubicBezTo>
                  <a:cubicBezTo>
                    <a:pt x="13" y="11"/>
                    <a:pt x="9" y="12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7"/>
                    <a:pt x="10" y="19"/>
                    <a:pt x="9" y="1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1010;p79"/>
            <p:cNvSpPr/>
            <p:nvPr/>
          </p:nvSpPr>
          <p:spPr>
            <a:xfrm>
              <a:off x="4946249" y="1600645"/>
              <a:ext cx="216354" cy="338786"/>
            </a:xfrm>
            <a:custGeom>
              <a:avLst/>
              <a:gdLst/>
              <a:ahLst/>
              <a:cxnLst/>
              <a:rect l="l" t="t" r="r" b="b"/>
              <a:pathLst>
                <a:path w="79" h="124" extrusionOk="0">
                  <a:moveTo>
                    <a:pt x="67" y="104"/>
                  </a:moveTo>
                  <a:cubicBezTo>
                    <a:pt x="69" y="100"/>
                    <a:pt x="77" y="98"/>
                    <a:pt x="78" y="94"/>
                  </a:cubicBezTo>
                  <a:cubicBezTo>
                    <a:pt x="79" y="92"/>
                    <a:pt x="79" y="91"/>
                    <a:pt x="76" y="89"/>
                  </a:cubicBezTo>
                  <a:cubicBezTo>
                    <a:pt x="74" y="85"/>
                    <a:pt x="67" y="83"/>
                    <a:pt x="67" y="81"/>
                  </a:cubicBezTo>
                  <a:cubicBezTo>
                    <a:pt x="66" y="79"/>
                    <a:pt x="72" y="79"/>
                    <a:pt x="72" y="77"/>
                  </a:cubicBezTo>
                  <a:cubicBezTo>
                    <a:pt x="71" y="75"/>
                    <a:pt x="69" y="75"/>
                    <a:pt x="67" y="73"/>
                  </a:cubicBezTo>
                  <a:cubicBezTo>
                    <a:pt x="66" y="71"/>
                    <a:pt x="69" y="70"/>
                    <a:pt x="69" y="69"/>
                  </a:cubicBezTo>
                  <a:cubicBezTo>
                    <a:pt x="68" y="68"/>
                    <a:pt x="65" y="68"/>
                    <a:pt x="65" y="66"/>
                  </a:cubicBezTo>
                  <a:cubicBezTo>
                    <a:pt x="64" y="65"/>
                    <a:pt x="67" y="65"/>
                    <a:pt x="66" y="65"/>
                  </a:cubicBezTo>
                  <a:cubicBezTo>
                    <a:pt x="66" y="64"/>
                    <a:pt x="64" y="61"/>
                    <a:pt x="65" y="59"/>
                  </a:cubicBezTo>
                  <a:cubicBezTo>
                    <a:pt x="67" y="57"/>
                    <a:pt x="71" y="59"/>
                    <a:pt x="68" y="54"/>
                  </a:cubicBezTo>
                  <a:cubicBezTo>
                    <a:pt x="65" y="50"/>
                    <a:pt x="62" y="44"/>
                    <a:pt x="61" y="43"/>
                  </a:cubicBezTo>
                  <a:cubicBezTo>
                    <a:pt x="60" y="42"/>
                    <a:pt x="62" y="40"/>
                    <a:pt x="63" y="39"/>
                  </a:cubicBezTo>
                  <a:cubicBezTo>
                    <a:pt x="64" y="38"/>
                    <a:pt x="68" y="35"/>
                    <a:pt x="68" y="33"/>
                  </a:cubicBezTo>
                  <a:cubicBezTo>
                    <a:pt x="68" y="32"/>
                    <a:pt x="63" y="29"/>
                    <a:pt x="62" y="28"/>
                  </a:cubicBezTo>
                  <a:cubicBezTo>
                    <a:pt x="62" y="28"/>
                    <a:pt x="59" y="28"/>
                    <a:pt x="58" y="25"/>
                  </a:cubicBezTo>
                  <a:cubicBezTo>
                    <a:pt x="57" y="23"/>
                    <a:pt x="56" y="22"/>
                    <a:pt x="57" y="21"/>
                  </a:cubicBezTo>
                  <a:cubicBezTo>
                    <a:pt x="58" y="19"/>
                    <a:pt x="58" y="19"/>
                    <a:pt x="58" y="18"/>
                  </a:cubicBezTo>
                  <a:cubicBezTo>
                    <a:pt x="58" y="16"/>
                    <a:pt x="61" y="17"/>
                    <a:pt x="61" y="15"/>
                  </a:cubicBezTo>
                  <a:cubicBezTo>
                    <a:pt x="61" y="14"/>
                    <a:pt x="62" y="13"/>
                    <a:pt x="62" y="12"/>
                  </a:cubicBezTo>
                  <a:cubicBezTo>
                    <a:pt x="62" y="11"/>
                    <a:pt x="62" y="9"/>
                    <a:pt x="62" y="8"/>
                  </a:cubicBezTo>
                  <a:cubicBezTo>
                    <a:pt x="62" y="7"/>
                    <a:pt x="56" y="6"/>
                    <a:pt x="54" y="3"/>
                  </a:cubicBezTo>
                  <a:cubicBezTo>
                    <a:pt x="53" y="0"/>
                    <a:pt x="50" y="2"/>
                    <a:pt x="49" y="3"/>
                  </a:cubicBezTo>
                  <a:cubicBezTo>
                    <a:pt x="48" y="5"/>
                    <a:pt x="41" y="3"/>
                    <a:pt x="41" y="5"/>
                  </a:cubicBezTo>
                  <a:cubicBezTo>
                    <a:pt x="41" y="7"/>
                    <a:pt x="37" y="7"/>
                    <a:pt x="37" y="9"/>
                  </a:cubicBezTo>
                  <a:cubicBezTo>
                    <a:pt x="37" y="12"/>
                    <a:pt x="38" y="17"/>
                    <a:pt x="35" y="16"/>
                  </a:cubicBezTo>
                  <a:cubicBezTo>
                    <a:pt x="32" y="16"/>
                    <a:pt x="34" y="18"/>
                    <a:pt x="32" y="20"/>
                  </a:cubicBezTo>
                  <a:cubicBezTo>
                    <a:pt x="30" y="23"/>
                    <a:pt x="30" y="19"/>
                    <a:pt x="27" y="19"/>
                  </a:cubicBezTo>
                  <a:cubicBezTo>
                    <a:pt x="25" y="19"/>
                    <a:pt x="23" y="17"/>
                    <a:pt x="22" y="19"/>
                  </a:cubicBezTo>
                  <a:cubicBezTo>
                    <a:pt x="21" y="20"/>
                    <a:pt x="17" y="19"/>
                    <a:pt x="13" y="19"/>
                  </a:cubicBezTo>
                  <a:cubicBezTo>
                    <a:pt x="11" y="18"/>
                    <a:pt x="9" y="13"/>
                    <a:pt x="6" y="12"/>
                  </a:cubicBezTo>
                  <a:cubicBezTo>
                    <a:pt x="4" y="12"/>
                    <a:pt x="1" y="14"/>
                    <a:pt x="0" y="16"/>
                  </a:cubicBezTo>
                  <a:cubicBezTo>
                    <a:pt x="3" y="18"/>
                    <a:pt x="5" y="20"/>
                    <a:pt x="9" y="22"/>
                  </a:cubicBezTo>
                  <a:cubicBezTo>
                    <a:pt x="12" y="24"/>
                    <a:pt x="20" y="26"/>
                    <a:pt x="20" y="29"/>
                  </a:cubicBezTo>
                  <a:cubicBezTo>
                    <a:pt x="19" y="30"/>
                    <a:pt x="18" y="34"/>
                    <a:pt x="20" y="35"/>
                  </a:cubicBezTo>
                  <a:cubicBezTo>
                    <a:pt x="22" y="36"/>
                    <a:pt x="20" y="41"/>
                    <a:pt x="22" y="42"/>
                  </a:cubicBezTo>
                  <a:cubicBezTo>
                    <a:pt x="24" y="43"/>
                    <a:pt x="23" y="48"/>
                    <a:pt x="22" y="48"/>
                  </a:cubicBezTo>
                  <a:cubicBezTo>
                    <a:pt x="20" y="48"/>
                    <a:pt x="22" y="51"/>
                    <a:pt x="23" y="53"/>
                  </a:cubicBezTo>
                  <a:cubicBezTo>
                    <a:pt x="24" y="53"/>
                    <a:pt x="24" y="54"/>
                    <a:pt x="24" y="56"/>
                  </a:cubicBezTo>
                  <a:cubicBezTo>
                    <a:pt x="26" y="56"/>
                    <a:pt x="28" y="57"/>
                    <a:pt x="30" y="58"/>
                  </a:cubicBezTo>
                  <a:cubicBezTo>
                    <a:pt x="33" y="60"/>
                    <a:pt x="32" y="62"/>
                    <a:pt x="32" y="64"/>
                  </a:cubicBezTo>
                  <a:cubicBezTo>
                    <a:pt x="33" y="66"/>
                    <a:pt x="33" y="67"/>
                    <a:pt x="31" y="66"/>
                  </a:cubicBezTo>
                  <a:cubicBezTo>
                    <a:pt x="29" y="65"/>
                    <a:pt x="28" y="66"/>
                    <a:pt x="27" y="70"/>
                  </a:cubicBezTo>
                  <a:cubicBezTo>
                    <a:pt x="26" y="73"/>
                    <a:pt x="22" y="77"/>
                    <a:pt x="19" y="77"/>
                  </a:cubicBezTo>
                  <a:cubicBezTo>
                    <a:pt x="17" y="77"/>
                    <a:pt x="17" y="80"/>
                    <a:pt x="15" y="81"/>
                  </a:cubicBezTo>
                  <a:cubicBezTo>
                    <a:pt x="12" y="81"/>
                    <a:pt x="11" y="82"/>
                    <a:pt x="11" y="85"/>
                  </a:cubicBezTo>
                  <a:cubicBezTo>
                    <a:pt x="12" y="87"/>
                    <a:pt x="8" y="88"/>
                    <a:pt x="6" y="88"/>
                  </a:cubicBezTo>
                  <a:cubicBezTo>
                    <a:pt x="4" y="88"/>
                    <a:pt x="4" y="91"/>
                    <a:pt x="2" y="92"/>
                  </a:cubicBezTo>
                  <a:cubicBezTo>
                    <a:pt x="0" y="93"/>
                    <a:pt x="1" y="94"/>
                    <a:pt x="3" y="96"/>
                  </a:cubicBezTo>
                  <a:cubicBezTo>
                    <a:pt x="4" y="99"/>
                    <a:pt x="3" y="100"/>
                    <a:pt x="3" y="101"/>
                  </a:cubicBezTo>
                  <a:cubicBezTo>
                    <a:pt x="4" y="103"/>
                    <a:pt x="7" y="106"/>
                    <a:pt x="5" y="110"/>
                  </a:cubicBezTo>
                  <a:cubicBezTo>
                    <a:pt x="3" y="113"/>
                    <a:pt x="1" y="118"/>
                    <a:pt x="3" y="117"/>
                  </a:cubicBezTo>
                  <a:cubicBezTo>
                    <a:pt x="4" y="117"/>
                    <a:pt x="8" y="121"/>
                    <a:pt x="10" y="120"/>
                  </a:cubicBezTo>
                  <a:cubicBezTo>
                    <a:pt x="12" y="120"/>
                    <a:pt x="12" y="123"/>
                    <a:pt x="14" y="123"/>
                  </a:cubicBezTo>
                  <a:cubicBezTo>
                    <a:pt x="16" y="122"/>
                    <a:pt x="16" y="124"/>
                    <a:pt x="23" y="124"/>
                  </a:cubicBezTo>
                  <a:cubicBezTo>
                    <a:pt x="28" y="124"/>
                    <a:pt x="41" y="119"/>
                    <a:pt x="46" y="119"/>
                  </a:cubicBezTo>
                  <a:cubicBezTo>
                    <a:pt x="49" y="119"/>
                    <a:pt x="50" y="119"/>
                    <a:pt x="52" y="118"/>
                  </a:cubicBezTo>
                  <a:cubicBezTo>
                    <a:pt x="53" y="117"/>
                    <a:pt x="54" y="115"/>
                    <a:pt x="56" y="113"/>
                  </a:cubicBezTo>
                  <a:cubicBezTo>
                    <a:pt x="59" y="111"/>
                    <a:pt x="65" y="109"/>
                    <a:pt x="67" y="10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1011;p79"/>
            <p:cNvSpPr/>
            <p:nvPr/>
          </p:nvSpPr>
          <p:spPr>
            <a:xfrm>
              <a:off x="5219626" y="2665638"/>
              <a:ext cx="427677" cy="343819"/>
            </a:xfrm>
            <a:custGeom>
              <a:avLst/>
              <a:gdLst/>
              <a:ahLst/>
              <a:cxnLst/>
              <a:rect l="l" t="t" r="r" b="b"/>
              <a:pathLst>
                <a:path w="157" h="126" extrusionOk="0">
                  <a:moveTo>
                    <a:pt x="94" y="27"/>
                  </a:moveTo>
                  <a:cubicBezTo>
                    <a:pt x="94" y="27"/>
                    <a:pt x="82" y="25"/>
                    <a:pt x="81" y="25"/>
                  </a:cubicBezTo>
                  <a:cubicBezTo>
                    <a:pt x="80" y="25"/>
                    <a:pt x="75" y="24"/>
                    <a:pt x="72" y="22"/>
                  </a:cubicBezTo>
                  <a:cubicBezTo>
                    <a:pt x="70" y="19"/>
                    <a:pt x="57" y="10"/>
                    <a:pt x="55" y="9"/>
                  </a:cubicBezTo>
                  <a:cubicBezTo>
                    <a:pt x="52" y="7"/>
                    <a:pt x="43" y="1"/>
                    <a:pt x="40" y="0"/>
                  </a:cubicBezTo>
                  <a:cubicBezTo>
                    <a:pt x="37" y="0"/>
                    <a:pt x="37" y="0"/>
                    <a:pt x="34" y="0"/>
                  </a:cubicBezTo>
                  <a:cubicBezTo>
                    <a:pt x="31" y="0"/>
                    <a:pt x="32" y="3"/>
                    <a:pt x="26" y="3"/>
                  </a:cubicBezTo>
                  <a:cubicBezTo>
                    <a:pt x="20" y="3"/>
                    <a:pt x="17" y="6"/>
                    <a:pt x="19" y="7"/>
                  </a:cubicBezTo>
                  <a:cubicBezTo>
                    <a:pt x="21" y="8"/>
                    <a:pt x="26" y="13"/>
                    <a:pt x="24" y="14"/>
                  </a:cubicBezTo>
                  <a:cubicBezTo>
                    <a:pt x="22" y="15"/>
                    <a:pt x="22" y="17"/>
                    <a:pt x="20" y="17"/>
                  </a:cubicBezTo>
                  <a:cubicBezTo>
                    <a:pt x="18" y="17"/>
                    <a:pt x="15" y="17"/>
                    <a:pt x="15" y="19"/>
                  </a:cubicBezTo>
                  <a:cubicBezTo>
                    <a:pt x="15" y="21"/>
                    <a:pt x="12" y="24"/>
                    <a:pt x="10" y="24"/>
                  </a:cubicBezTo>
                  <a:cubicBezTo>
                    <a:pt x="8" y="24"/>
                    <a:pt x="4" y="22"/>
                    <a:pt x="2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6"/>
                    <a:pt x="0" y="32"/>
                    <a:pt x="2" y="33"/>
                  </a:cubicBezTo>
                  <a:cubicBezTo>
                    <a:pt x="4" y="34"/>
                    <a:pt x="5" y="37"/>
                    <a:pt x="8" y="41"/>
                  </a:cubicBezTo>
                  <a:cubicBezTo>
                    <a:pt x="11" y="44"/>
                    <a:pt x="19" y="54"/>
                    <a:pt x="19" y="57"/>
                  </a:cubicBezTo>
                  <a:cubicBezTo>
                    <a:pt x="19" y="60"/>
                    <a:pt x="20" y="63"/>
                    <a:pt x="24" y="66"/>
                  </a:cubicBezTo>
                  <a:cubicBezTo>
                    <a:pt x="29" y="68"/>
                    <a:pt x="29" y="72"/>
                    <a:pt x="31" y="74"/>
                  </a:cubicBezTo>
                  <a:cubicBezTo>
                    <a:pt x="34" y="76"/>
                    <a:pt x="33" y="78"/>
                    <a:pt x="34" y="82"/>
                  </a:cubicBezTo>
                  <a:cubicBezTo>
                    <a:pt x="34" y="87"/>
                    <a:pt x="35" y="92"/>
                    <a:pt x="39" y="94"/>
                  </a:cubicBezTo>
                  <a:cubicBezTo>
                    <a:pt x="43" y="97"/>
                    <a:pt x="46" y="100"/>
                    <a:pt x="47" y="104"/>
                  </a:cubicBezTo>
                  <a:cubicBezTo>
                    <a:pt x="49" y="109"/>
                    <a:pt x="52" y="113"/>
                    <a:pt x="55" y="115"/>
                  </a:cubicBezTo>
                  <a:cubicBezTo>
                    <a:pt x="57" y="118"/>
                    <a:pt x="56" y="119"/>
                    <a:pt x="57" y="121"/>
                  </a:cubicBezTo>
                  <a:cubicBezTo>
                    <a:pt x="58" y="122"/>
                    <a:pt x="58" y="124"/>
                    <a:pt x="59" y="126"/>
                  </a:cubicBezTo>
                  <a:cubicBezTo>
                    <a:pt x="61" y="125"/>
                    <a:pt x="63" y="124"/>
                    <a:pt x="63" y="124"/>
                  </a:cubicBezTo>
                  <a:cubicBezTo>
                    <a:pt x="63" y="123"/>
                    <a:pt x="62" y="121"/>
                    <a:pt x="63" y="120"/>
                  </a:cubicBezTo>
                  <a:cubicBezTo>
                    <a:pt x="63" y="119"/>
                    <a:pt x="65" y="117"/>
                    <a:pt x="66" y="117"/>
                  </a:cubicBezTo>
                  <a:cubicBezTo>
                    <a:pt x="67" y="116"/>
                    <a:pt x="69" y="118"/>
                    <a:pt x="71" y="118"/>
                  </a:cubicBezTo>
                  <a:cubicBezTo>
                    <a:pt x="74" y="117"/>
                    <a:pt x="80" y="118"/>
                    <a:pt x="81" y="119"/>
                  </a:cubicBezTo>
                  <a:cubicBezTo>
                    <a:pt x="82" y="119"/>
                    <a:pt x="89" y="119"/>
                    <a:pt x="91" y="120"/>
                  </a:cubicBezTo>
                  <a:cubicBezTo>
                    <a:pt x="93" y="122"/>
                    <a:pt x="94" y="121"/>
                    <a:pt x="96" y="118"/>
                  </a:cubicBezTo>
                  <a:cubicBezTo>
                    <a:pt x="97" y="115"/>
                    <a:pt x="106" y="109"/>
                    <a:pt x="107" y="108"/>
                  </a:cubicBezTo>
                  <a:cubicBezTo>
                    <a:pt x="108" y="108"/>
                    <a:pt x="118" y="108"/>
                    <a:pt x="122" y="108"/>
                  </a:cubicBezTo>
                  <a:cubicBezTo>
                    <a:pt x="126" y="107"/>
                    <a:pt x="151" y="99"/>
                    <a:pt x="152" y="98"/>
                  </a:cubicBezTo>
                  <a:cubicBezTo>
                    <a:pt x="153" y="97"/>
                    <a:pt x="157" y="84"/>
                    <a:pt x="157" y="82"/>
                  </a:cubicBezTo>
                  <a:cubicBezTo>
                    <a:pt x="157" y="81"/>
                    <a:pt x="155" y="77"/>
                    <a:pt x="154" y="77"/>
                  </a:cubicBezTo>
                  <a:cubicBezTo>
                    <a:pt x="152" y="78"/>
                    <a:pt x="136" y="76"/>
                    <a:pt x="134" y="75"/>
                  </a:cubicBezTo>
                  <a:cubicBezTo>
                    <a:pt x="134" y="75"/>
                    <a:pt x="130" y="71"/>
                    <a:pt x="129" y="67"/>
                  </a:cubicBezTo>
                  <a:cubicBezTo>
                    <a:pt x="128" y="66"/>
                    <a:pt x="127" y="64"/>
                    <a:pt x="126" y="62"/>
                  </a:cubicBezTo>
                  <a:cubicBezTo>
                    <a:pt x="124" y="63"/>
                    <a:pt x="121" y="62"/>
                    <a:pt x="119" y="58"/>
                  </a:cubicBezTo>
                  <a:cubicBezTo>
                    <a:pt x="118" y="57"/>
                    <a:pt x="115" y="52"/>
                    <a:pt x="116" y="50"/>
                  </a:cubicBezTo>
                  <a:cubicBezTo>
                    <a:pt x="118" y="48"/>
                    <a:pt x="115" y="44"/>
                    <a:pt x="112" y="41"/>
                  </a:cubicBezTo>
                  <a:cubicBezTo>
                    <a:pt x="110" y="40"/>
                    <a:pt x="106" y="36"/>
                    <a:pt x="105" y="33"/>
                  </a:cubicBezTo>
                  <a:cubicBezTo>
                    <a:pt x="105" y="32"/>
                    <a:pt x="105" y="31"/>
                    <a:pt x="104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1012;p79"/>
            <p:cNvSpPr/>
            <p:nvPr/>
          </p:nvSpPr>
          <p:spPr>
            <a:xfrm>
              <a:off x="5571831" y="2824971"/>
              <a:ext cx="161008" cy="182812"/>
            </a:xfrm>
            <a:custGeom>
              <a:avLst/>
              <a:gdLst/>
              <a:ahLst/>
              <a:cxnLst/>
              <a:rect l="l" t="t" r="r" b="b"/>
              <a:pathLst>
                <a:path w="59" h="67" extrusionOk="0">
                  <a:moveTo>
                    <a:pt x="30" y="1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9"/>
                    <a:pt x="24" y="18"/>
                  </a:cubicBezTo>
                  <a:cubicBezTo>
                    <a:pt x="26" y="18"/>
                    <a:pt x="28" y="23"/>
                    <a:pt x="28" y="24"/>
                  </a:cubicBezTo>
                  <a:cubicBezTo>
                    <a:pt x="28" y="26"/>
                    <a:pt x="23" y="39"/>
                    <a:pt x="23" y="40"/>
                  </a:cubicBezTo>
                  <a:cubicBezTo>
                    <a:pt x="22" y="41"/>
                    <a:pt x="9" y="44"/>
                    <a:pt x="0" y="47"/>
                  </a:cubicBezTo>
                  <a:cubicBezTo>
                    <a:pt x="2" y="52"/>
                    <a:pt x="6" y="59"/>
                    <a:pt x="10" y="67"/>
                  </a:cubicBezTo>
                  <a:cubicBezTo>
                    <a:pt x="10" y="66"/>
                    <a:pt x="11" y="66"/>
                    <a:pt x="11" y="66"/>
                  </a:cubicBezTo>
                  <a:cubicBezTo>
                    <a:pt x="15" y="63"/>
                    <a:pt x="20" y="64"/>
                    <a:pt x="23" y="63"/>
                  </a:cubicBezTo>
                  <a:cubicBezTo>
                    <a:pt x="26" y="62"/>
                    <a:pt x="23" y="60"/>
                    <a:pt x="26" y="57"/>
                  </a:cubicBezTo>
                  <a:cubicBezTo>
                    <a:pt x="29" y="56"/>
                    <a:pt x="33" y="56"/>
                    <a:pt x="35" y="56"/>
                  </a:cubicBezTo>
                  <a:cubicBezTo>
                    <a:pt x="35" y="56"/>
                    <a:pt x="36" y="50"/>
                    <a:pt x="39" y="49"/>
                  </a:cubicBezTo>
                  <a:cubicBezTo>
                    <a:pt x="41" y="48"/>
                    <a:pt x="44" y="49"/>
                    <a:pt x="44" y="47"/>
                  </a:cubicBezTo>
                  <a:cubicBezTo>
                    <a:pt x="44" y="44"/>
                    <a:pt x="44" y="37"/>
                    <a:pt x="47" y="37"/>
                  </a:cubicBezTo>
                  <a:cubicBezTo>
                    <a:pt x="48" y="36"/>
                    <a:pt x="52" y="34"/>
                    <a:pt x="52" y="32"/>
                  </a:cubicBezTo>
                  <a:cubicBezTo>
                    <a:pt x="52" y="31"/>
                    <a:pt x="57" y="27"/>
                    <a:pt x="59" y="24"/>
                  </a:cubicBezTo>
                  <a:cubicBezTo>
                    <a:pt x="59" y="21"/>
                    <a:pt x="59" y="20"/>
                    <a:pt x="58" y="20"/>
                  </a:cubicBezTo>
                  <a:cubicBezTo>
                    <a:pt x="56" y="19"/>
                    <a:pt x="52" y="14"/>
                    <a:pt x="51" y="12"/>
                  </a:cubicBezTo>
                  <a:cubicBezTo>
                    <a:pt x="50" y="10"/>
                    <a:pt x="45" y="11"/>
                    <a:pt x="39" y="7"/>
                  </a:cubicBezTo>
                  <a:cubicBezTo>
                    <a:pt x="37" y="6"/>
                    <a:pt x="35" y="3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1013;p79"/>
            <p:cNvSpPr/>
            <p:nvPr/>
          </p:nvSpPr>
          <p:spPr>
            <a:xfrm>
              <a:off x="5543317" y="2803167"/>
              <a:ext cx="25158" cy="35220"/>
            </a:xfrm>
            <a:custGeom>
              <a:avLst/>
              <a:gdLst/>
              <a:ahLst/>
              <a:cxnLst/>
              <a:rect l="l" t="t" r="r" b="b"/>
              <a:pathLst>
                <a:path w="9" h="13" extrusionOk="0">
                  <a:moveTo>
                    <a:pt x="7" y="12"/>
                  </a:moveTo>
                  <a:cubicBezTo>
                    <a:pt x="7" y="12"/>
                    <a:pt x="7" y="11"/>
                    <a:pt x="7" y="10"/>
                  </a:cubicBezTo>
                  <a:cubicBezTo>
                    <a:pt x="9" y="8"/>
                    <a:pt x="9" y="2"/>
                    <a:pt x="6" y="1"/>
                  </a:cubicBezTo>
                  <a:cubicBezTo>
                    <a:pt x="3" y="0"/>
                    <a:pt x="1" y="6"/>
                    <a:pt x="1" y="8"/>
                  </a:cubicBezTo>
                  <a:cubicBezTo>
                    <a:pt x="1" y="8"/>
                    <a:pt x="1" y="8"/>
                    <a:pt x="0" y="8"/>
                  </a:cubicBezTo>
                  <a:cubicBezTo>
                    <a:pt x="2" y="12"/>
                    <a:pt x="5" y="13"/>
                    <a:pt x="7" y="1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1014;p79"/>
            <p:cNvSpPr/>
            <p:nvPr/>
          </p:nvSpPr>
          <p:spPr>
            <a:xfrm>
              <a:off x="5568475" y="2796459"/>
              <a:ext cx="98953" cy="80503"/>
            </a:xfrm>
            <a:custGeom>
              <a:avLst/>
              <a:gdLst/>
              <a:ahLst/>
              <a:cxnLst/>
              <a:rect l="l" t="t" r="r" b="b"/>
              <a:pathLst>
                <a:path w="36" h="29" extrusionOk="0">
                  <a:moveTo>
                    <a:pt x="6" y="27"/>
                  </a:moveTo>
                  <a:cubicBezTo>
                    <a:pt x="7" y="28"/>
                    <a:pt x="19" y="29"/>
                    <a:pt x="24" y="29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1"/>
                    <a:pt x="34" y="1"/>
                  </a:cubicBezTo>
                  <a:cubicBezTo>
                    <a:pt x="33" y="0"/>
                    <a:pt x="27" y="6"/>
                    <a:pt x="25" y="10"/>
                  </a:cubicBezTo>
                  <a:cubicBezTo>
                    <a:pt x="23" y="15"/>
                    <a:pt x="17" y="18"/>
                    <a:pt x="12" y="18"/>
                  </a:cubicBezTo>
                  <a:cubicBezTo>
                    <a:pt x="6" y="16"/>
                    <a:pt x="4" y="18"/>
                    <a:pt x="2" y="19"/>
                  </a:cubicBezTo>
                  <a:cubicBezTo>
                    <a:pt x="2" y="19"/>
                    <a:pt x="1" y="19"/>
                    <a:pt x="0" y="19"/>
                  </a:cubicBezTo>
                  <a:cubicBezTo>
                    <a:pt x="1" y="23"/>
                    <a:pt x="6" y="27"/>
                    <a:pt x="6" y="2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1015;p79"/>
            <p:cNvSpPr/>
            <p:nvPr/>
          </p:nvSpPr>
          <p:spPr>
            <a:xfrm>
              <a:off x="6526134" y="3215748"/>
              <a:ext cx="395810" cy="119080"/>
            </a:xfrm>
            <a:custGeom>
              <a:avLst/>
              <a:gdLst/>
              <a:ahLst/>
              <a:cxnLst/>
              <a:rect l="l" t="t" r="r" b="b"/>
              <a:pathLst>
                <a:path w="145" h="44" extrusionOk="0">
                  <a:moveTo>
                    <a:pt x="27" y="15"/>
                  </a:moveTo>
                  <a:cubicBezTo>
                    <a:pt x="27" y="11"/>
                    <a:pt x="22" y="11"/>
                    <a:pt x="21" y="8"/>
                  </a:cubicBezTo>
                  <a:cubicBezTo>
                    <a:pt x="20" y="4"/>
                    <a:pt x="18" y="6"/>
                    <a:pt x="18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4" y="4"/>
                    <a:pt x="15" y="6"/>
                    <a:pt x="14" y="6"/>
                  </a:cubicBezTo>
                  <a:cubicBezTo>
                    <a:pt x="13" y="6"/>
                    <a:pt x="9" y="7"/>
                    <a:pt x="9" y="5"/>
                  </a:cubicBezTo>
                  <a:cubicBezTo>
                    <a:pt x="9" y="4"/>
                    <a:pt x="8" y="1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2" y="4"/>
                    <a:pt x="3" y="9"/>
                    <a:pt x="3" y="12"/>
                  </a:cubicBezTo>
                  <a:cubicBezTo>
                    <a:pt x="3" y="16"/>
                    <a:pt x="10" y="24"/>
                    <a:pt x="10" y="26"/>
                  </a:cubicBezTo>
                  <a:cubicBezTo>
                    <a:pt x="11" y="29"/>
                    <a:pt x="13" y="30"/>
                    <a:pt x="18" y="33"/>
                  </a:cubicBezTo>
                  <a:cubicBezTo>
                    <a:pt x="22" y="37"/>
                    <a:pt x="30" y="41"/>
                    <a:pt x="32" y="40"/>
                  </a:cubicBezTo>
                  <a:cubicBezTo>
                    <a:pt x="34" y="39"/>
                    <a:pt x="29" y="32"/>
                    <a:pt x="27" y="30"/>
                  </a:cubicBezTo>
                  <a:cubicBezTo>
                    <a:pt x="24" y="27"/>
                    <a:pt x="26" y="21"/>
                    <a:pt x="27" y="15"/>
                  </a:cubicBezTo>
                  <a:close/>
                  <a:moveTo>
                    <a:pt x="139" y="7"/>
                  </a:moveTo>
                  <a:cubicBezTo>
                    <a:pt x="137" y="8"/>
                    <a:pt x="132" y="7"/>
                    <a:pt x="132" y="5"/>
                  </a:cubicBezTo>
                  <a:cubicBezTo>
                    <a:pt x="132" y="3"/>
                    <a:pt x="129" y="0"/>
                    <a:pt x="126" y="0"/>
                  </a:cubicBezTo>
                  <a:cubicBezTo>
                    <a:pt x="123" y="0"/>
                    <a:pt x="120" y="5"/>
                    <a:pt x="119" y="7"/>
                  </a:cubicBezTo>
                  <a:cubicBezTo>
                    <a:pt x="119" y="9"/>
                    <a:pt x="116" y="9"/>
                    <a:pt x="116" y="13"/>
                  </a:cubicBezTo>
                  <a:cubicBezTo>
                    <a:pt x="116" y="13"/>
                    <a:pt x="115" y="13"/>
                    <a:pt x="114" y="14"/>
                  </a:cubicBezTo>
                  <a:cubicBezTo>
                    <a:pt x="115" y="17"/>
                    <a:pt x="115" y="19"/>
                    <a:pt x="114" y="18"/>
                  </a:cubicBezTo>
                  <a:cubicBezTo>
                    <a:pt x="112" y="18"/>
                    <a:pt x="112" y="20"/>
                    <a:pt x="109" y="20"/>
                  </a:cubicBezTo>
                  <a:cubicBezTo>
                    <a:pt x="108" y="20"/>
                    <a:pt x="107" y="18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4" y="15"/>
                    <a:pt x="99" y="21"/>
                    <a:pt x="98" y="26"/>
                  </a:cubicBezTo>
                  <a:cubicBezTo>
                    <a:pt x="98" y="29"/>
                    <a:pt x="94" y="28"/>
                    <a:pt x="88" y="28"/>
                  </a:cubicBezTo>
                  <a:cubicBezTo>
                    <a:pt x="82" y="29"/>
                    <a:pt x="84" y="36"/>
                    <a:pt x="83" y="39"/>
                  </a:cubicBezTo>
                  <a:cubicBezTo>
                    <a:pt x="82" y="40"/>
                    <a:pt x="75" y="36"/>
                    <a:pt x="72" y="36"/>
                  </a:cubicBezTo>
                  <a:cubicBezTo>
                    <a:pt x="72" y="38"/>
                    <a:pt x="73" y="40"/>
                    <a:pt x="74" y="40"/>
                  </a:cubicBezTo>
                  <a:cubicBezTo>
                    <a:pt x="76" y="40"/>
                    <a:pt x="79" y="44"/>
                    <a:pt x="81" y="43"/>
                  </a:cubicBezTo>
                  <a:cubicBezTo>
                    <a:pt x="82" y="42"/>
                    <a:pt x="87" y="43"/>
                    <a:pt x="90" y="42"/>
                  </a:cubicBezTo>
                  <a:cubicBezTo>
                    <a:pt x="93" y="41"/>
                    <a:pt x="94" y="39"/>
                    <a:pt x="97" y="39"/>
                  </a:cubicBezTo>
                  <a:cubicBezTo>
                    <a:pt x="102" y="39"/>
                    <a:pt x="100" y="43"/>
                    <a:pt x="105" y="40"/>
                  </a:cubicBezTo>
                  <a:cubicBezTo>
                    <a:pt x="109" y="39"/>
                    <a:pt x="112" y="40"/>
                    <a:pt x="111" y="36"/>
                  </a:cubicBezTo>
                  <a:cubicBezTo>
                    <a:pt x="111" y="32"/>
                    <a:pt x="114" y="32"/>
                    <a:pt x="113" y="29"/>
                  </a:cubicBezTo>
                  <a:cubicBezTo>
                    <a:pt x="113" y="26"/>
                    <a:pt x="119" y="28"/>
                    <a:pt x="118" y="23"/>
                  </a:cubicBezTo>
                  <a:cubicBezTo>
                    <a:pt x="118" y="17"/>
                    <a:pt x="126" y="17"/>
                    <a:pt x="130" y="17"/>
                  </a:cubicBezTo>
                  <a:cubicBezTo>
                    <a:pt x="130" y="17"/>
                    <a:pt x="131" y="18"/>
                    <a:pt x="132" y="19"/>
                  </a:cubicBezTo>
                  <a:cubicBezTo>
                    <a:pt x="135" y="17"/>
                    <a:pt x="139" y="16"/>
                    <a:pt x="137" y="14"/>
                  </a:cubicBezTo>
                  <a:cubicBezTo>
                    <a:pt x="135" y="13"/>
                    <a:pt x="143" y="14"/>
                    <a:pt x="144" y="12"/>
                  </a:cubicBezTo>
                  <a:cubicBezTo>
                    <a:pt x="145" y="9"/>
                    <a:pt x="141" y="7"/>
                    <a:pt x="139" y="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1016;p79"/>
            <p:cNvSpPr/>
            <p:nvPr/>
          </p:nvSpPr>
          <p:spPr>
            <a:xfrm>
              <a:off x="6812931" y="3252647"/>
              <a:ext cx="26834" cy="16772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4" y="6"/>
                  </a:moveTo>
                  <a:cubicBezTo>
                    <a:pt x="7" y="6"/>
                    <a:pt x="7" y="4"/>
                    <a:pt x="9" y="4"/>
                  </a:cubicBezTo>
                  <a:cubicBezTo>
                    <a:pt x="10" y="5"/>
                    <a:pt x="10" y="3"/>
                    <a:pt x="9" y="0"/>
                  </a:cubicBezTo>
                  <a:cubicBezTo>
                    <a:pt x="8" y="0"/>
                    <a:pt x="5" y="0"/>
                    <a:pt x="5" y="2"/>
                  </a:cubicBezTo>
                  <a:cubicBezTo>
                    <a:pt x="5" y="4"/>
                    <a:pt x="2" y="1"/>
                    <a:pt x="0" y="1"/>
                  </a:cubicBezTo>
                  <a:cubicBezTo>
                    <a:pt x="2" y="4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1017;p79"/>
            <p:cNvSpPr/>
            <p:nvPr/>
          </p:nvSpPr>
          <p:spPr>
            <a:xfrm>
              <a:off x="5303487" y="2539855"/>
              <a:ext cx="199583" cy="197904"/>
            </a:xfrm>
            <a:custGeom>
              <a:avLst/>
              <a:gdLst/>
              <a:ahLst/>
              <a:cxnLst/>
              <a:rect l="l" t="t" r="r" b="b"/>
              <a:pathLst>
                <a:path w="73" h="72" extrusionOk="0">
                  <a:moveTo>
                    <a:pt x="61" y="65"/>
                  </a:moveTo>
                  <a:cubicBezTo>
                    <a:pt x="62" y="64"/>
                    <a:pt x="62" y="62"/>
                    <a:pt x="65" y="62"/>
                  </a:cubicBezTo>
                  <a:cubicBezTo>
                    <a:pt x="67" y="62"/>
                    <a:pt x="68" y="63"/>
                    <a:pt x="70" y="65"/>
                  </a:cubicBezTo>
                  <a:cubicBezTo>
                    <a:pt x="71" y="64"/>
                    <a:pt x="72" y="64"/>
                    <a:pt x="73" y="63"/>
                  </a:cubicBezTo>
                  <a:cubicBezTo>
                    <a:pt x="71" y="62"/>
                    <a:pt x="69" y="59"/>
                    <a:pt x="69" y="58"/>
                  </a:cubicBezTo>
                  <a:cubicBezTo>
                    <a:pt x="69" y="55"/>
                    <a:pt x="67" y="54"/>
                    <a:pt x="66" y="52"/>
                  </a:cubicBezTo>
                  <a:cubicBezTo>
                    <a:pt x="66" y="51"/>
                    <a:pt x="68" y="49"/>
                    <a:pt x="67" y="48"/>
                  </a:cubicBezTo>
                  <a:cubicBezTo>
                    <a:pt x="66" y="47"/>
                    <a:pt x="65" y="44"/>
                    <a:pt x="63" y="43"/>
                  </a:cubicBezTo>
                  <a:cubicBezTo>
                    <a:pt x="61" y="43"/>
                    <a:pt x="55" y="39"/>
                    <a:pt x="55" y="37"/>
                  </a:cubicBezTo>
                  <a:cubicBezTo>
                    <a:pt x="55" y="36"/>
                    <a:pt x="53" y="34"/>
                    <a:pt x="51" y="34"/>
                  </a:cubicBezTo>
                  <a:cubicBezTo>
                    <a:pt x="50" y="33"/>
                    <a:pt x="49" y="27"/>
                    <a:pt x="50" y="26"/>
                  </a:cubicBezTo>
                  <a:cubicBezTo>
                    <a:pt x="52" y="26"/>
                    <a:pt x="52" y="21"/>
                    <a:pt x="54" y="21"/>
                  </a:cubicBezTo>
                  <a:cubicBezTo>
                    <a:pt x="55" y="21"/>
                    <a:pt x="54" y="18"/>
                    <a:pt x="55" y="16"/>
                  </a:cubicBezTo>
                  <a:cubicBezTo>
                    <a:pt x="55" y="14"/>
                    <a:pt x="53" y="13"/>
                    <a:pt x="51" y="13"/>
                  </a:cubicBezTo>
                  <a:cubicBezTo>
                    <a:pt x="50" y="13"/>
                    <a:pt x="48" y="11"/>
                    <a:pt x="48" y="10"/>
                  </a:cubicBezTo>
                  <a:cubicBezTo>
                    <a:pt x="48" y="8"/>
                    <a:pt x="45" y="4"/>
                    <a:pt x="45" y="3"/>
                  </a:cubicBezTo>
                  <a:cubicBezTo>
                    <a:pt x="45" y="8"/>
                    <a:pt x="38" y="1"/>
                    <a:pt x="37" y="2"/>
                  </a:cubicBezTo>
                  <a:cubicBezTo>
                    <a:pt x="36" y="3"/>
                    <a:pt x="34" y="0"/>
                    <a:pt x="30" y="1"/>
                  </a:cubicBezTo>
                  <a:cubicBezTo>
                    <a:pt x="28" y="1"/>
                    <a:pt x="28" y="2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19" y="8"/>
                    <a:pt x="18" y="10"/>
                  </a:cubicBezTo>
                  <a:cubicBezTo>
                    <a:pt x="17" y="12"/>
                    <a:pt x="20" y="15"/>
                    <a:pt x="19" y="16"/>
                  </a:cubicBezTo>
                  <a:cubicBezTo>
                    <a:pt x="18" y="18"/>
                    <a:pt x="18" y="21"/>
                    <a:pt x="18" y="23"/>
                  </a:cubicBezTo>
                  <a:cubicBezTo>
                    <a:pt x="18" y="23"/>
                    <a:pt x="16" y="26"/>
                    <a:pt x="16" y="26"/>
                  </a:cubicBezTo>
                  <a:cubicBezTo>
                    <a:pt x="16" y="26"/>
                    <a:pt x="8" y="32"/>
                    <a:pt x="0" y="36"/>
                  </a:cubicBezTo>
                  <a:cubicBezTo>
                    <a:pt x="0" y="36"/>
                    <a:pt x="0" y="37"/>
                    <a:pt x="1" y="39"/>
                  </a:cubicBezTo>
                  <a:cubicBezTo>
                    <a:pt x="1" y="40"/>
                    <a:pt x="2" y="44"/>
                    <a:pt x="2" y="46"/>
                  </a:cubicBezTo>
                  <a:cubicBezTo>
                    <a:pt x="6" y="46"/>
                    <a:pt x="6" y="46"/>
                    <a:pt x="9" y="46"/>
                  </a:cubicBezTo>
                  <a:cubicBezTo>
                    <a:pt x="12" y="47"/>
                    <a:pt x="21" y="53"/>
                    <a:pt x="24" y="55"/>
                  </a:cubicBezTo>
                  <a:cubicBezTo>
                    <a:pt x="25" y="56"/>
                    <a:pt x="38" y="65"/>
                    <a:pt x="41" y="68"/>
                  </a:cubicBezTo>
                  <a:cubicBezTo>
                    <a:pt x="44" y="70"/>
                    <a:pt x="49" y="71"/>
                    <a:pt x="49" y="71"/>
                  </a:cubicBezTo>
                  <a:cubicBezTo>
                    <a:pt x="51" y="71"/>
                    <a:pt x="55" y="72"/>
                    <a:pt x="59" y="72"/>
                  </a:cubicBezTo>
                  <a:cubicBezTo>
                    <a:pt x="60" y="69"/>
                    <a:pt x="61" y="66"/>
                    <a:pt x="61" y="6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1018;p79"/>
            <p:cNvSpPr/>
            <p:nvPr/>
          </p:nvSpPr>
          <p:spPr>
            <a:xfrm>
              <a:off x="5464493" y="2712601"/>
              <a:ext cx="35220" cy="35220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4" y="10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0"/>
                    <a:pt x="10" y="5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1" y="3"/>
                    <a:pt x="0" y="6"/>
                    <a:pt x="0" y="9"/>
                  </a:cubicBezTo>
                  <a:cubicBezTo>
                    <a:pt x="1" y="9"/>
                    <a:pt x="4" y="10"/>
                    <a:pt x="4" y="1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1019;p79"/>
            <p:cNvSpPr/>
            <p:nvPr/>
          </p:nvSpPr>
          <p:spPr>
            <a:xfrm>
              <a:off x="4431361" y="2199390"/>
              <a:ext cx="293504" cy="249898"/>
            </a:xfrm>
            <a:custGeom>
              <a:avLst/>
              <a:gdLst/>
              <a:ahLst/>
              <a:cxnLst/>
              <a:rect l="l" t="t" r="r" b="b"/>
              <a:pathLst>
                <a:path w="108" h="92" extrusionOk="0">
                  <a:moveTo>
                    <a:pt x="95" y="21"/>
                  </a:moveTo>
                  <a:cubicBezTo>
                    <a:pt x="94" y="21"/>
                    <a:pt x="93" y="19"/>
                    <a:pt x="91" y="19"/>
                  </a:cubicBezTo>
                  <a:cubicBezTo>
                    <a:pt x="89" y="19"/>
                    <a:pt x="87" y="19"/>
                    <a:pt x="86" y="18"/>
                  </a:cubicBezTo>
                  <a:cubicBezTo>
                    <a:pt x="85" y="16"/>
                    <a:pt x="80" y="16"/>
                    <a:pt x="79" y="16"/>
                  </a:cubicBezTo>
                  <a:cubicBezTo>
                    <a:pt x="77" y="17"/>
                    <a:pt x="76" y="13"/>
                    <a:pt x="74" y="14"/>
                  </a:cubicBezTo>
                  <a:cubicBezTo>
                    <a:pt x="73" y="14"/>
                    <a:pt x="72" y="11"/>
                    <a:pt x="72" y="10"/>
                  </a:cubicBezTo>
                  <a:cubicBezTo>
                    <a:pt x="72" y="8"/>
                    <a:pt x="71" y="11"/>
                    <a:pt x="70" y="12"/>
                  </a:cubicBezTo>
                  <a:cubicBezTo>
                    <a:pt x="68" y="12"/>
                    <a:pt x="67" y="10"/>
                    <a:pt x="67" y="9"/>
                  </a:cubicBezTo>
                  <a:cubicBezTo>
                    <a:pt x="67" y="8"/>
                    <a:pt x="64" y="7"/>
                    <a:pt x="62" y="6"/>
                  </a:cubicBezTo>
                  <a:cubicBezTo>
                    <a:pt x="61" y="6"/>
                    <a:pt x="60" y="3"/>
                    <a:pt x="59" y="4"/>
                  </a:cubicBezTo>
                  <a:cubicBezTo>
                    <a:pt x="58" y="6"/>
                    <a:pt x="56" y="3"/>
                    <a:pt x="56" y="1"/>
                  </a:cubicBezTo>
                  <a:cubicBezTo>
                    <a:pt x="56" y="1"/>
                    <a:pt x="56" y="1"/>
                    <a:pt x="55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1" y="0"/>
                    <a:pt x="49" y="3"/>
                    <a:pt x="49" y="6"/>
                  </a:cubicBezTo>
                  <a:cubicBezTo>
                    <a:pt x="49" y="11"/>
                    <a:pt x="46" y="12"/>
                    <a:pt x="41" y="12"/>
                  </a:cubicBezTo>
                  <a:cubicBezTo>
                    <a:pt x="37" y="12"/>
                    <a:pt x="38" y="16"/>
                    <a:pt x="37" y="18"/>
                  </a:cubicBezTo>
                  <a:cubicBezTo>
                    <a:pt x="35" y="19"/>
                    <a:pt x="28" y="17"/>
                    <a:pt x="27" y="14"/>
                  </a:cubicBezTo>
                  <a:cubicBezTo>
                    <a:pt x="27" y="12"/>
                    <a:pt x="21" y="14"/>
                    <a:pt x="23" y="17"/>
                  </a:cubicBezTo>
                  <a:cubicBezTo>
                    <a:pt x="26" y="19"/>
                    <a:pt x="26" y="24"/>
                    <a:pt x="24" y="25"/>
                  </a:cubicBezTo>
                  <a:cubicBezTo>
                    <a:pt x="23" y="26"/>
                    <a:pt x="19" y="23"/>
                    <a:pt x="17" y="25"/>
                  </a:cubicBezTo>
                  <a:cubicBezTo>
                    <a:pt x="15" y="26"/>
                    <a:pt x="15" y="23"/>
                    <a:pt x="13" y="22"/>
                  </a:cubicBezTo>
                  <a:cubicBezTo>
                    <a:pt x="11" y="21"/>
                    <a:pt x="10" y="23"/>
                    <a:pt x="6" y="23"/>
                  </a:cubicBezTo>
                  <a:cubicBezTo>
                    <a:pt x="2" y="23"/>
                    <a:pt x="0" y="25"/>
                    <a:pt x="2" y="27"/>
                  </a:cubicBezTo>
                  <a:cubicBezTo>
                    <a:pt x="3" y="29"/>
                    <a:pt x="1" y="30"/>
                    <a:pt x="3" y="31"/>
                  </a:cubicBezTo>
                  <a:cubicBezTo>
                    <a:pt x="4" y="32"/>
                    <a:pt x="8" y="32"/>
                    <a:pt x="12" y="34"/>
                  </a:cubicBezTo>
                  <a:cubicBezTo>
                    <a:pt x="15" y="36"/>
                    <a:pt x="16" y="35"/>
                    <a:pt x="18" y="36"/>
                  </a:cubicBezTo>
                  <a:cubicBezTo>
                    <a:pt x="20" y="38"/>
                    <a:pt x="21" y="37"/>
                    <a:pt x="21" y="40"/>
                  </a:cubicBezTo>
                  <a:cubicBezTo>
                    <a:pt x="21" y="43"/>
                    <a:pt x="23" y="45"/>
                    <a:pt x="27" y="46"/>
                  </a:cubicBezTo>
                  <a:cubicBezTo>
                    <a:pt x="30" y="47"/>
                    <a:pt x="27" y="49"/>
                    <a:pt x="28" y="52"/>
                  </a:cubicBezTo>
                  <a:cubicBezTo>
                    <a:pt x="30" y="54"/>
                    <a:pt x="27" y="57"/>
                    <a:pt x="27" y="61"/>
                  </a:cubicBezTo>
                  <a:cubicBezTo>
                    <a:pt x="28" y="64"/>
                    <a:pt x="26" y="73"/>
                    <a:pt x="24" y="74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6" y="75"/>
                    <a:pt x="27" y="76"/>
                    <a:pt x="27" y="76"/>
                  </a:cubicBezTo>
                  <a:cubicBezTo>
                    <a:pt x="29" y="78"/>
                    <a:pt x="33" y="79"/>
                    <a:pt x="35" y="80"/>
                  </a:cubicBezTo>
                  <a:cubicBezTo>
                    <a:pt x="38" y="81"/>
                    <a:pt x="41" y="81"/>
                    <a:pt x="41" y="80"/>
                  </a:cubicBezTo>
                  <a:cubicBezTo>
                    <a:pt x="41" y="78"/>
                    <a:pt x="43" y="79"/>
                    <a:pt x="44" y="80"/>
                  </a:cubicBezTo>
                  <a:cubicBezTo>
                    <a:pt x="46" y="81"/>
                    <a:pt x="50" y="81"/>
                    <a:pt x="53" y="82"/>
                  </a:cubicBezTo>
                  <a:cubicBezTo>
                    <a:pt x="55" y="82"/>
                    <a:pt x="58" y="82"/>
                    <a:pt x="61" y="82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59" y="76"/>
                    <a:pt x="62" y="74"/>
                    <a:pt x="66" y="73"/>
                  </a:cubicBezTo>
                  <a:cubicBezTo>
                    <a:pt x="70" y="72"/>
                    <a:pt x="78" y="75"/>
                    <a:pt x="80" y="76"/>
                  </a:cubicBezTo>
                  <a:cubicBezTo>
                    <a:pt x="82" y="78"/>
                    <a:pt x="84" y="77"/>
                    <a:pt x="88" y="73"/>
                  </a:cubicBezTo>
                  <a:cubicBezTo>
                    <a:pt x="90" y="71"/>
                    <a:pt x="92" y="70"/>
                    <a:pt x="93" y="70"/>
                  </a:cubicBezTo>
                  <a:cubicBezTo>
                    <a:pt x="94" y="69"/>
                    <a:pt x="94" y="69"/>
                    <a:pt x="94" y="68"/>
                  </a:cubicBezTo>
                  <a:cubicBezTo>
                    <a:pt x="95" y="67"/>
                    <a:pt x="92" y="67"/>
                    <a:pt x="91" y="67"/>
                  </a:cubicBezTo>
                  <a:cubicBezTo>
                    <a:pt x="89" y="67"/>
                    <a:pt x="88" y="65"/>
                    <a:pt x="89" y="63"/>
                  </a:cubicBezTo>
                  <a:cubicBezTo>
                    <a:pt x="90" y="61"/>
                    <a:pt x="88" y="61"/>
                    <a:pt x="86" y="59"/>
                  </a:cubicBezTo>
                  <a:cubicBezTo>
                    <a:pt x="85" y="57"/>
                    <a:pt x="87" y="57"/>
                    <a:pt x="88" y="57"/>
                  </a:cubicBezTo>
                  <a:cubicBezTo>
                    <a:pt x="89" y="56"/>
                    <a:pt x="91" y="55"/>
                    <a:pt x="90" y="55"/>
                  </a:cubicBezTo>
                  <a:cubicBezTo>
                    <a:pt x="89" y="54"/>
                    <a:pt x="88" y="53"/>
                    <a:pt x="89" y="51"/>
                  </a:cubicBezTo>
                  <a:cubicBezTo>
                    <a:pt x="90" y="49"/>
                    <a:pt x="87" y="48"/>
                    <a:pt x="87" y="47"/>
                  </a:cubicBezTo>
                  <a:cubicBezTo>
                    <a:pt x="87" y="45"/>
                    <a:pt x="85" y="44"/>
                    <a:pt x="84" y="46"/>
                  </a:cubicBezTo>
                  <a:cubicBezTo>
                    <a:pt x="83" y="48"/>
                    <a:pt x="83" y="47"/>
                    <a:pt x="83" y="44"/>
                  </a:cubicBezTo>
                  <a:cubicBezTo>
                    <a:pt x="84" y="42"/>
                    <a:pt x="88" y="40"/>
                    <a:pt x="88" y="38"/>
                  </a:cubicBezTo>
                  <a:cubicBezTo>
                    <a:pt x="88" y="37"/>
                    <a:pt x="90" y="35"/>
                    <a:pt x="92" y="35"/>
                  </a:cubicBezTo>
                  <a:cubicBezTo>
                    <a:pt x="94" y="35"/>
                    <a:pt x="93" y="31"/>
                    <a:pt x="94" y="30"/>
                  </a:cubicBezTo>
                  <a:cubicBezTo>
                    <a:pt x="94" y="28"/>
                    <a:pt x="95" y="25"/>
                    <a:pt x="96" y="23"/>
                  </a:cubicBezTo>
                  <a:cubicBezTo>
                    <a:pt x="98" y="21"/>
                    <a:pt x="95" y="20"/>
                    <a:pt x="95" y="21"/>
                  </a:cubicBezTo>
                  <a:close/>
                  <a:moveTo>
                    <a:pt x="106" y="77"/>
                  </a:moveTo>
                  <a:cubicBezTo>
                    <a:pt x="106" y="77"/>
                    <a:pt x="105" y="79"/>
                    <a:pt x="102" y="81"/>
                  </a:cubicBezTo>
                  <a:cubicBezTo>
                    <a:pt x="99" y="82"/>
                    <a:pt x="102" y="92"/>
                    <a:pt x="105" y="91"/>
                  </a:cubicBezTo>
                  <a:cubicBezTo>
                    <a:pt x="108" y="91"/>
                    <a:pt x="107" y="77"/>
                    <a:pt x="106" y="7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1020;p79"/>
            <p:cNvSpPr/>
            <p:nvPr/>
          </p:nvSpPr>
          <p:spPr>
            <a:xfrm>
              <a:off x="2687113" y="3051388"/>
              <a:ext cx="50315" cy="26834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18" y="4"/>
                  </a:moveTo>
                  <a:cubicBezTo>
                    <a:pt x="16" y="2"/>
                    <a:pt x="14" y="4"/>
                    <a:pt x="10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2"/>
                    <a:pt x="0" y="5"/>
                  </a:cubicBezTo>
                  <a:cubicBezTo>
                    <a:pt x="3" y="7"/>
                    <a:pt x="13" y="10"/>
                    <a:pt x="15" y="10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8" y="6"/>
                    <a:pt x="18" y="4"/>
                    <a:pt x="18" y="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1021;p79"/>
            <p:cNvSpPr/>
            <p:nvPr/>
          </p:nvSpPr>
          <p:spPr>
            <a:xfrm>
              <a:off x="2703886" y="3016167"/>
              <a:ext cx="125788" cy="67087"/>
            </a:xfrm>
            <a:custGeom>
              <a:avLst/>
              <a:gdLst/>
              <a:ahLst/>
              <a:cxnLst/>
              <a:rect l="l" t="t" r="r" b="b"/>
              <a:pathLst>
                <a:path w="46" h="25" extrusionOk="0">
                  <a:moveTo>
                    <a:pt x="20" y="22"/>
                  </a:moveTo>
                  <a:cubicBezTo>
                    <a:pt x="20" y="21"/>
                    <a:pt x="18" y="17"/>
                    <a:pt x="22" y="17"/>
                  </a:cubicBezTo>
                  <a:cubicBezTo>
                    <a:pt x="26" y="17"/>
                    <a:pt x="30" y="16"/>
                    <a:pt x="30" y="13"/>
                  </a:cubicBezTo>
                  <a:cubicBezTo>
                    <a:pt x="31" y="11"/>
                    <a:pt x="36" y="12"/>
                    <a:pt x="37" y="12"/>
                  </a:cubicBezTo>
                  <a:cubicBezTo>
                    <a:pt x="38" y="12"/>
                    <a:pt x="43" y="9"/>
                    <a:pt x="46" y="9"/>
                  </a:cubicBezTo>
                  <a:cubicBezTo>
                    <a:pt x="46" y="5"/>
                    <a:pt x="41" y="6"/>
                    <a:pt x="38" y="2"/>
                  </a:cubicBezTo>
                  <a:cubicBezTo>
                    <a:pt x="34" y="0"/>
                    <a:pt x="26" y="0"/>
                    <a:pt x="21" y="2"/>
                  </a:cubicBezTo>
                  <a:cubicBezTo>
                    <a:pt x="18" y="4"/>
                    <a:pt x="12" y="0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6"/>
                    <a:pt x="4" y="8"/>
                  </a:cubicBezTo>
                  <a:cubicBezTo>
                    <a:pt x="1" y="10"/>
                    <a:pt x="2" y="12"/>
                    <a:pt x="0" y="13"/>
                  </a:cubicBezTo>
                  <a:cubicBezTo>
                    <a:pt x="2" y="13"/>
                    <a:pt x="3" y="14"/>
                    <a:pt x="4" y="15"/>
                  </a:cubicBezTo>
                  <a:cubicBezTo>
                    <a:pt x="8" y="17"/>
                    <a:pt x="10" y="15"/>
                    <a:pt x="12" y="17"/>
                  </a:cubicBezTo>
                  <a:cubicBezTo>
                    <a:pt x="12" y="17"/>
                    <a:pt x="12" y="19"/>
                    <a:pt x="12" y="22"/>
                  </a:cubicBezTo>
                  <a:cubicBezTo>
                    <a:pt x="12" y="21"/>
                    <a:pt x="13" y="21"/>
                    <a:pt x="14" y="22"/>
                  </a:cubicBezTo>
                  <a:cubicBezTo>
                    <a:pt x="15" y="23"/>
                    <a:pt x="15" y="24"/>
                    <a:pt x="15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20" y="23"/>
                    <a:pt x="20" y="2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1022;p79"/>
            <p:cNvSpPr/>
            <p:nvPr/>
          </p:nvSpPr>
          <p:spPr>
            <a:xfrm>
              <a:off x="2142036" y="2655578"/>
              <a:ext cx="618873" cy="384069"/>
            </a:xfrm>
            <a:custGeom>
              <a:avLst/>
              <a:gdLst/>
              <a:ahLst/>
              <a:cxnLst/>
              <a:rect l="l" t="t" r="r" b="b"/>
              <a:pathLst>
                <a:path w="227" h="141" extrusionOk="0">
                  <a:moveTo>
                    <a:pt x="189" y="132"/>
                  </a:moveTo>
                  <a:cubicBezTo>
                    <a:pt x="189" y="132"/>
                    <a:pt x="197" y="133"/>
                    <a:pt x="198" y="131"/>
                  </a:cubicBezTo>
                  <a:cubicBezTo>
                    <a:pt x="199" y="130"/>
                    <a:pt x="193" y="125"/>
                    <a:pt x="193" y="124"/>
                  </a:cubicBezTo>
                  <a:cubicBezTo>
                    <a:pt x="194" y="124"/>
                    <a:pt x="194" y="118"/>
                    <a:pt x="195" y="118"/>
                  </a:cubicBezTo>
                  <a:cubicBezTo>
                    <a:pt x="196" y="118"/>
                    <a:pt x="208" y="119"/>
                    <a:pt x="209" y="118"/>
                  </a:cubicBezTo>
                  <a:cubicBezTo>
                    <a:pt x="209" y="118"/>
                    <a:pt x="212" y="115"/>
                    <a:pt x="214" y="114"/>
                  </a:cubicBezTo>
                  <a:cubicBezTo>
                    <a:pt x="215" y="114"/>
                    <a:pt x="216" y="115"/>
                    <a:pt x="218" y="117"/>
                  </a:cubicBezTo>
                  <a:cubicBezTo>
                    <a:pt x="219" y="115"/>
                    <a:pt x="220" y="110"/>
                    <a:pt x="220" y="106"/>
                  </a:cubicBezTo>
                  <a:cubicBezTo>
                    <a:pt x="221" y="102"/>
                    <a:pt x="219" y="100"/>
                    <a:pt x="222" y="98"/>
                  </a:cubicBezTo>
                  <a:cubicBezTo>
                    <a:pt x="224" y="95"/>
                    <a:pt x="227" y="95"/>
                    <a:pt x="226" y="92"/>
                  </a:cubicBezTo>
                  <a:cubicBezTo>
                    <a:pt x="225" y="88"/>
                    <a:pt x="222" y="92"/>
                    <a:pt x="219" y="90"/>
                  </a:cubicBezTo>
                  <a:cubicBezTo>
                    <a:pt x="217" y="89"/>
                    <a:pt x="215" y="90"/>
                    <a:pt x="207" y="91"/>
                  </a:cubicBezTo>
                  <a:cubicBezTo>
                    <a:pt x="201" y="92"/>
                    <a:pt x="198" y="94"/>
                    <a:pt x="198" y="99"/>
                  </a:cubicBezTo>
                  <a:cubicBezTo>
                    <a:pt x="198" y="104"/>
                    <a:pt x="196" y="102"/>
                    <a:pt x="196" y="106"/>
                  </a:cubicBezTo>
                  <a:cubicBezTo>
                    <a:pt x="196" y="110"/>
                    <a:pt x="191" y="110"/>
                    <a:pt x="191" y="113"/>
                  </a:cubicBezTo>
                  <a:cubicBezTo>
                    <a:pt x="192" y="115"/>
                    <a:pt x="187" y="113"/>
                    <a:pt x="185" y="112"/>
                  </a:cubicBezTo>
                  <a:cubicBezTo>
                    <a:pt x="184" y="111"/>
                    <a:pt x="170" y="116"/>
                    <a:pt x="168" y="116"/>
                  </a:cubicBezTo>
                  <a:cubicBezTo>
                    <a:pt x="166" y="116"/>
                    <a:pt x="162" y="112"/>
                    <a:pt x="159" y="112"/>
                  </a:cubicBezTo>
                  <a:cubicBezTo>
                    <a:pt x="157" y="112"/>
                    <a:pt x="156" y="107"/>
                    <a:pt x="156" y="104"/>
                  </a:cubicBezTo>
                  <a:cubicBezTo>
                    <a:pt x="155" y="101"/>
                    <a:pt x="150" y="97"/>
                    <a:pt x="147" y="94"/>
                  </a:cubicBezTo>
                  <a:cubicBezTo>
                    <a:pt x="145" y="92"/>
                    <a:pt x="145" y="84"/>
                    <a:pt x="145" y="80"/>
                  </a:cubicBezTo>
                  <a:cubicBezTo>
                    <a:pt x="145" y="75"/>
                    <a:pt x="144" y="68"/>
                    <a:pt x="147" y="59"/>
                  </a:cubicBezTo>
                  <a:cubicBezTo>
                    <a:pt x="147" y="58"/>
                    <a:pt x="147" y="56"/>
                    <a:pt x="147" y="56"/>
                  </a:cubicBezTo>
                  <a:cubicBezTo>
                    <a:pt x="146" y="56"/>
                    <a:pt x="145" y="55"/>
                    <a:pt x="145" y="55"/>
                  </a:cubicBezTo>
                  <a:cubicBezTo>
                    <a:pt x="142" y="55"/>
                    <a:pt x="135" y="51"/>
                    <a:pt x="134" y="51"/>
                  </a:cubicBezTo>
                  <a:cubicBezTo>
                    <a:pt x="133" y="51"/>
                    <a:pt x="133" y="48"/>
                    <a:pt x="133" y="46"/>
                  </a:cubicBezTo>
                  <a:cubicBezTo>
                    <a:pt x="131" y="45"/>
                    <a:pt x="132" y="42"/>
                    <a:pt x="131" y="41"/>
                  </a:cubicBezTo>
                  <a:cubicBezTo>
                    <a:pt x="129" y="40"/>
                    <a:pt x="125" y="36"/>
                    <a:pt x="123" y="31"/>
                  </a:cubicBezTo>
                  <a:cubicBezTo>
                    <a:pt x="122" y="26"/>
                    <a:pt x="113" y="23"/>
                    <a:pt x="110" y="23"/>
                  </a:cubicBezTo>
                  <a:cubicBezTo>
                    <a:pt x="107" y="23"/>
                    <a:pt x="105" y="30"/>
                    <a:pt x="104" y="31"/>
                  </a:cubicBezTo>
                  <a:cubicBezTo>
                    <a:pt x="104" y="31"/>
                    <a:pt x="97" y="27"/>
                    <a:pt x="96" y="26"/>
                  </a:cubicBezTo>
                  <a:cubicBezTo>
                    <a:pt x="94" y="25"/>
                    <a:pt x="93" y="23"/>
                    <a:pt x="93" y="21"/>
                  </a:cubicBezTo>
                  <a:cubicBezTo>
                    <a:pt x="93" y="19"/>
                    <a:pt x="89" y="16"/>
                    <a:pt x="88" y="15"/>
                  </a:cubicBezTo>
                  <a:cubicBezTo>
                    <a:pt x="87" y="15"/>
                    <a:pt x="80" y="7"/>
                    <a:pt x="80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28" y="5"/>
                    <a:pt x="25" y="5"/>
                  </a:cubicBezTo>
                  <a:cubicBezTo>
                    <a:pt x="22" y="4"/>
                    <a:pt x="17" y="0"/>
                    <a:pt x="17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2" y="6"/>
                    <a:pt x="4" y="8"/>
                  </a:cubicBezTo>
                  <a:cubicBezTo>
                    <a:pt x="8" y="13"/>
                    <a:pt x="10" y="20"/>
                    <a:pt x="10" y="23"/>
                  </a:cubicBezTo>
                  <a:cubicBezTo>
                    <a:pt x="10" y="25"/>
                    <a:pt x="15" y="28"/>
                    <a:pt x="20" y="31"/>
                  </a:cubicBezTo>
                  <a:cubicBezTo>
                    <a:pt x="23" y="32"/>
                    <a:pt x="23" y="39"/>
                    <a:pt x="23" y="40"/>
                  </a:cubicBezTo>
                  <a:cubicBezTo>
                    <a:pt x="22" y="42"/>
                    <a:pt x="18" y="39"/>
                    <a:pt x="17" y="41"/>
                  </a:cubicBezTo>
                  <a:cubicBezTo>
                    <a:pt x="17" y="42"/>
                    <a:pt x="23" y="48"/>
                    <a:pt x="26" y="47"/>
                  </a:cubicBezTo>
                  <a:cubicBezTo>
                    <a:pt x="29" y="47"/>
                    <a:pt x="30" y="49"/>
                    <a:pt x="34" y="53"/>
                  </a:cubicBezTo>
                  <a:cubicBezTo>
                    <a:pt x="38" y="56"/>
                    <a:pt x="38" y="60"/>
                    <a:pt x="36" y="62"/>
                  </a:cubicBezTo>
                  <a:cubicBezTo>
                    <a:pt x="34" y="63"/>
                    <a:pt x="40" y="66"/>
                    <a:pt x="46" y="69"/>
                  </a:cubicBezTo>
                  <a:cubicBezTo>
                    <a:pt x="50" y="73"/>
                    <a:pt x="53" y="77"/>
                    <a:pt x="53" y="79"/>
                  </a:cubicBezTo>
                  <a:cubicBezTo>
                    <a:pt x="54" y="81"/>
                    <a:pt x="56" y="79"/>
                    <a:pt x="57" y="77"/>
                  </a:cubicBezTo>
                  <a:cubicBezTo>
                    <a:pt x="58" y="74"/>
                    <a:pt x="55" y="73"/>
                    <a:pt x="55" y="70"/>
                  </a:cubicBezTo>
                  <a:cubicBezTo>
                    <a:pt x="55" y="68"/>
                    <a:pt x="51" y="68"/>
                    <a:pt x="48" y="68"/>
                  </a:cubicBezTo>
                  <a:cubicBezTo>
                    <a:pt x="47" y="68"/>
                    <a:pt x="49" y="63"/>
                    <a:pt x="47" y="61"/>
                  </a:cubicBezTo>
                  <a:cubicBezTo>
                    <a:pt x="45" y="59"/>
                    <a:pt x="43" y="55"/>
                    <a:pt x="42" y="51"/>
                  </a:cubicBezTo>
                  <a:cubicBezTo>
                    <a:pt x="41" y="47"/>
                    <a:pt x="36" y="44"/>
                    <a:pt x="34" y="40"/>
                  </a:cubicBezTo>
                  <a:cubicBezTo>
                    <a:pt x="32" y="35"/>
                    <a:pt x="30" y="32"/>
                    <a:pt x="28" y="31"/>
                  </a:cubicBezTo>
                  <a:cubicBezTo>
                    <a:pt x="26" y="31"/>
                    <a:pt x="30" y="29"/>
                    <a:pt x="29" y="28"/>
                  </a:cubicBezTo>
                  <a:cubicBezTo>
                    <a:pt x="27" y="26"/>
                    <a:pt x="25" y="26"/>
                    <a:pt x="23" y="25"/>
                  </a:cubicBezTo>
                  <a:cubicBezTo>
                    <a:pt x="21" y="24"/>
                    <a:pt x="19" y="22"/>
                    <a:pt x="19" y="19"/>
                  </a:cubicBezTo>
                  <a:cubicBezTo>
                    <a:pt x="19" y="17"/>
                    <a:pt x="17" y="10"/>
                    <a:pt x="16" y="8"/>
                  </a:cubicBezTo>
                  <a:cubicBezTo>
                    <a:pt x="16" y="6"/>
                    <a:pt x="18" y="6"/>
                    <a:pt x="19" y="7"/>
                  </a:cubicBezTo>
                  <a:cubicBezTo>
                    <a:pt x="20" y="8"/>
                    <a:pt x="21" y="9"/>
                    <a:pt x="22" y="8"/>
                  </a:cubicBezTo>
                  <a:cubicBezTo>
                    <a:pt x="22" y="8"/>
                    <a:pt x="25" y="8"/>
                    <a:pt x="25" y="10"/>
                  </a:cubicBezTo>
                  <a:cubicBezTo>
                    <a:pt x="26" y="12"/>
                    <a:pt x="29" y="10"/>
                    <a:pt x="31" y="11"/>
                  </a:cubicBezTo>
                  <a:cubicBezTo>
                    <a:pt x="32" y="12"/>
                    <a:pt x="28" y="13"/>
                    <a:pt x="32" y="20"/>
                  </a:cubicBezTo>
                  <a:cubicBezTo>
                    <a:pt x="36" y="29"/>
                    <a:pt x="34" y="24"/>
                    <a:pt x="34" y="30"/>
                  </a:cubicBezTo>
                  <a:cubicBezTo>
                    <a:pt x="34" y="34"/>
                    <a:pt x="36" y="32"/>
                    <a:pt x="36" y="31"/>
                  </a:cubicBezTo>
                  <a:cubicBezTo>
                    <a:pt x="37" y="31"/>
                    <a:pt x="40" y="32"/>
                    <a:pt x="42" y="35"/>
                  </a:cubicBezTo>
                  <a:cubicBezTo>
                    <a:pt x="44" y="38"/>
                    <a:pt x="48" y="38"/>
                    <a:pt x="48" y="40"/>
                  </a:cubicBezTo>
                  <a:cubicBezTo>
                    <a:pt x="48" y="42"/>
                    <a:pt x="49" y="44"/>
                    <a:pt x="52" y="44"/>
                  </a:cubicBezTo>
                  <a:cubicBezTo>
                    <a:pt x="55" y="45"/>
                    <a:pt x="55" y="48"/>
                    <a:pt x="57" y="49"/>
                  </a:cubicBezTo>
                  <a:cubicBezTo>
                    <a:pt x="59" y="49"/>
                    <a:pt x="59" y="51"/>
                    <a:pt x="59" y="53"/>
                  </a:cubicBezTo>
                  <a:cubicBezTo>
                    <a:pt x="58" y="56"/>
                    <a:pt x="59" y="57"/>
                    <a:pt x="63" y="59"/>
                  </a:cubicBezTo>
                  <a:cubicBezTo>
                    <a:pt x="68" y="61"/>
                    <a:pt x="65" y="61"/>
                    <a:pt x="69" y="65"/>
                  </a:cubicBezTo>
                  <a:cubicBezTo>
                    <a:pt x="72" y="68"/>
                    <a:pt x="83" y="80"/>
                    <a:pt x="84" y="82"/>
                  </a:cubicBezTo>
                  <a:cubicBezTo>
                    <a:pt x="87" y="85"/>
                    <a:pt x="88" y="88"/>
                    <a:pt x="88" y="91"/>
                  </a:cubicBezTo>
                  <a:cubicBezTo>
                    <a:pt x="89" y="93"/>
                    <a:pt x="87" y="93"/>
                    <a:pt x="88" y="96"/>
                  </a:cubicBezTo>
                  <a:cubicBezTo>
                    <a:pt x="89" y="98"/>
                    <a:pt x="85" y="97"/>
                    <a:pt x="86" y="98"/>
                  </a:cubicBezTo>
                  <a:cubicBezTo>
                    <a:pt x="86" y="100"/>
                    <a:pt x="88" y="107"/>
                    <a:pt x="92" y="107"/>
                  </a:cubicBezTo>
                  <a:cubicBezTo>
                    <a:pt x="96" y="108"/>
                    <a:pt x="99" y="113"/>
                    <a:pt x="103" y="115"/>
                  </a:cubicBezTo>
                  <a:cubicBezTo>
                    <a:pt x="106" y="118"/>
                    <a:pt x="110" y="117"/>
                    <a:pt x="114" y="118"/>
                  </a:cubicBezTo>
                  <a:cubicBezTo>
                    <a:pt x="119" y="120"/>
                    <a:pt x="122" y="124"/>
                    <a:pt x="129" y="126"/>
                  </a:cubicBezTo>
                  <a:cubicBezTo>
                    <a:pt x="135" y="128"/>
                    <a:pt x="142" y="130"/>
                    <a:pt x="145" y="133"/>
                  </a:cubicBezTo>
                  <a:cubicBezTo>
                    <a:pt x="150" y="136"/>
                    <a:pt x="155" y="135"/>
                    <a:pt x="161" y="132"/>
                  </a:cubicBezTo>
                  <a:cubicBezTo>
                    <a:pt x="167" y="130"/>
                    <a:pt x="171" y="133"/>
                    <a:pt x="174" y="134"/>
                  </a:cubicBezTo>
                  <a:cubicBezTo>
                    <a:pt x="176" y="135"/>
                    <a:pt x="180" y="138"/>
                    <a:pt x="182" y="141"/>
                  </a:cubicBezTo>
                  <a:cubicBezTo>
                    <a:pt x="185" y="137"/>
                    <a:pt x="188" y="132"/>
                    <a:pt x="189" y="13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1023;p79"/>
            <p:cNvSpPr/>
            <p:nvPr/>
          </p:nvSpPr>
          <p:spPr>
            <a:xfrm>
              <a:off x="2638475" y="2979271"/>
              <a:ext cx="85535" cy="85535"/>
            </a:xfrm>
            <a:custGeom>
              <a:avLst/>
              <a:gdLst/>
              <a:ahLst/>
              <a:cxnLst/>
              <a:rect l="l" t="t" r="r" b="b"/>
              <a:pathLst>
                <a:path w="31" h="31" extrusionOk="0">
                  <a:moveTo>
                    <a:pt x="28" y="21"/>
                  </a:moveTo>
                  <a:cubicBezTo>
                    <a:pt x="30" y="19"/>
                    <a:pt x="30" y="17"/>
                    <a:pt x="31" y="16"/>
                  </a:cubicBezTo>
                  <a:cubicBezTo>
                    <a:pt x="30" y="18"/>
                    <a:pt x="29" y="16"/>
                    <a:pt x="29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14" y="0"/>
                    <a:pt x="13" y="0"/>
                  </a:cubicBezTo>
                  <a:cubicBezTo>
                    <a:pt x="12" y="0"/>
                    <a:pt x="11" y="5"/>
                    <a:pt x="10" y="5"/>
                  </a:cubicBezTo>
                  <a:cubicBezTo>
                    <a:pt x="10" y="6"/>
                    <a:pt x="17" y="11"/>
                    <a:pt x="16" y="12"/>
                  </a:cubicBezTo>
                  <a:cubicBezTo>
                    <a:pt x="15" y="14"/>
                    <a:pt x="7" y="13"/>
                    <a:pt x="7" y="13"/>
                  </a:cubicBezTo>
                  <a:cubicBezTo>
                    <a:pt x="6" y="13"/>
                    <a:pt x="3" y="18"/>
                    <a:pt x="0" y="22"/>
                  </a:cubicBezTo>
                  <a:cubicBezTo>
                    <a:pt x="4" y="24"/>
                    <a:pt x="7" y="27"/>
                    <a:pt x="8" y="29"/>
                  </a:cubicBezTo>
                  <a:cubicBezTo>
                    <a:pt x="11" y="31"/>
                    <a:pt x="17" y="28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28"/>
                    <a:pt x="23" y="26"/>
                    <a:pt x="24" y="26"/>
                  </a:cubicBezTo>
                  <a:cubicBezTo>
                    <a:pt x="26" y="25"/>
                    <a:pt x="24" y="23"/>
                    <a:pt x="28" y="2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1024;p79"/>
            <p:cNvSpPr/>
            <p:nvPr/>
          </p:nvSpPr>
          <p:spPr>
            <a:xfrm>
              <a:off x="2707240" y="2965852"/>
              <a:ext cx="26834" cy="55347"/>
            </a:xfrm>
            <a:custGeom>
              <a:avLst/>
              <a:gdLst/>
              <a:ahLst/>
              <a:cxnLst/>
              <a:rect l="l" t="t" r="r" b="b"/>
              <a:pathLst>
                <a:path w="10" h="20" extrusionOk="0">
                  <a:moveTo>
                    <a:pt x="2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6"/>
                    <a:pt x="7" y="15"/>
                  </a:cubicBezTo>
                  <a:cubicBezTo>
                    <a:pt x="9" y="14"/>
                    <a:pt x="5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5" y="1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1025;p79"/>
            <p:cNvSpPr/>
            <p:nvPr/>
          </p:nvSpPr>
          <p:spPr>
            <a:xfrm>
              <a:off x="3004097" y="2928955"/>
              <a:ext cx="60378" cy="50315"/>
            </a:xfrm>
            <a:custGeom>
              <a:avLst/>
              <a:gdLst/>
              <a:ahLst/>
              <a:cxnLst/>
              <a:rect l="l" t="t" r="r" b="b"/>
              <a:pathLst>
                <a:path w="22" h="19" extrusionOk="0">
                  <a:moveTo>
                    <a:pt x="10" y="2"/>
                  </a:moveTo>
                  <a:cubicBezTo>
                    <a:pt x="7" y="4"/>
                    <a:pt x="16" y="9"/>
                    <a:pt x="16" y="12"/>
                  </a:cubicBezTo>
                  <a:cubicBezTo>
                    <a:pt x="16" y="15"/>
                    <a:pt x="2" y="11"/>
                    <a:pt x="1" y="15"/>
                  </a:cubicBezTo>
                  <a:cubicBezTo>
                    <a:pt x="0" y="17"/>
                    <a:pt x="6" y="19"/>
                    <a:pt x="10" y="17"/>
                  </a:cubicBezTo>
                  <a:cubicBezTo>
                    <a:pt x="15" y="16"/>
                    <a:pt x="19" y="17"/>
                    <a:pt x="20" y="19"/>
                  </a:cubicBezTo>
                  <a:cubicBezTo>
                    <a:pt x="21" y="13"/>
                    <a:pt x="21" y="7"/>
                    <a:pt x="22" y="4"/>
                  </a:cubicBezTo>
                  <a:cubicBezTo>
                    <a:pt x="19" y="3"/>
                    <a:pt x="13" y="0"/>
                    <a:pt x="10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1026;p79"/>
            <p:cNvSpPr/>
            <p:nvPr/>
          </p:nvSpPr>
          <p:spPr>
            <a:xfrm>
              <a:off x="3059443" y="2935663"/>
              <a:ext cx="70441" cy="46961"/>
            </a:xfrm>
            <a:custGeom>
              <a:avLst/>
              <a:gdLst/>
              <a:ahLst/>
              <a:cxnLst/>
              <a:rect l="l" t="t" r="r" b="b"/>
              <a:pathLst>
                <a:path w="26" h="17" extrusionOk="0">
                  <a:moveTo>
                    <a:pt x="10" y="12"/>
                  </a:moveTo>
                  <a:cubicBezTo>
                    <a:pt x="16" y="10"/>
                    <a:pt x="26" y="14"/>
                    <a:pt x="26" y="9"/>
                  </a:cubicBezTo>
                  <a:cubicBezTo>
                    <a:pt x="26" y="4"/>
                    <a:pt x="10" y="0"/>
                    <a:pt x="6" y="1"/>
                  </a:cubicBezTo>
                  <a:cubicBezTo>
                    <a:pt x="5" y="2"/>
                    <a:pt x="4" y="2"/>
                    <a:pt x="2" y="1"/>
                  </a:cubicBezTo>
                  <a:cubicBezTo>
                    <a:pt x="1" y="4"/>
                    <a:pt x="1" y="10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7"/>
                    <a:pt x="5" y="15"/>
                    <a:pt x="10" y="1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1027;p79"/>
            <p:cNvSpPr/>
            <p:nvPr/>
          </p:nvSpPr>
          <p:spPr>
            <a:xfrm>
              <a:off x="2742458" y="3039648"/>
              <a:ext cx="87212" cy="87212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8" y="30"/>
                  </a:moveTo>
                  <a:cubicBezTo>
                    <a:pt x="19" y="31"/>
                    <a:pt x="23" y="30"/>
                    <a:pt x="25" y="31"/>
                  </a:cubicBezTo>
                  <a:cubicBezTo>
                    <a:pt x="26" y="32"/>
                    <a:pt x="27" y="32"/>
                    <a:pt x="29" y="32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6" y="28"/>
                    <a:pt x="29" y="24"/>
                    <a:pt x="30" y="21"/>
                  </a:cubicBezTo>
                  <a:cubicBezTo>
                    <a:pt x="30" y="17"/>
                    <a:pt x="29" y="10"/>
                    <a:pt x="30" y="8"/>
                  </a:cubicBezTo>
                  <a:cubicBezTo>
                    <a:pt x="32" y="6"/>
                    <a:pt x="31" y="5"/>
                    <a:pt x="32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4" y="2"/>
                    <a:pt x="23" y="3"/>
                  </a:cubicBezTo>
                  <a:cubicBezTo>
                    <a:pt x="22" y="3"/>
                    <a:pt x="17" y="1"/>
                    <a:pt x="16" y="4"/>
                  </a:cubicBezTo>
                  <a:cubicBezTo>
                    <a:pt x="16" y="7"/>
                    <a:pt x="12" y="8"/>
                    <a:pt x="8" y="8"/>
                  </a:cubicBezTo>
                  <a:cubicBezTo>
                    <a:pt x="4" y="8"/>
                    <a:pt x="6" y="12"/>
                    <a:pt x="6" y="13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5" y="20"/>
                    <a:pt x="8" y="25"/>
                    <a:pt x="11" y="27"/>
                  </a:cubicBezTo>
                  <a:cubicBezTo>
                    <a:pt x="12" y="27"/>
                    <a:pt x="13" y="29"/>
                    <a:pt x="13" y="30"/>
                  </a:cubicBezTo>
                  <a:cubicBezTo>
                    <a:pt x="15" y="30"/>
                    <a:pt x="17" y="30"/>
                    <a:pt x="18" y="3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1028;p79"/>
            <p:cNvSpPr/>
            <p:nvPr/>
          </p:nvSpPr>
          <p:spPr>
            <a:xfrm>
              <a:off x="3015835" y="3242582"/>
              <a:ext cx="810070" cy="825162"/>
            </a:xfrm>
            <a:custGeom>
              <a:avLst/>
              <a:gdLst/>
              <a:ahLst/>
              <a:cxnLst/>
              <a:rect l="l" t="t" r="r" b="b"/>
              <a:pathLst>
                <a:path w="297" h="302" extrusionOk="0">
                  <a:moveTo>
                    <a:pt x="157" y="299"/>
                  </a:moveTo>
                  <a:cubicBezTo>
                    <a:pt x="162" y="295"/>
                    <a:pt x="161" y="293"/>
                    <a:pt x="163" y="290"/>
                  </a:cubicBezTo>
                  <a:cubicBezTo>
                    <a:pt x="165" y="286"/>
                    <a:pt x="163" y="284"/>
                    <a:pt x="167" y="280"/>
                  </a:cubicBezTo>
                  <a:cubicBezTo>
                    <a:pt x="170" y="278"/>
                    <a:pt x="167" y="275"/>
                    <a:pt x="171" y="273"/>
                  </a:cubicBezTo>
                  <a:cubicBezTo>
                    <a:pt x="176" y="270"/>
                    <a:pt x="175" y="275"/>
                    <a:pt x="171" y="279"/>
                  </a:cubicBezTo>
                  <a:cubicBezTo>
                    <a:pt x="167" y="284"/>
                    <a:pt x="167" y="286"/>
                    <a:pt x="171" y="282"/>
                  </a:cubicBezTo>
                  <a:cubicBezTo>
                    <a:pt x="177" y="278"/>
                    <a:pt x="179" y="273"/>
                    <a:pt x="181" y="267"/>
                  </a:cubicBezTo>
                  <a:cubicBezTo>
                    <a:pt x="184" y="262"/>
                    <a:pt x="186" y="260"/>
                    <a:pt x="189" y="259"/>
                  </a:cubicBezTo>
                  <a:cubicBezTo>
                    <a:pt x="190" y="259"/>
                    <a:pt x="190" y="253"/>
                    <a:pt x="190" y="249"/>
                  </a:cubicBezTo>
                  <a:cubicBezTo>
                    <a:pt x="190" y="244"/>
                    <a:pt x="189" y="241"/>
                    <a:pt x="190" y="238"/>
                  </a:cubicBezTo>
                  <a:cubicBezTo>
                    <a:pt x="192" y="235"/>
                    <a:pt x="190" y="232"/>
                    <a:pt x="193" y="232"/>
                  </a:cubicBezTo>
                  <a:cubicBezTo>
                    <a:pt x="195" y="232"/>
                    <a:pt x="199" y="229"/>
                    <a:pt x="202" y="225"/>
                  </a:cubicBezTo>
                  <a:cubicBezTo>
                    <a:pt x="206" y="221"/>
                    <a:pt x="208" y="221"/>
                    <a:pt x="212" y="221"/>
                  </a:cubicBezTo>
                  <a:cubicBezTo>
                    <a:pt x="216" y="220"/>
                    <a:pt x="214" y="219"/>
                    <a:pt x="216" y="218"/>
                  </a:cubicBezTo>
                  <a:cubicBezTo>
                    <a:pt x="219" y="218"/>
                    <a:pt x="220" y="216"/>
                    <a:pt x="222" y="214"/>
                  </a:cubicBezTo>
                  <a:cubicBezTo>
                    <a:pt x="224" y="213"/>
                    <a:pt x="230" y="215"/>
                    <a:pt x="234" y="215"/>
                  </a:cubicBezTo>
                  <a:cubicBezTo>
                    <a:pt x="238" y="215"/>
                    <a:pt x="241" y="215"/>
                    <a:pt x="241" y="212"/>
                  </a:cubicBezTo>
                  <a:cubicBezTo>
                    <a:pt x="241" y="210"/>
                    <a:pt x="243" y="207"/>
                    <a:pt x="245" y="207"/>
                  </a:cubicBezTo>
                  <a:cubicBezTo>
                    <a:pt x="248" y="207"/>
                    <a:pt x="249" y="207"/>
                    <a:pt x="249" y="204"/>
                  </a:cubicBezTo>
                  <a:cubicBezTo>
                    <a:pt x="249" y="201"/>
                    <a:pt x="250" y="198"/>
                    <a:pt x="251" y="197"/>
                  </a:cubicBezTo>
                  <a:cubicBezTo>
                    <a:pt x="253" y="195"/>
                    <a:pt x="253" y="193"/>
                    <a:pt x="254" y="190"/>
                  </a:cubicBezTo>
                  <a:cubicBezTo>
                    <a:pt x="255" y="188"/>
                    <a:pt x="257" y="189"/>
                    <a:pt x="257" y="186"/>
                  </a:cubicBezTo>
                  <a:cubicBezTo>
                    <a:pt x="257" y="183"/>
                    <a:pt x="258" y="180"/>
                    <a:pt x="258" y="177"/>
                  </a:cubicBezTo>
                  <a:cubicBezTo>
                    <a:pt x="258" y="175"/>
                    <a:pt x="261" y="175"/>
                    <a:pt x="262" y="173"/>
                  </a:cubicBezTo>
                  <a:cubicBezTo>
                    <a:pt x="263" y="171"/>
                    <a:pt x="261" y="169"/>
                    <a:pt x="262" y="164"/>
                  </a:cubicBezTo>
                  <a:cubicBezTo>
                    <a:pt x="264" y="158"/>
                    <a:pt x="262" y="154"/>
                    <a:pt x="262" y="149"/>
                  </a:cubicBezTo>
                  <a:cubicBezTo>
                    <a:pt x="262" y="145"/>
                    <a:pt x="262" y="140"/>
                    <a:pt x="264" y="139"/>
                  </a:cubicBezTo>
                  <a:cubicBezTo>
                    <a:pt x="266" y="137"/>
                    <a:pt x="265" y="136"/>
                    <a:pt x="264" y="135"/>
                  </a:cubicBezTo>
                  <a:cubicBezTo>
                    <a:pt x="262" y="135"/>
                    <a:pt x="264" y="133"/>
                    <a:pt x="265" y="133"/>
                  </a:cubicBezTo>
                  <a:cubicBezTo>
                    <a:pt x="266" y="133"/>
                    <a:pt x="268" y="136"/>
                    <a:pt x="270" y="135"/>
                  </a:cubicBezTo>
                  <a:cubicBezTo>
                    <a:pt x="272" y="133"/>
                    <a:pt x="274" y="128"/>
                    <a:pt x="275" y="123"/>
                  </a:cubicBezTo>
                  <a:cubicBezTo>
                    <a:pt x="277" y="119"/>
                    <a:pt x="281" y="119"/>
                    <a:pt x="283" y="118"/>
                  </a:cubicBezTo>
                  <a:cubicBezTo>
                    <a:pt x="286" y="117"/>
                    <a:pt x="290" y="111"/>
                    <a:pt x="293" y="103"/>
                  </a:cubicBezTo>
                  <a:cubicBezTo>
                    <a:pt x="297" y="96"/>
                    <a:pt x="293" y="87"/>
                    <a:pt x="292" y="82"/>
                  </a:cubicBezTo>
                  <a:cubicBezTo>
                    <a:pt x="290" y="76"/>
                    <a:pt x="288" y="77"/>
                    <a:pt x="286" y="77"/>
                  </a:cubicBezTo>
                  <a:cubicBezTo>
                    <a:pt x="282" y="78"/>
                    <a:pt x="275" y="77"/>
                    <a:pt x="268" y="68"/>
                  </a:cubicBezTo>
                  <a:cubicBezTo>
                    <a:pt x="260" y="59"/>
                    <a:pt x="251" y="60"/>
                    <a:pt x="246" y="61"/>
                  </a:cubicBezTo>
                  <a:cubicBezTo>
                    <a:pt x="240" y="62"/>
                    <a:pt x="235" y="59"/>
                    <a:pt x="231" y="58"/>
                  </a:cubicBezTo>
                  <a:cubicBezTo>
                    <a:pt x="227" y="57"/>
                    <a:pt x="224" y="61"/>
                    <a:pt x="222" y="62"/>
                  </a:cubicBezTo>
                  <a:cubicBezTo>
                    <a:pt x="219" y="63"/>
                    <a:pt x="223" y="59"/>
                    <a:pt x="223" y="55"/>
                  </a:cubicBezTo>
                  <a:cubicBezTo>
                    <a:pt x="223" y="52"/>
                    <a:pt x="213" y="48"/>
                    <a:pt x="205" y="45"/>
                  </a:cubicBezTo>
                  <a:cubicBezTo>
                    <a:pt x="198" y="42"/>
                    <a:pt x="195" y="43"/>
                    <a:pt x="195" y="49"/>
                  </a:cubicBezTo>
                  <a:cubicBezTo>
                    <a:pt x="195" y="53"/>
                    <a:pt x="191" y="47"/>
                    <a:pt x="190" y="52"/>
                  </a:cubicBezTo>
                  <a:cubicBezTo>
                    <a:pt x="187" y="57"/>
                    <a:pt x="183" y="53"/>
                    <a:pt x="186" y="52"/>
                  </a:cubicBezTo>
                  <a:cubicBezTo>
                    <a:pt x="189" y="50"/>
                    <a:pt x="191" y="47"/>
                    <a:pt x="192" y="43"/>
                  </a:cubicBezTo>
                  <a:cubicBezTo>
                    <a:pt x="193" y="40"/>
                    <a:pt x="181" y="37"/>
                    <a:pt x="177" y="39"/>
                  </a:cubicBezTo>
                  <a:cubicBezTo>
                    <a:pt x="173" y="41"/>
                    <a:pt x="176" y="47"/>
                    <a:pt x="172" y="45"/>
                  </a:cubicBezTo>
                  <a:cubicBezTo>
                    <a:pt x="169" y="43"/>
                    <a:pt x="172" y="39"/>
                    <a:pt x="174" y="39"/>
                  </a:cubicBezTo>
                  <a:cubicBezTo>
                    <a:pt x="177" y="39"/>
                    <a:pt x="179" y="34"/>
                    <a:pt x="181" y="30"/>
                  </a:cubicBezTo>
                  <a:cubicBezTo>
                    <a:pt x="183" y="26"/>
                    <a:pt x="179" y="25"/>
                    <a:pt x="176" y="22"/>
                  </a:cubicBezTo>
                  <a:cubicBezTo>
                    <a:pt x="173" y="19"/>
                    <a:pt x="173" y="9"/>
                    <a:pt x="170" y="8"/>
                  </a:cubicBezTo>
                  <a:cubicBezTo>
                    <a:pt x="167" y="11"/>
                    <a:pt x="163" y="16"/>
                    <a:pt x="162" y="20"/>
                  </a:cubicBezTo>
                  <a:cubicBezTo>
                    <a:pt x="160" y="25"/>
                    <a:pt x="158" y="22"/>
                    <a:pt x="154" y="23"/>
                  </a:cubicBezTo>
                  <a:cubicBezTo>
                    <a:pt x="150" y="25"/>
                    <a:pt x="147" y="23"/>
                    <a:pt x="146" y="21"/>
                  </a:cubicBezTo>
                  <a:cubicBezTo>
                    <a:pt x="145" y="19"/>
                    <a:pt x="141" y="21"/>
                    <a:pt x="138" y="21"/>
                  </a:cubicBezTo>
                  <a:cubicBezTo>
                    <a:pt x="135" y="20"/>
                    <a:pt x="137" y="24"/>
                    <a:pt x="135" y="25"/>
                  </a:cubicBezTo>
                  <a:cubicBezTo>
                    <a:pt x="133" y="26"/>
                    <a:pt x="128" y="23"/>
                    <a:pt x="126" y="25"/>
                  </a:cubicBezTo>
                  <a:cubicBezTo>
                    <a:pt x="124" y="27"/>
                    <a:pt x="123" y="25"/>
                    <a:pt x="122" y="26"/>
                  </a:cubicBezTo>
                  <a:cubicBezTo>
                    <a:pt x="121" y="28"/>
                    <a:pt x="119" y="27"/>
                    <a:pt x="118" y="28"/>
                  </a:cubicBezTo>
                  <a:cubicBezTo>
                    <a:pt x="117" y="29"/>
                    <a:pt x="113" y="30"/>
                    <a:pt x="109" y="25"/>
                  </a:cubicBezTo>
                  <a:cubicBezTo>
                    <a:pt x="106" y="22"/>
                    <a:pt x="106" y="14"/>
                    <a:pt x="107" y="13"/>
                  </a:cubicBezTo>
                  <a:cubicBezTo>
                    <a:pt x="109" y="12"/>
                    <a:pt x="109" y="8"/>
                    <a:pt x="107" y="6"/>
                  </a:cubicBezTo>
                  <a:cubicBezTo>
                    <a:pt x="105" y="5"/>
                    <a:pt x="107" y="1"/>
                    <a:pt x="104" y="1"/>
                  </a:cubicBezTo>
                  <a:cubicBezTo>
                    <a:pt x="101" y="0"/>
                    <a:pt x="101" y="3"/>
                    <a:pt x="99" y="4"/>
                  </a:cubicBezTo>
                  <a:cubicBezTo>
                    <a:pt x="97" y="5"/>
                    <a:pt x="93" y="9"/>
                    <a:pt x="90" y="8"/>
                  </a:cubicBezTo>
                  <a:cubicBezTo>
                    <a:pt x="88" y="8"/>
                    <a:pt x="85" y="9"/>
                    <a:pt x="85" y="11"/>
                  </a:cubicBezTo>
                  <a:cubicBezTo>
                    <a:pt x="85" y="13"/>
                    <a:pt x="83" y="13"/>
                    <a:pt x="83" y="11"/>
                  </a:cubicBezTo>
                  <a:cubicBezTo>
                    <a:pt x="82" y="9"/>
                    <a:pt x="77" y="10"/>
                    <a:pt x="76" y="9"/>
                  </a:cubicBezTo>
                  <a:cubicBezTo>
                    <a:pt x="74" y="7"/>
                    <a:pt x="68" y="8"/>
                    <a:pt x="71" y="10"/>
                  </a:cubicBezTo>
                  <a:cubicBezTo>
                    <a:pt x="73" y="11"/>
                    <a:pt x="73" y="13"/>
                    <a:pt x="73" y="15"/>
                  </a:cubicBezTo>
                  <a:cubicBezTo>
                    <a:pt x="73" y="17"/>
                    <a:pt x="76" y="16"/>
                    <a:pt x="76" y="20"/>
                  </a:cubicBezTo>
                  <a:cubicBezTo>
                    <a:pt x="76" y="23"/>
                    <a:pt x="78" y="21"/>
                    <a:pt x="80" y="21"/>
                  </a:cubicBezTo>
                  <a:cubicBezTo>
                    <a:pt x="81" y="21"/>
                    <a:pt x="81" y="23"/>
                    <a:pt x="79" y="24"/>
                  </a:cubicBezTo>
                  <a:cubicBezTo>
                    <a:pt x="76" y="24"/>
                    <a:pt x="75" y="25"/>
                    <a:pt x="74" y="27"/>
                  </a:cubicBezTo>
                  <a:cubicBezTo>
                    <a:pt x="73" y="30"/>
                    <a:pt x="71" y="28"/>
                    <a:pt x="70" y="30"/>
                  </a:cubicBezTo>
                  <a:cubicBezTo>
                    <a:pt x="68" y="32"/>
                    <a:pt x="66" y="34"/>
                    <a:pt x="64" y="33"/>
                  </a:cubicBezTo>
                  <a:cubicBezTo>
                    <a:pt x="63" y="32"/>
                    <a:pt x="62" y="33"/>
                    <a:pt x="60" y="34"/>
                  </a:cubicBezTo>
                  <a:cubicBezTo>
                    <a:pt x="59" y="35"/>
                    <a:pt x="59" y="34"/>
                    <a:pt x="56" y="32"/>
                  </a:cubicBezTo>
                  <a:cubicBezTo>
                    <a:pt x="54" y="30"/>
                    <a:pt x="53" y="27"/>
                    <a:pt x="50" y="25"/>
                  </a:cubicBezTo>
                  <a:cubicBezTo>
                    <a:pt x="48" y="25"/>
                    <a:pt x="45" y="26"/>
                    <a:pt x="43" y="26"/>
                  </a:cubicBezTo>
                  <a:cubicBezTo>
                    <a:pt x="40" y="26"/>
                    <a:pt x="32" y="25"/>
                    <a:pt x="32" y="27"/>
                  </a:cubicBezTo>
                  <a:cubicBezTo>
                    <a:pt x="31" y="28"/>
                    <a:pt x="33" y="31"/>
                    <a:pt x="34" y="31"/>
                  </a:cubicBezTo>
                  <a:cubicBezTo>
                    <a:pt x="35" y="31"/>
                    <a:pt x="38" y="32"/>
                    <a:pt x="35" y="34"/>
                  </a:cubicBezTo>
                  <a:cubicBezTo>
                    <a:pt x="33" y="37"/>
                    <a:pt x="30" y="34"/>
                    <a:pt x="30" y="38"/>
                  </a:cubicBezTo>
                  <a:cubicBezTo>
                    <a:pt x="30" y="43"/>
                    <a:pt x="36" y="46"/>
                    <a:pt x="35" y="50"/>
                  </a:cubicBezTo>
                  <a:cubicBezTo>
                    <a:pt x="35" y="52"/>
                    <a:pt x="34" y="58"/>
                    <a:pt x="34" y="61"/>
                  </a:cubicBezTo>
                  <a:cubicBezTo>
                    <a:pt x="34" y="62"/>
                    <a:pt x="33" y="70"/>
                    <a:pt x="31" y="71"/>
                  </a:cubicBezTo>
                  <a:cubicBezTo>
                    <a:pt x="28" y="71"/>
                    <a:pt x="27" y="69"/>
                    <a:pt x="24" y="71"/>
                  </a:cubicBezTo>
                  <a:cubicBezTo>
                    <a:pt x="22" y="73"/>
                    <a:pt x="18" y="72"/>
                    <a:pt x="15" y="74"/>
                  </a:cubicBezTo>
                  <a:cubicBezTo>
                    <a:pt x="12" y="76"/>
                    <a:pt x="9" y="75"/>
                    <a:pt x="9" y="79"/>
                  </a:cubicBezTo>
                  <a:cubicBezTo>
                    <a:pt x="9" y="82"/>
                    <a:pt x="5" y="83"/>
                    <a:pt x="6" y="85"/>
                  </a:cubicBezTo>
                  <a:cubicBezTo>
                    <a:pt x="7" y="88"/>
                    <a:pt x="5" y="87"/>
                    <a:pt x="3" y="89"/>
                  </a:cubicBezTo>
                  <a:cubicBezTo>
                    <a:pt x="0" y="92"/>
                    <a:pt x="3" y="93"/>
                    <a:pt x="1" y="95"/>
                  </a:cubicBezTo>
                  <a:cubicBezTo>
                    <a:pt x="0" y="96"/>
                    <a:pt x="2" y="98"/>
                    <a:pt x="4" y="101"/>
                  </a:cubicBezTo>
                  <a:cubicBezTo>
                    <a:pt x="5" y="103"/>
                    <a:pt x="7" y="105"/>
                    <a:pt x="7" y="107"/>
                  </a:cubicBezTo>
                  <a:cubicBezTo>
                    <a:pt x="7" y="109"/>
                    <a:pt x="9" y="110"/>
                    <a:pt x="11" y="110"/>
                  </a:cubicBezTo>
                  <a:cubicBezTo>
                    <a:pt x="12" y="109"/>
                    <a:pt x="11" y="114"/>
                    <a:pt x="14" y="114"/>
                  </a:cubicBezTo>
                  <a:cubicBezTo>
                    <a:pt x="18" y="114"/>
                    <a:pt x="22" y="115"/>
                    <a:pt x="23" y="113"/>
                  </a:cubicBezTo>
                  <a:cubicBezTo>
                    <a:pt x="24" y="111"/>
                    <a:pt x="25" y="109"/>
                    <a:pt x="25" y="112"/>
                  </a:cubicBezTo>
                  <a:cubicBezTo>
                    <a:pt x="25" y="115"/>
                    <a:pt x="25" y="123"/>
                    <a:pt x="27" y="122"/>
                  </a:cubicBezTo>
                  <a:cubicBezTo>
                    <a:pt x="30" y="121"/>
                    <a:pt x="35" y="121"/>
                    <a:pt x="37" y="122"/>
                  </a:cubicBezTo>
                  <a:cubicBezTo>
                    <a:pt x="39" y="123"/>
                    <a:pt x="42" y="122"/>
                    <a:pt x="44" y="121"/>
                  </a:cubicBezTo>
                  <a:cubicBezTo>
                    <a:pt x="45" y="120"/>
                    <a:pt x="47" y="120"/>
                    <a:pt x="50" y="118"/>
                  </a:cubicBezTo>
                  <a:cubicBezTo>
                    <a:pt x="53" y="116"/>
                    <a:pt x="56" y="113"/>
                    <a:pt x="59" y="113"/>
                  </a:cubicBezTo>
                  <a:cubicBezTo>
                    <a:pt x="61" y="113"/>
                    <a:pt x="66" y="111"/>
                    <a:pt x="66" y="114"/>
                  </a:cubicBezTo>
                  <a:cubicBezTo>
                    <a:pt x="65" y="116"/>
                    <a:pt x="64" y="124"/>
                    <a:pt x="68" y="129"/>
                  </a:cubicBezTo>
                  <a:cubicBezTo>
                    <a:pt x="71" y="133"/>
                    <a:pt x="73" y="134"/>
                    <a:pt x="77" y="133"/>
                  </a:cubicBezTo>
                  <a:cubicBezTo>
                    <a:pt x="80" y="133"/>
                    <a:pt x="80" y="135"/>
                    <a:pt x="82" y="134"/>
                  </a:cubicBezTo>
                  <a:cubicBezTo>
                    <a:pt x="84" y="134"/>
                    <a:pt x="83" y="137"/>
                    <a:pt x="85" y="137"/>
                  </a:cubicBezTo>
                  <a:cubicBezTo>
                    <a:pt x="87" y="137"/>
                    <a:pt x="91" y="138"/>
                    <a:pt x="91" y="140"/>
                  </a:cubicBezTo>
                  <a:cubicBezTo>
                    <a:pt x="91" y="143"/>
                    <a:pt x="98" y="141"/>
                    <a:pt x="99" y="142"/>
                  </a:cubicBezTo>
                  <a:cubicBezTo>
                    <a:pt x="101" y="144"/>
                    <a:pt x="103" y="145"/>
                    <a:pt x="102" y="147"/>
                  </a:cubicBezTo>
                  <a:cubicBezTo>
                    <a:pt x="102" y="150"/>
                    <a:pt x="106" y="152"/>
                    <a:pt x="104" y="153"/>
                  </a:cubicBezTo>
                  <a:cubicBezTo>
                    <a:pt x="101" y="154"/>
                    <a:pt x="104" y="156"/>
                    <a:pt x="104" y="159"/>
                  </a:cubicBezTo>
                  <a:cubicBezTo>
                    <a:pt x="105" y="162"/>
                    <a:pt x="107" y="163"/>
                    <a:pt x="112" y="163"/>
                  </a:cubicBezTo>
                  <a:cubicBezTo>
                    <a:pt x="118" y="162"/>
                    <a:pt x="119" y="163"/>
                    <a:pt x="119" y="167"/>
                  </a:cubicBezTo>
                  <a:cubicBezTo>
                    <a:pt x="119" y="169"/>
                    <a:pt x="122" y="170"/>
                    <a:pt x="123" y="174"/>
                  </a:cubicBezTo>
                  <a:cubicBezTo>
                    <a:pt x="124" y="177"/>
                    <a:pt x="121" y="181"/>
                    <a:pt x="122" y="183"/>
                  </a:cubicBezTo>
                  <a:cubicBezTo>
                    <a:pt x="122" y="185"/>
                    <a:pt x="121" y="187"/>
                    <a:pt x="119" y="188"/>
                  </a:cubicBezTo>
                  <a:cubicBezTo>
                    <a:pt x="121" y="191"/>
                    <a:pt x="121" y="192"/>
                    <a:pt x="120" y="193"/>
                  </a:cubicBezTo>
                  <a:cubicBezTo>
                    <a:pt x="118" y="193"/>
                    <a:pt x="122" y="196"/>
                    <a:pt x="121" y="202"/>
                  </a:cubicBezTo>
                  <a:cubicBezTo>
                    <a:pt x="120" y="206"/>
                    <a:pt x="120" y="207"/>
                    <a:pt x="125" y="207"/>
                  </a:cubicBezTo>
                  <a:cubicBezTo>
                    <a:pt x="131" y="207"/>
                    <a:pt x="130" y="209"/>
                    <a:pt x="131" y="208"/>
                  </a:cubicBezTo>
                  <a:cubicBezTo>
                    <a:pt x="133" y="207"/>
                    <a:pt x="136" y="212"/>
                    <a:pt x="137" y="215"/>
                  </a:cubicBezTo>
                  <a:cubicBezTo>
                    <a:pt x="137" y="217"/>
                    <a:pt x="140" y="223"/>
                    <a:pt x="141" y="223"/>
                  </a:cubicBezTo>
                  <a:cubicBezTo>
                    <a:pt x="142" y="223"/>
                    <a:pt x="143" y="220"/>
                    <a:pt x="146" y="221"/>
                  </a:cubicBezTo>
                  <a:cubicBezTo>
                    <a:pt x="149" y="222"/>
                    <a:pt x="146" y="231"/>
                    <a:pt x="146" y="235"/>
                  </a:cubicBezTo>
                  <a:cubicBezTo>
                    <a:pt x="148" y="234"/>
                    <a:pt x="150" y="234"/>
                    <a:pt x="151" y="235"/>
                  </a:cubicBezTo>
                  <a:cubicBezTo>
                    <a:pt x="152" y="236"/>
                    <a:pt x="153" y="244"/>
                    <a:pt x="152" y="246"/>
                  </a:cubicBezTo>
                  <a:cubicBezTo>
                    <a:pt x="152" y="248"/>
                    <a:pt x="146" y="250"/>
                    <a:pt x="143" y="252"/>
                  </a:cubicBezTo>
                  <a:cubicBezTo>
                    <a:pt x="141" y="254"/>
                    <a:pt x="133" y="260"/>
                    <a:pt x="131" y="265"/>
                  </a:cubicBezTo>
                  <a:cubicBezTo>
                    <a:pt x="129" y="268"/>
                    <a:pt x="126" y="270"/>
                    <a:pt x="124" y="273"/>
                  </a:cubicBezTo>
                  <a:cubicBezTo>
                    <a:pt x="125" y="273"/>
                    <a:pt x="125" y="273"/>
                    <a:pt x="126" y="273"/>
                  </a:cubicBezTo>
                  <a:cubicBezTo>
                    <a:pt x="128" y="272"/>
                    <a:pt x="130" y="272"/>
                    <a:pt x="132" y="275"/>
                  </a:cubicBezTo>
                  <a:cubicBezTo>
                    <a:pt x="135" y="278"/>
                    <a:pt x="134" y="280"/>
                    <a:pt x="135" y="280"/>
                  </a:cubicBezTo>
                  <a:cubicBezTo>
                    <a:pt x="137" y="279"/>
                    <a:pt x="138" y="276"/>
                    <a:pt x="140" y="278"/>
                  </a:cubicBezTo>
                  <a:cubicBezTo>
                    <a:pt x="142" y="281"/>
                    <a:pt x="147" y="284"/>
                    <a:pt x="148" y="285"/>
                  </a:cubicBezTo>
                  <a:cubicBezTo>
                    <a:pt x="149" y="287"/>
                    <a:pt x="153" y="288"/>
                    <a:pt x="153" y="291"/>
                  </a:cubicBezTo>
                  <a:cubicBezTo>
                    <a:pt x="153" y="293"/>
                    <a:pt x="152" y="298"/>
                    <a:pt x="154" y="302"/>
                  </a:cubicBezTo>
                  <a:cubicBezTo>
                    <a:pt x="155" y="301"/>
                    <a:pt x="155" y="300"/>
                    <a:pt x="157" y="29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1029;p79"/>
            <p:cNvSpPr/>
            <p:nvPr/>
          </p:nvSpPr>
          <p:spPr>
            <a:xfrm>
              <a:off x="3334498" y="3985565"/>
              <a:ext cx="100629" cy="112371"/>
            </a:xfrm>
            <a:custGeom>
              <a:avLst/>
              <a:gdLst/>
              <a:ahLst/>
              <a:cxnLst/>
              <a:rect l="l" t="t" r="r" b="b"/>
              <a:pathLst>
                <a:path w="37" h="41" extrusionOk="0">
                  <a:moveTo>
                    <a:pt x="36" y="19"/>
                  </a:moveTo>
                  <a:cubicBezTo>
                    <a:pt x="36" y="16"/>
                    <a:pt x="32" y="15"/>
                    <a:pt x="31" y="13"/>
                  </a:cubicBezTo>
                  <a:cubicBezTo>
                    <a:pt x="30" y="12"/>
                    <a:pt x="25" y="9"/>
                    <a:pt x="23" y="6"/>
                  </a:cubicBezTo>
                  <a:cubicBezTo>
                    <a:pt x="21" y="3"/>
                    <a:pt x="20" y="7"/>
                    <a:pt x="18" y="8"/>
                  </a:cubicBezTo>
                  <a:cubicBezTo>
                    <a:pt x="17" y="8"/>
                    <a:pt x="18" y="5"/>
                    <a:pt x="15" y="3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8"/>
                    <a:pt x="2" y="11"/>
                    <a:pt x="1" y="18"/>
                  </a:cubicBezTo>
                  <a:cubicBezTo>
                    <a:pt x="1" y="23"/>
                    <a:pt x="0" y="22"/>
                    <a:pt x="0" y="27"/>
                  </a:cubicBezTo>
                  <a:cubicBezTo>
                    <a:pt x="0" y="32"/>
                    <a:pt x="1" y="32"/>
                    <a:pt x="2" y="32"/>
                  </a:cubicBezTo>
                  <a:cubicBezTo>
                    <a:pt x="2" y="33"/>
                    <a:pt x="1" y="34"/>
                    <a:pt x="1" y="35"/>
                  </a:cubicBezTo>
                  <a:cubicBezTo>
                    <a:pt x="2" y="35"/>
                    <a:pt x="2" y="36"/>
                    <a:pt x="4" y="36"/>
                  </a:cubicBezTo>
                  <a:cubicBezTo>
                    <a:pt x="7" y="36"/>
                    <a:pt x="11" y="37"/>
                    <a:pt x="13" y="39"/>
                  </a:cubicBezTo>
                  <a:cubicBezTo>
                    <a:pt x="17" y="41"/>
                    <a:pt x="16" y="38"/>
                    <a:pt x="20" y="39"/>
                  </a:cubicBezTo>
                  <a:cubicBezTo>
                    <a:pt x="23" y="39"/>
                    <a:pt x="27" y="40"/>
                    <a:pt x="31" y="37"/>
                  </a:cubicBezTo>
                  <a:cubicBezTo>
                    <a:pt x="34" y="36"/>
                    <a:pt x="35" y="34"/>
                    <a:pt x="37" y="31"/>
                  </a:cubicBezTo>
                  <a:cubicBezTo>
                    <a:pt x="35" y="26"/>
                    <a:pt x="36" y="21"/>
                    <a:pt x="36" y="1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1030;p79"/>
            <p:cNvSpPr/>
            <p:nvPr/>
          </p:nvSpPr>
          <p:spPr>
            <a:xfrm>
              <a:off x="3022546" y="3799400"/>
              <a:ext cx="409227" cy="813423"/>
            </a:xfrm>
            <a:custGeom>
              <a:avLst/>
              <a:gdLst/>
              <a:ahLst/>
              <a:cxnLst/>
              <a:rect l="l" t="t" r="r" b="b"/>
              <a:pathLst>
                <a:path w="150" h="298" extrusionOk="0">
                  <a:moveTo>
                    <a:pt x="57" y="291"/>
                  </a:moveTo>
                  <a:cubicBezTo>
                    <a:pt x="53" y="291"/>
                    <a:pt x="45" y="284"/>
                    <a:pt x="42" y="282"/>
                  </a:cubicBezTo>
                  <a:cubicBezTo>
                    <a:pt x="40" y="280"/>
                    <a:pt x="42" y="278"/>
                    <a:pt x="38" y="278"/>
                  </a:cubicBezTo>
                  <a:cubicBezTo>
                    <a:pt x="36" y="279"/>
                    <a:pt x="38" y="276"/>
                    <a:pt x="39" y="275"/>
                  </a:cubicBezTo>
                  <a:cubicBezTo>
                    <a:pt x="41" y="275"/>
                    <a:pt x="38" y="272"/>
                    <a:pt x="37" y="271"/>
                  </a:cubicBezTo>
                  <a:cubicBezTo>
                    <a:pt x="37" y="275"/>
                    <a:pt x="36" y="296"/>
                    <a:pt x="37" y="296"/>
                  </a:cubicBezTo>
                  <a:cubicBezTo>
                    <a:pt x="38" y="296"/>
                    <a:pt x="47" y="295"/>
                    <a:pt x="49" y="297"/>
                  </a:cubicBezTo>
                  <a:cubicBezTo>
                    <a:pt x="50" y="297"/>
                    <a:pt x="51" y="298"/>
                    <a:pt x="52" y="297"/>
                  </a:cubicBezTo>
                  <a:cubicBezTo>
                    <a:pt x="54" y="295"/>
                    <a:pt x="60" y="296"/>
                    <a:pt x="61" y="294"/>
                  </a:cubicBezTo>
                  <a:cubicBezTo>
                    <a:pt x="64" y="292"/>
                    <a:pt x="61" y="292"/>
                    <a:pt x="57" y="291"/>
                  </a:cubicBezTo>
                  <a:close/>
                  <a:moveTo>
                    <a:pt x="148" y="31"/>
                  </a:moveTo>
                  <a:cubicBezTo>
                    <a:pt x="147" y="31"/>
                    <a:pt x="145" y="31"/>
                    <a:pt x="143" y="31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3" y="35"/>
                    <a:pt x="141" y="43"/>
                    <a:pt x="139" y="43"/>
                  </a:cubicBezTo>
                  <a:cubicBezTo>
                    <a:pt x="137" y="43"/>
                    <a:pt x="135" y="46"/>
                    <a:pt x="133" y="45"/>
                  </a:cubicBezTo>
                  <a:cubicBezTo>
                    <a:pt x="131" y="45"/>
                    <a:pt x="129" y="48"/>
                    <a:pt x="127" y="47"/>
                  </a:cubicBezTo>
                  <a:cubicBezTo>
                    <a:pt x="125" y="45"/>
                    <a:pt x="121" y="47"/>
                    <a:pt x="120" y="46"/>
                  </a:cubicBezTo>
                  <a:cubicBezTo>
                    <a:pt x="118" y="45"/>
                    <a:pt x="113" y="46"/>
                    <a:pt x="113" y="44"/>
                  </a:cubicBezTo>
                  <a:cubicBezTo>
                    <a:pt x="113" y="43"/>
                    <a:pt x="116" y="43"/>
                    <a:pt x="116" y="40"/>
                  </a:cubicBezTo>
                  <a:cubicBezTo>
                    <a:pt x="116" y="36"/>
                    <a:pt x="122" y="31"/>
                    <a:pt x="121" y="30"/>
                  </a:cubicBezTo>
                  <a:cubicBezTo>
                    <a:pt x="120" y="28"/>
                    <a:pt x="109" y="25"/>
                    <a:pt x="107" y="23"/>
                  </a:cubicBezTo>
                  <a:cubicBezTo>
                    <a:pt x="105" y="20"/>
                    <a:pt x="104" y="19"/>
                    <a:pt x="99" y="19"/>
                  </a:cubicBezTo>
                  <a:cubicBezTo>
                    <a:pt x="94" y="19"/>
                    <a:pt x="94" y="16"/>
                    <a:pt x="91" y="14"/>
                  </a:cubicBezTo>
                  <a:cubicBezTo>
                    <a:pt x="88" y="11"/>
                    <a:pt x="83" y="6"/>
                    <a:pt x="81" y="3"/>
                  </a:cubicBezTo>
                  <a:cubicBezTo>
                    <a:pt x="78" y="3"/>
                    <a:pt x="74" y="2"/>
                    <a:pt x="73" y="3"/>
                  </a:cubicBezTo>
                  <a:cubicBezTo>
                    <a:pt x="72" y="5"/>
                    <a:pt x="71" y="10"/>
                    <a:pt x="69" y="7"/>
                  </a:cubicBezTo>
                  <a:cubicBezTo>
                    <a:pt x="68" y="5"/>
                    <a:pt x="64" y="5"/>
                    <a:pt x="60" y="4"/>
                  </a:cubicBezTo>
                  <a:cubicBezTo>
                    <a:pt x="57" y="4"/>
                    <a:pt x="58" y="0"/>
                    <a:pt x="54" y="4"/>
                  </a:cubicBezTo>
                  <a:cubicBezTo>
                    <a:pt x="52" y="6"/>
                    <a:pt x="50" y="7"/>
                    <a:pt x="49" y="8"/>
                  </a:cubicBezTo>
                  <a:cubicBezTo>
                    <a:pt x="49" y="12"/>
                    <a:pt x="48" y="16"/>
                    <a:pt x="47" y="18"/>
                  </a:cubicBezTo>
                  <a:cubicBezTo>
                    <a:pt x="46" y="19"/>
                    <a:pt x="38" y="22"/>
                    <a:pt x="38" y="24"/>
                  </a:cubicBezTo>
                  <a:cubicBezTo>
                    <a:pt x="38" y="26"/>
                    <a:pt x="39" y="28"/>
                    <a:pt x="38" y="30"/>
                  </a:cubicBezTo>
                  <a:cubicBezTo>
                    <a:pt x="37" y="31"/>
                    <a:pt x="41" y="36"/>
                    <a:pt x="38" y="37"/>
                  </a:cubicBezTo>
                  <a:cubicBezTo>
                    <a:pt x="37" y="39"/>
                    <a:pt x="40" y="41"/>
                    <a:pt x="39" y="43"/>
                  </a:cubicBezTo>
                  <a:cubicBezTo>
                    <a:pt x="38" y="43"/>
                    <a:pt x="35" y="44"/>
                    <a:pt x="35" y="46"/>
                  </a:cubicBezTo>
                  <a:cubicBezTo>
                    <a:pt x="35" y="47"/>
                    <a:pt x="35" y="51"/>
                    <a:pt x="32" y="52"/>
                  </a:cubicBezTo>
                  <a:cubicBezTo>
                    <a:pt x="30" y="53"/>
                    <a:pt x="29" y="56"/>
                    <a:pt x="29" y="59"/>
                  </a:cubicBezTo>
                  <a:cubicBezTo>
                    <a:pt x="29" y="61"/>
                    <a:pt x="26" y="59"/>
                    <a:pt x="27" y="63"/>
                  </a:cubicBezTo>
                  <a:cubicBezTo>
                    <a:pt x="28" y="66"/>
                    <a:pt x="29" y="69"/>
                    <a:pt x="27" y="70"/>
                  </a:cubicBezTo>
                  <a:cubicBezTo>
                    <a:pt x="25" y="71"/>
                    <a:pt x="26" y="76"/>
                    <a:pt x="24" y="76"/>
                  </a:cubicBezTo>
                  <a:cubicBezTo>
                    <a:pt x="23" y="76"/>
                    <a:pt x="22" y="81"/>
                    <a:pt x="24" y="84"/>
                  </a:cubicBezTo>
                  <a:cubicBezTo>
                    <a:pt x="26" y="87"/>
                    <a:pt x="26" y="89"/>
                    <a:pt x="26" y="92"/>
                  </a:cubicBezTo>
                  <a:cubicBezTo>
                    <a:pt x="26" y="94"/>
                    <a:pt x="29" y="95"/>
                    <a:pt x="28" y="98"/>
                  </a:cubicBezTo>
                  <a:cubicBezTo>
                    <a:pt x="27" y="101"/>
                    <a:pt x="27" y="104"/>
                    <a:pt x="26" y="104"/>
                  </a:cubicBezTo>
                  <a:cubicBezTo>
                    <a:pt x="25" y="105"/>
                    <a:pt x="26" y="109"/>
                    <a:pt x="24" y="110"/>
                  </a:cubicBezTo>
                  <a:cubicBezTo>
                    <a:pt x="22" y="111"/>
                    <a:pt x="26" y="117"/>
                    <a:pt x="24" y="119"/>
                  </a:cubicBezTo>
                  <a:cubicBezTo>
                    <a:pt x="23" y="120"/>
                    <a:pt x="18" y="121"/>
                    <a:pt x="18" y="127"/>
                  </a:cubicBezTo>
                  <a:cubicBezTo>
                    <a:pt x="18" y="131"/>
                    <a:pt x="19" y="134"/>
                    <a:pt x="18" y="136"/>
                  </a:cubicBezTo>
                  <a:cubicBezTo>
                    <a:pt x="18" y="138"/>
                    <a:pt x="21" y="138"/>
                    <a:pt x="20" y="141"/>
                  </a:cubicBezTo>
                  <a:cubicBezTo>
                    <a:pt x="20" y="143"/>
                    <a:pt x="16" y="141"/>
                    <a:pt x="16" y="143"/>
                  </a:cubicBezTo>
                  <a:cubicBezTo>
                    <a:pt x="16" y="145"/>
                    <a:pt x="17" y="149"/>
                    <a:pt x="15" y="149"/>
                  </a:cubicBezTo>
                  <a:cubicBezTo>
                    <a:pt x="15" y="149"/>
                    <a:pt x="14" y="151"/>
                    <a:pt x="14" y="153"/>
                  </a:cubicBezTo>
                  <a:cubicBezTo>
                    <a:pt x="14" y="157"/>
                    <a:pt x="12" y="157"/>
                    <a:pt x="12" y="159"/>
                  </a:cubicBezTo>
                  <a:cubicBezTo>
                    <a:pt x="12" y="160"/>
                    <a:pt x="14" y="162"/>
                    <a:pt x="14" y="164"/>
                  </a:cubicBezTo>
                  <a:cubicBezTo>
                    <a:pt x="14" y="165"/>
                    <a:pt x="15" y="172"/>
                    <a:pt x="13" y="172"/>
                  </a:cubicBezTo>
                  <a:cubicBezTo>
                    <a:pt x="11" y="172"/>
                    <a:pt x="11" y="178"/>
                    <a:pt x="12" y="179"/>
                  </a:cubicBezTo>
                  <a:cubicBezTo>
                    <a:pt x="13" y="180"/>
                    <a:pt x="13" y="182"/>
                    <a:pt x="13" y="184"/>
                  </a:cubicBezTo>
                  <a:cubicBezTo>
                    <a:pt x="12" y="185"/>
                    <a:pt x="15" y="187"/>
                    <a:pt x="14" y="189"/>
                  </a:cubicBezTo>
                  <a:cubicBezTo>
                    <a:pt x="12" y="190"/>
                    <a:pt x="13" y="193"/>
                    <a:pt x="15" y="192"/>
                  </a:cubicBezTo>
                  <a:cubicBezTo>
                    <a:pt x="18" y="191"/>
                    <a:pt x="19" y="196"/>
                    <a:pt x="17" y="196"/>
                  </a:cubicBezTo>
                  <a:cubicBezTo>
                    <a:pt x="15" y="196"/>
                    <a:pt x="12" y="196"/>
                    <a:pt x="14" y="197"/>
                  </a:cubicBezTo>
                  <a:cubicBezTo>
                    <a:pt x="16" y="199"/>
                    <a:pt x="18" y="201"/>
                    <a:pt x="15" y="202"/>
                  </a:cubicBezTo>
                  <a:cubicBezTo>
                    <a:pt x="12" y="203"/>
                    <a:pt x="15" y="205"/>
                    <a:pt x="14" y="208"/>
                  </a:cubicBezTo>
                  <a:cubicBezTo>
                    <a:pt x="14" y="211"/>
                    <a:pt x="16" y="213"/>
                    <a:pt x="14" y="214"/>
                  </a:cubicBezTo>
                  <a:cubicBezTo>
                    <a:pt x="12" y="214"/>
                    <a:pt x="15" y="218"/>
                    <a:pt x="12" y="219"/>
                  </a:cubicBezTo>
                  <a:cubicBezTo>
                    <a:pt x="8" y="219"/>
                    <a:pt x="11" y="222"/>
                    <a:pt x="8" y="224"/>
                  </a:cubicBezTo>
                  <a:cubicBezTo>
                    <a:pt x="6" y="226"/>
                    <a:pt x="11" y="228"/>
                    <a:pt x="9" y="229"/>
                  </a:cubicBezTo>
                  <a:cubicBezTo>
                    <a:pt x="6" y="231"/>
                    <a:pt x="8" y="235"/>
                    <a:pt x="5" y="235"/>
                  </a:cubicBezTo>
                  <a:cubicBezTo>
                    <a:pt x="4" y="235"/>
                    <a:pt x="2" y="238"/>
                    <a:pt x="2" y="239"/>
                  </a:cubicBezTo>
                  <a:cubicBezTo>
                    <a:pt x="2" y="241"/>
                    <a:pt x="0" y="244"/>
                    <a:pt x="2" y="247"/>
                  </a:cubicBezTo>
                  <a:cubicBezTo>
                    <a:pt x="4" y="249"/>
                    <a:pt x="2" y="251"/>
                    <a:pt x="4" y="251"/>
                  </a:cubicBezTo>
                  <a:cubicBezTo>
                    <a:pt x="4" y="252"/>
                    <a:pt x="11" y="251"/>
                    <a:pt x="10" y="253"/>
                  </a:cubicBezTo>
                  <a:cubicBezTo>
                    <a:pt x="9" y="256"/>
                    <a:pt x="9" y="262"/>
                    <a:pt x="11" y="262"/>
                  </a:cubicBezTo>
                  <a:cubicBezTo>
                    <a:pt x="12" y="262"/>
                    <a:pt x="12" y="265"/>
                    <a:pt x="14" y="265"/>
                  </a:cubicBezTo>
                  <a:cubicBezTo>
                    <a:pt x="15" y="265"/>
                    <a:pt x="24" y="264"/>
                    <a:pt x="27" y="265"/>
                  </a:cubicBezTo>
                  <a:cubicBezTo>
                    <a:pt x="28" y="265"/>
                    <a:pt x="30" y="266"/>
                    <a:pt x="31" y="267"/>
                  </a:cubicBezTo>
                  <a:cubicBezTo>
                    <a:pt x="33" y="266"/>
                    <a:pt x="38" y="269"/>
                    <a:pt x="38" y="268"/>
                  </a:cubicBezTo>
                  <a:cubicBezTo>
                    <a:pt x="39" y="267"/>
                    <a:pt x="34" y="263"/>
                    <a:pt x="34" y="262"/>
                  </a:cubicBezTo>
                  <a:cubicBezTo>
                    <a:pt x="34" y="260"/>
                    <a:pt x="33" y="257"/>
                    <a:pt x="33" y="256"/>
                  </a:cubicBezTo>
                  <a:cubicBezTo>
                    <a:pt x="33" y="254"/>
                    <a:pt x="33" y="251"/>
                    <a:pt x="35" y="249"/>
                  </a:cubicBezTo>
                  <a:cubicBezTo>
                    <a:pt x="38" y="247"/>
                    <a:pt x="38" y="246"/>
                    <a:pt x="38" y="246"/>
                  </a:cubicBezTo>
                  <a:cubicBezTo>
                    <a:pt x="40" y="246"/>
                    <a:pt x="43" y="244"/>
                    <a:pt x="43" y="240"/>
                  </a:cubicBezTo>
                  <a:cubicBezTo>
                    <a:pt x="43" y="237"/>
                    <a:pt x="45" y="235"/>
                    <a:pt x="49" y="232"/>
                  </a:cubicBezTo>
                  <a:cubicBezTo>
                    <a:pt x="52" y="229"/>
                    <a:pt x="58" y="226"/>
                    <a:pt x="57" y="225"/>
                  </a:cubicBezTo>
                  <a:cubicBezTo>
                    <a:pt x="57" y="224"/>
                    <a:pt x="59" y="219"/>
                    <a:pt x="59" y="218"/>
                  </a:cubicBezTo>
                  <a:cubicBezTo>
                    <a:pt x="59" y="216"/>
                    <a:pt x="53" y="216"/>
                    <a:pt x="51" y="215"/>
                  </a:cubicBezTo>
                  <a:cubicBezTo>
                    <a:pt x="49" y="215"/>
                    <a:pt x="43" y="211"/>
                    <a:pt x="46" y="204"/>
                  </a:cubicBezTo>
                  <a:cubicBezTo>
                    <a:pt x="49" y="199"/>
                    <a:pt x="56" y="198"/>
                    <a:pt x="59" y="198"/>
                  </a:cubicBezTo>
                  <a:cubicBezTo>
                    <a:pt x="60" y="197"/>
                    <a:pt x="59" y="194"/>
                    <a:pt x="60" y="193"/>
                  </a:cubicBezTo>
                  <a:cubicBezTo>
                    <a:pt x="61" y="192"/>
                    <a:pt x="62" y="190"/>
                    <a:pt x="62" y="189"/>
                  </a:cubicBezTo>
                  <a:cubicBezTo>
                    <a:pt x="62" y="186"/>
                    <a:pt x="62" y="181"/>
                    <a:pt x="65" y="181"/>
                  </a:cubicBezTo>
                  <a:cubicBezTo>
                    <a:pt x="68" y="180"/>
                    <a:pt x="69" y="178"/>
                    <a:pt x="67" y="178"/>
                  </a:cubicBezTo>
                  <a:cubicBezTo>
                    <a:pt x="65" y="178"/>
                    <a:pt x="64" y="176"/>
                    <a:pt x="67" y="176"/>
                  </a:cubicBezTo>
                  <a:cubicBezTo>
                    <a:pt x="71" y="175"/>
                    <a:pt x="69" y="178"/>
                    <a:pt x="72" y="178"/>
                  </a:cubicBezTo>
                  <a:cubicBezTo>
                    <a:pt x="73" y="178"/>
                    <a:pt x="77" y="174"/>
                    <a:pt x="74" y="172"/>
                  </a:cubicBezTo>
                  <a:cubicBezTo>
                    <a:pt x="72" y="170"/>
                    <a:pt x="71" y="173"/>
                    <a:pt x="69" y="174"/>
                  </a:cubicBezTo>
                  <a:cubicBezTo>
                    <a:pt x="68" y="174"/>
                    <a:pt x="67" y="171"/>
                    <a:pt x="65" y="171"/>
                  </a:cubicBezTo>
                  <a:cubicBezTo>
                    <a:pt x="63" y="171"/>
                    <a:pt x="64" y="167"/>
                    <a:pt x="64" y="165"/>
                  </a:cubicBezTo>
                  <a:cubicBezTo>
                    <a:pt x="63" y="165"/>
                    <a:pt x="62" y="161"/>
                    <a:pt x="63" y="159"/>
                  </a:cubicBezTo>
                  <a:cubicBezTo>
                    <a:pt x="65" y="157"/>
                    <a:pt x="71" y="162"/>
                    <a:pt x="75" y="162"/>
                  </a:cubicBezTo>
                  <a:cubicBezTo>
                    <a:pt x="81" y="163"/>
                    <a:pt x="84" y="160"/>
                    <a:pt x="84" y="158"/>
                  </a:cubicBezTo>
                  <a:cubicBezTo>
                    <a:pt x="84" y="156"/>
                    <a:pt x="82" y="153"/>
                    <a:pt x="84" y="151"/>
                  </a:cubicBezTo>
                  <a:cubicBezTo>
                    <a:pt x="87" y="149"/>
                    <a:pt x="85" y="148"/>
                    <a:pt x="84" y="145"/>
                  </a:cubicBezTo>
                  <a:cubicBezTo>
                    <a:pt x="83" y="142"/>
                    <a:pt x="85" y="141"/>
                    <a:pt x="87" y="142"/>
                  </a:cubicBezTo>
                  <a:cubicBezTo>
                    <a:pt x="88" y="143"/>
                    <a:pt x="98" y="143"/>
                    <a:pt x="105" y="141"/>
                  </a:cubicBezTo>
                  <a:cubicBezTo>
                    <a:pt x="114" y="140"/>
                    <a:pt x="119" y="137"/>
                    <a:pt x="120" y="134"/>
                  </a:cubicBezTo>
                  <a:cubicBezTo>
                    <a:pt x="120" y="132"/>
                    <a:pt x="126" y="127"/>
                    <a:pt x="127" y="125"/>
                  </a:cubicBezTo>
                  <a:cubicBezTo>
                    <a:pt x="128" y="123"/>
                    <a:pt x="127" y="120"/>
                    <a:pt x="124" y="119"/>
                  </a:cubicBezTo>
                  <a:cubicBezTo>
                    <a:pt x="120" y="119"/>
                    <a:pt x="120" y="116"/>
                    <a:pt x="122" y="113"/>
                  </a:cubicBezTo>
                  <a:cubicBezTo>
                    <a:pt x="124" y="111"/>
                    <a:pt x="121" y="109"/>
                    <a:pt x="118" y="109"/>
                  </a:cubicBezTo>
                  <a:cubicBezTo>
                    <a:pt x="115" y="108"/>
                    <a:pt x="110" y="106"/>
                    <a:pt x="113" y="104"/>
                  </a:cubicBezTo>
                  <a:cubicBezTo>
                    <a:pt x="115" y="103"/>
                    <a:pt x="115" y="103"/>
                    <a:pt x="116" y="104"/>
                  </a:cubicBezTo>
                  <a:cubicBezTo>
                    <a:pt x="116" y="102"/>
                    <a:pt x="117" y="101"/>
                    <a:pt x="117" y="100"/>
                  </a:cubicBezTo>
                  <a:cubicBezTo>
                    <a:pt x="116" y="100"/>
                    <a:pt x="114" y="100"/>
                    <a:pt x="114" y="95"/>
                  </a:cubicBezTo>
                  <a:cubicBezTo>
                    <a:pt x="114" y="91"/>
                    <a:pt x="116" y="92"/>
                    <a:pt x="116" y="86"/>
                  </a:cubicBezTo>
                  <a:cubicBezTo>
                    <a:pt x="117" y="80"/>
                    <a:pt x="118" y="77"/>
                    <a:pt x="118" y="73"/>
                  </a:cubicBezTo>
                  <a:cubicBezTo>
                    <a:pt x="118" y="70"/>
                    <a:pt x="124" y="67"/>
                    <a:pt x="128" y="61"/>
                  </a:cubicBezTo>
                  <a:cubicBezTo>
                    <a:pt x="130" y="56"/>
                    <a:pt x="138" y="50"/>
                    <a:pt x="140" y="48"/>
                  </a:cubicBezTo>
                  <a:cubicBezTo>
                    <a:pt x="143" y="46"/>
                    <a:pt x="149" y="44"/>
                    <a:pt x="149" y="43"/>
                  </a:cubicBezTo>
                  <a:cubicBezTo>
                    <a:pt x="150" y="41"/>
                    <a:pt x="149" y="32"/>
                    <a:pt x="148" y="3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1031;p79"/>
            <p:cNvSpPr/>
            <p:nvPr/>
          </p:nvSpPr>
          <p:spPr>
            <a:xfrm>
              <a:off x="2978940" y="3707157"/>
              <a:ext cx="177779" cy="920760"/>
            </a:xfrm>
            <a:custGeom>
              <a:avLst/>
              <a:gdLst/>
              <a:ahLst/>
              <a:cxnLst/>
              <a:rect l="l" t="t" r="r" b="b"/>
              <a:pathLst>
                <a:path w="65" h="337" extrusionOk="0">
                  <a:moveTo>
                    <a:pt x="42" y="138"/>
                  </a:moveTo>
                  <a:cubicBezTo>
                    <a:pt x="43" y="137"/>
                    <a:pt x="43" y="134"/>
                    <a:pt x="44" y="132"/>
                  </a:cubicBezTo>
                  <a:cubicBezTo>
                    <a:pt x="45" y="129"/>
                    <a:pt x="42" y="128"/>
                    <a:pt x="42" y="125"/>
                  </a:cubicBezTo>
                  <a:cubicBezTo>
                    <a:pt x="42" y="122"/>
                    <a:pt x="41" y="121"/>
                    <a:pt x="39" y="118"/>
                  </a:cubicBezTo>
                  <a:cubicBezTo>
                    <a:pt x="37" y="115"/>
                    <a:pt x="38" y="110"/>
                    <a:pt x="39" y="110"/>
                  </a:cubicBezTo>
                  <a:cubicBezTo>
                    <a:pt x="41" y="110"/>
                    <a:pt x="40" y="105"/>
                    <a:pt x="43" y="104"/>
                  </a:cubicBezTo>
                  <a:cubicBezTo>
                    <a:pt x="45" y="103"/>
                    <a:pt x="44" y="99"/>
                    <a:pt x="43" y="97"/>
                  </a:cubicBezTo>
                  <a:cubicBezTo>
                    <a:pt x="41" y="93"/>
                    <a:pt x="45" y="95"/>
                    <a:pt x="45" y="93"/>
                  </a:cubicBezTo>
                  <a:cubicBezTo>
                    <a:pt x="45" y="90"/>
                    <a:pt x="46" y="86"/>
                    <a:pt x="48" y="86"/>
                  </a:cubicBezTo>
                  <a:cubicBezTo>
                    <a:pt x="50" y="85"/>
                    <a:pt x="50" y="81"/>
                    <a:pt x="50" y="80"/>
                  </a:cubicBezTo>
                  <a:cubicBezTo>
                    <a:pt x="50" y="78"/>
                    <a:pt x="53" y="77"/>
                    <a:pt x="55" y="76"/>
                  </a:cubicBezTo>
                  <a:cubicBezTo>
                    <a:pt x="56" y="74"/>
                    <a:pt x="52" y="73"/>
                    <a:pt x="54" y="71"/>
                  </a:cubicBezTo>
                  <a:cubicBezTo>
                    <a:pt x="57" y="70"/>
                    <a:pt x="52" y="64"/>
                    <a:pt x="54" y="63"/>
                  </a:cubicBezTo>
                  <a:cubicBezTo>
                    <a:pt x="55" y="61"/>
                    <a:pt x="54" y="60"/>
                    <a:pt x="54" y="58"/>
                  </a:cubicBezTo>
                  <a:cubicBezTo>
                    <a:pt x="54" y="56"/>
                    <a:pt x="62" y="52"/>
                    <a:pt x="63" y="51"/>
                  </a:cubicBezTo>
                  <a:cubicBezTo>
                    <a:pt x="63" y="49"/>
                    <a:pt x="64" y="46"/>
                    <a:pt x="64" y="42"/>
                  </a:cubicBezTo>
                  <a:cubicBezTo>
                    <a:pt x="63" y="44"/>
                    <a:pt x="60" y="45"/>
                    <a:pt x="60" y="44"/>
                  </a:cubicBezTo>
                  <a:cubicBezTo>
                    <a:pt x="59" y="42"/>
                    <a:pt x="60" y="37"/>
                    <a:pt x="58" y="36"/>
                  </a:cubicBezTo>
                  <a:cubicBezTo>
                    <a:pt x="56" y="34"/>
                    <a:pt x="57" y="30"/>
                    <a:pt x="55" y="29"/>
                  </a:cubicBezTo>
                  <a:cubicBezTo>
                    <a:pt x="53" y="28"/>
                    <a:pt x="50" y="24"/>
                    <a:pt x="52" y="23"/>
                  </a:cubicBezTo>
                  <a:cubicBezTo>
                    <a:pt x="54" y="22"/>
                    <a:pt x="52" y="19"/>
                    <a:pt x="54" y="17"/>
                  </a:cubicBezTo>
                  <a:cubicBezTo>
                    <a:pt x="56" y="16"/>
                    <a:pt x="53" y="16"/>
                    <a:pt x="51" y="13"/>
                  </a:cubicBezTo>
                  <a:cubicBezTo>
                    <a:pt x="49" y="11"/>
                    <a:pt x="52" y="7"/>
                    <a:pt x="50" y="5"/>
                  </a:cubicBezTo>
                  <a:cubicBezTo>
                    <a:pt x="47" y="3"/>
                    <a:pt x="47" y="0"/>
                    <a:pt x="46" y="2"/>
                  </a:cubicBezTo>
                  <a:cubicBezTo>
                    <a:pt x="45" y="3"/>
                    <a:pt x="45" y="7"/>
                    <a:pt x="43" y="8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41" y="11"/>
                    <a:pt x="40" y="14"/>
                    <a:pt x="41" y="16"/>
                  </a:cubicBezTo>
                  <a:cubicBezTo>
                    <a:pt x="42" y="18"/>
                    <a:pt x="43" y="30"/>
                    <a:pt x="42" y="35"/>
                  </a:cubicBezTo>
                  <a:cubicBezTo>
                    <a:pt x="41" y="39"/>
                    <a:pt x="40" y="43"/>
                    <a:pt x="39" y="46"/>
                  </a:cubicBezTo>
                  <a:cubicBezTo>
                    <a:pt x="37" y="49"/>
                    <a:pt x="41" y="49"/>
                    <a:pt x="40" y="50"/>
                  </a:cubicBezTo>
                  <a:cubicBezTo>
                    <a:pt x="38" y="51"/>
                    <a:pt x="39" y="55"/>
                    <a:pt x="39" y="61"/>
                  </a:cubicBezTo>
                  <a:cubicBezTo>
                    <a:pt x="39" y="65"/>
                    <a:pt x="36" y="74"/>
                    <a:pt x="36" y="77"/>
                  </a:cubicBezTo>
                  <a:cubicBezTo>
                    <a:pt x="36" y="80"/>
                    <a:pt x="34" y="82"/>
                    <a:pt x="34" y="85"/>
                  </a:cubicBezTo>
                  <a:cubicBezTo>
                    <a:pt x="34" y="88"/>
                    <a:pt x="32" y="90"/>
                    <a:pt x="30" y="91"/>
                  </a:cubicBezTo>
                  <a:cubicBezTo>
                    <a:pt x="28" y="93"/>
                    <a:pt x="34" y="98"/>
                    <a:pt x="33" y="100"/>
                  </a:cubicBezTo>
                  <a:cubicBezTo>
                    <a:pt x="33" y="103"/>
                    <a:pt x="30" y="104"/>
                    <a:pt x="30" y="109"/>
                  </a:cubicBezTo>
                  <a:cubicBezTo>
                    <a:pt x="32" y="114"/>
                    <a:pt x="30" y="122"/>
                    <a:pt x="30" y="124"/>
                  </a:cubicBezTo>
                  <a:cubicBezTo>
                    <a:pt x="30" y="126"/>
                    <a:pt x="28" y="126"/>
                    <a:pt x="29" y="130"/>
                  </a:cubicBezTo>
                  <a:cubicBezTo>
                    <a:pt x="29" y="134"/>
                    <a:pt x="26" y="134"/>
                    <a:pt x="26" y="139"/>
                  </a:cubicBezTo>
                  <a:cubicBezTo>
                    <a:pt x="25" y="144"/>
                    <a:pt x="22" y="151"/>
                    <a:pt x="21" y="155"/>
                  </a:cubicBezTo>
                  <a:cubicBezTo>
                    <a:pt x="19" y="159"/>
                    <a:pt x="19" y="160"/>
                    <a:pt x="17" y="160"/>
                  </a:cubicBezTo>
                  <a:cubicBezTo>
                    <a:pt x="15" y="160"/>
                    <a:pt x="14" y="163"/>
                    <a:pt x="16" y="166"/>
                  </a:cubicBezTo>
                  <a:cubicBezTo>
                    <a:pt x="17" y="170"/>
                    <a:pt x="15" y="172"/>
                    <a:pt x="17" y="176"/>
                  </a:cubicBezTo>
                  <a:cubicBezTo>
                    <a:pt x="19" y="179"/>
                    <a:pt x="18" y="180"/>
                    <a:pt x="17" y="183"/>
                  </a:cubicBezTo>
                  <a:cubicBezTo>
                    <a:pt x="16" y="186"/>
                    <a:pt x="15" y="186"/>
                    <a:pt x="15" y="189"/>
                  </a:cubicBezTo>
                  <a:cubicBezTo>
                    <a:pt x="15" y="193"/>
                    <a:pt x="12" y="195"/>
                    <a:pt x="14" y="198"/>
                  </a:cubicBezTo>
                  <a:cubicBezTo>
                    <a:pt x="15" y="202"/>
                    <a:pt x="15" y="203"/>
                    <a:pt x="13" y="203"/>
                  </a:cubicBezTo>
                  <a:cubicBezTo>
                    <a:pt x="12" y="203"/>
                    <a:pt x="11" y="206"/>
                    <a:pt x="10" y="211"/>
                  </a:cubicBezTo>
                  <a:cubicBezTo>
                    <a:pt x="10" y="216"/>
                    <a:pt x="10" y="216"/>
                    <a:pt x="13" y="216"/>
                  </a:cubicBezTo>
                  <a:cubicBezTo>
                    <a:pt x="18" y="216"/>
                    <a:pt x="14" y="202"/>
                    <a:pt x="17" y="202"/>
                  </a:cubicBezTo>
                  <a:cubicBezTo>
                    <a:pt x="19" y="202"/>
                    <a:pt x="17" y="200"/>
                    <a:pt x="20" y="199"/>
                  </a:cubicBezTo>
                  <a:cubicBezTo>
                    <a:pt x="23" y="199"/>
                    <a:pt x="20" y="202"/>
                    <a:pt x="22" y="202"/>
                  </a:cubicBezTo>
                  <a:cubicBezTo>
                    <a:pt x="24" y="203"/>
                    <a:pt x="25" y="204"/>
                    <a:pt x="23" y="206"/>
                  </a:cubicBezTo>
                  <a:cubicBezTo>
                    <a:pt x="20" y="208"/>
                    <a:pt x="23" y="210"/>
                    <a:pt x="22" y="212"/>
                  </a:cubicBezTo>
                  <a:cubicBezTo>
                    <a:pt x="21" y="214"/>
                    <a:pt x="19" y="216"/>
                    <a:pt x="20" y="218"/>
                  </a:cubicBezTo>
                  <a:cubicBezTo>
                    <a:pt x="21" y="220"/>
                    <a:pt x="19" y="220"/>
                    <a:pt x="18" y="222"/>
                  </a:cubicBezTo>
                  <a:cubicBezTo>
                    <a:pt x="18" y="225"/>
                    <a:pt x="20" y="226"/>
                    <a:pt x="19" y="226"/>
                  </a:cubicBezTo>
                  <a:cubicBezTo>
                    <a:pt x="18" y="227"/>
                    <a:pt x="20" y="229"/>
                    <a:pt x="19" y="230"/>
                  </a:cubicBezTo>
                  <a:cubicBezTo>
                    <a:pt x="17" y="230"/>
                    <a:pt x="18" y="232"/>
                    <a:pt x="19" y="233"/>
                  </a:cubicBezTo>
                  <a:cubicBezTo>
                    <a:pt x="20" y="236"/>
                    <a:pt x="17" y="234"/>
                    <a:pt x="15" y="236"/>
                  </a:cubicBezTo>
                  <a:cubicBezTo>
                    <a:pt x="13" y="237"/>
                    <a:pt x="17" y="239"/>
                    <a:pt x="16" y="241"/>
                  </a:cubicBezTo>
                  <a:cubicBezTo>
                    <a:pt x="14" y="243"/>
                    <a:pt x="12" y="240"/>
                    <a:pt x="11" y="239"/>
                  </a:cubicBezTo>
                  <a:cubicBezTo>
                    <a:pt x="10" y="238"/>
                    <a:pt x="12" y="236"/>
                    <a:pt x="14" y="234"/>
                  </a:cubicBezTo>
                  <a:cubicBezTo>
                    <a:pt x="16" y="232"/>
                    <a:pt x="12" y="228"/>
                    <a:pt x="11" y="229"/>
                  </a:cubicBezTo>
                  <a:cubicBezTo>
                    <a:pt x="8" y="230"/>
                    <a:pt x="12" y="232"/>
                    <a:pt x="12" y="234"/>
                  </a:cubicBezTo>
                  <a:cubicBezTo>
                    <a:pt x="12" y="237"/>
                    <a:pt x="9" y="234"/>
                    <a:pt x="9" y="236"/>
                  </a:cubicBezTo>
                  <a:cubicBezTo>
                    <a:pt x="9" y="239"/>
                    <a:pt x="6" y="238"/>
                    <a:pt x="4" y="240"/>
                  </a:cubicBezTo>
                  <a:cubicBezTo>
                    <a:pt x="3" y="241"/>
                    <a:pt x="7" y="243"/>
                    <a:pt x="5" y="243"/>
                  </a:cubicBezTo>
                  <a:cubicBezTo>
                    <a:pt x="3" y="244"/>
                    <a:pt x="0" y="245"/>
                    <a:pt x="0" y="247"/>
                  </a:cubicBezTo>
                  <a:cubicBezTo>
                    <a:pt x="0" y="249"/>
                    <a:pt x="2" y="249"/>
                    <a:pt x="2" y="248"/>
                  </a:cubicBezTo>
                  <a:cubicBezTo>
                    <a:pt x="2" y="246"/>
                    <a:pt x="5" y="245"/>
                    <a:pt x="6" y="248"/>
                  </a:cubicBezTo>
                  <a:cubicBezTo>
                    <a:pt x="6" y="250"/>
                    <a:pt x="8" y="248"/>
                    <a:pt x="10" y="248"/>
                  </a:cubicBezTo>
                  <a:cubicBezTo>
                    <a:pt x="12" y="249"/>
                    <a:pt x="12" y="252"/>
                    <a:pt x="11" y="252"/>
                  </a:cubicBezTo>
                  <a:cubicBezTo>
                    <a:pt x="9" y="252"/>
                    <a:pt x="8" y="255"/>
                    <a:pt x="8" y="257"/>
                  </a:cubicBezTo>
                  <a:cubicBezTo>
                    <a:pt x="9" y="259"/>
                    <a:pt x="13" y="257"/>
                    <a:pt x="15" y="257"/>
                  </a:cubicBezTo>
                  <a:cubicBezTo>
                    <a:pt x="17" y="258"/>
                    <a:pt x="16" y="261"/>
                    <a:pt x="15" y="260"/>
                  </a:cubicBezTo>
                  <a:cubicBezTo>
                    <a:pt x="14" y="259"/>
                    <a:pt x="12" y="257"/>
                    <a:pt x="11" y="259"/>
                  </a:cubicBezTo>
                  <a:cubicBezTo>
                    <a:pt x="9" y="261"/>
                    <a:pt x="7" y="260"/>
                    <a:pt x="6" y="259"/>
                  </a:cubicBezTo>
                  <a:cubicBezTo>
                    <a:pt x="4" y="259"/>
                    <a:pt x="0" y="262"/>
                    <a:pt x="1" y="264"/>
                  </a:cubicBezTo>
                  <a:cubicBezTo>
                    <a:pt x="2" y="265"/>
                    <a:pt x="2" y="267"/>
                    <a:pt x="4" y="267"/>
                  </a:cubicBezTo>
                  <a:cubicBezTo>
                    <a:pt x="5" y="267"/>
                    <a:pt x="7" y="266"/>
                    <a:pt x="7" y="265"/>
                  </a:cubicBezTo>
                  <a:cubicBezTo>
                    <a:pt x="8" y="263"/>
                    <a:pt x="11" y="262"/>
                    <a:pt x="11" y="265"/>
                  </a:cubicBezTo>
                  <a:cubicBezTo>
                    <a:pt x="11" y="268"/>
                    <a:pt x="7" y="267"/>
                    <a:pt x="7" y="269"/>
                  </a:cubicBezTo>
                  <a:cubicBezTo>
                    <a:pt x="6" y="269"/>
                    <a:pt x="5" y="271"/>
                    <a:pt x="2" y="272"/>
                  </a:cubicBezTo>
                  <a:cubicBezTo>
                    <a:pt x="0" y="274"/>
                    <a:pt x="2" y="277"/>
                    <a:pt x="4" y="276"/>
                  </a:cubicBezTo>
                  <a:cubicBezTo>
                    <a:pt x="6" y="275"/>
                    <a:pt x="4" y="278"/>
                    <a:pt x="6" y="278"/>
                  </a:cubicBezTo>
                  <a:cubicBezTo>
                    <a:pt x="9" y="279"/>
                    <a:pt x="9" y="277"/>
                    <a:pt x="9" y="275"/>
                  </a:cubicBezTo>
                  <a:cubicBezTo>
                    <a:pt x="8" y="273"/>
                    <a:pt x="10" y="269"/>
                    <a:pt x="12" y="271"/>
                  </a:cubicBezTo>
                  <a:cubicBezTo>
                    <a:pt x="13" y="273"/>
                    <a:pt x="11" y="275"/>
                    <a:pt x="11" y="277"/>
                  </a:cubicBezTo>
                  <a:cubicBezTo>
                    <a:pt x="11" y="279"/>
                    <a:pt x="10" y="281"/>
                    <a:pt x="10" y="282"/>
                  </a:cubicBezTo>
                  <a:cubicBezTo>
                    <a:pt x="10" y="284"/>
                    <a:pt x="7" y="283"/>
                    <a:pt x="8" y="285"/>
                  </a:cubicBezTo>
                  <a:cubicBezTo>
                    <a:pt x="8" y="287"/>
                    <a:pt x="3" y="286"/>
                    <a:pt x="5" y="287"/>
                  </a:cubicBezTo>
                  <a:cubicBezTo>
                    <a:pt x="7" y="289"/>
                    <a:pt x="4" y="291"/>
                    <a:pt x="5" y="292"/>
                  </a:cubicBezTo>
                  <a:cubicBezTo>
                    <a:pt x="6" y="293"/>
                    <a:pt x="7" y="290"/>
                    <a:pt x="9" y="291"/>
                  </a:cubicBezTo>
                  <a:cubicBezTo>
                    <a:pt x="11" y="292"/>
                    <a:pt x="11" y="292"/>
                    <a:pt x="12" y="291"/>
                  </a:cubicBezTo>
                  <a:cubicBezTo>
                    <a:pt x="15" y="290"/>
                    <a:pt x="16" y="293"/>
                    <a:pt x="14" y="293"/>
                  </a:cubicBezTo>
                  <a:cubicBezTo>
                    <a:pt x="12" y="293"/>
                    <a:pt x="10" y="296"/>
                    <a:pt x="11" y="296"/>
                  </a:cubicBezTo>
                  <a:cubicBezTo>
                    <a:pt x="12" y="297"/>
                    <a:pt x="14" y="295"/>
                    <a:pt x="15" y="297"/>
                  </a:cubicBezTo>
                  <a:cubicBezTo>
                    <a:pt x="16" y="299"/>
                    <a:pt x="17" y="299"/>
                    <a:pt x="18" y="296"/>
                  </a:cubicBezTo>
                  <a:cubicBezTo>
                    <a:pt x="18" y="294"/>
                    <a:pt x="22" y="296"/>
                    <a:pt x="23" y="298"/>
                  </a:cubicBezTo>
                  <a:cubicBezTo>
                    <a:pt x="23" y="300"/>
                    <a:pt x="18" y="301"/>
                    <a:pt x="16" y="301"/>
                  </a:cubicBezTo>
                  <a:cubicBezTo>
                    <a:pt x="13" y="300"/>
                    <a:pt x="12" y="303"/>
                    <a:pt x="13" y="306"/>
                  </a:cubicBezTo>
                  <a:cubicBezTo>
                    <a:pt x="15" y="307"/>
                    <a:pt x="17" y="306"/>
                    <a:pt x="19" y="304"/>
                  </a:cubicBezTo>
                  <a:cubicBezTo>
                    <a:pt x="21" y="302"/>
                    <a:pt x="30" y="302"/>
                    <a:pt x="30" y="304"/>
                  </a:cubicBezTo>
                  <a:cubicBezTo>
                    <a:pt x="31" y="306"/>
                    <a:pt x="26" y="305"/>
                    <a:pt x="25" y="306"/>
                  </a:cubicBezTo>
                  <a:cubicBezTo>
                    <a:pt x="25" y="306"/>
                    <a:pt x="22" y="307"/>
                    <a:pt x="21" y="306"/>
                  </a:cubicBezTo>
                  <a:cubicBezTo>
                    <a:pt x="21" y="305"/>
                    <a:pt x="17" y="306"/>
                    <a:pt x="17" y="309"/>
                  </a:cubicBezTo>
                  <a:cubicBezTo>
                    <a:pt x="17" y="311"/>
                    <a:pt x="14" y="311"/>
                    <a:pt x="17" y="312"/>
                  </a:cubicBezTo>
                  <a:cubicBezTo>
                    <a:pt x="20" y="313"/>
                    <a:pt x="19" y="308"/>
                    <a:pt x="24" y="309"/>
                  </a:cubicBezTo>
                  <a:cubicBezTo>
                    <a:pt x="28" y="309"/>
                    <a:pt x="31" y="305"/>
                    <a:pt x="33" y="307"/>
                  </a:cubicBezTo>
                  <a:cubicBezTo>
                    <a:pt x="34" y="310"/>
                    <a:pt x="28" y="312"/>
                    <a:pt x="27" y="310"/>
                  </a:cubicBezTo>
                  <a:cubicBezTo>
                    <a:pt x="25" y="309"/>
                    <a:pt x="23" y="312"/>
                    <a:pt x="23" y="314"/>
                  </a:cubicBezTo>
                  <a:cubicBezTo>
                    <a:pt x="24" y="317"/>
                    <a:pt x="18" y="314"/>
                    <a:pt x="15" y="313"/>
                  </a:cubicBezTo>
                  <a:cubicBezTo>
                    <a:pt x="12" y="313"/>
                    <a:pt x="13" y="316"/>
                    <a:pt x="16" y="318"/>
                  </a:cubicBezTo>
                  <a:cubicBezTo>
                    <a:pt x="18" y="320"/>
                    <a:pt x="20" y="318"/>
                    <a:pt x="23" y="319"/>
                  </a:cubicBezTo>
                  <a:cubicBezTo>
                    <a:pt x="25" y="321"/>
                    <a:pt x="25" y="323"/>
                    <a:pt x="27" y="321"/>
                  </a:cubicBezTo>
                  <a:cubicBezTo>
                    <a:pt x="29" y="319"/>
                    <a:pt x="27" y="320"/>
                    <a:pt x="25" y="319"/>
                  </a:cubicBezTo>
                  <a:cubicBezTo>
                    <a:pt x="25" y="318"/>
                    <a:pt x="25" y="316"/>
                    <a:pt x="29" y="317"/>
                  </a:cubicBezTo>
                  <a:cubicBezTo>
                    <a:pt x="32" y="318"/>
                    <a:pt x="36" y="316"/>
                    <a:pt x="35" y="312"/>
                  </a:cubicBezTo>
                  <a:cubicBezTo>
                    <a:pt x="34" y="307"/>
                    <a:pt x="37" y="306"/>
                    <a:pt x="41" y="305"/>
                  </a:cubicBezTo>
                  <a:cubicBezTo>
                    <a:pt x="45" y="304"/>
                    <a:pt x="43" y="307"/>
                    <a:pt x="40" y="308"/>
                  </a:cubicBezTo>
                  <a:cubicBezTo>
                    <a:pt x="37" y="309"/>
                    <a:pt x="37" y="310"/>
                    <a:pt x="39" y="313"/>
                  </a:cubicBezTo>
                  <a:cubicBezTo>
                    <a:pt x="41" y="315"/>
                    <a:pt x="44" y="311"/>
                    <a:pt x="46" y="313"/>
                  </a:cubicBezTo>
                  <a:cubicBezTo>
                    <a:pt x="48" y="315"/>
                    <a:pt x="42" y="315"/>
                    <a:pt x="42" y="316"/>
                  </a:cubicBezTo>
                  <a:cubicBezTo>
                    <a:pt x="41" y="318"/>
                    <a:pt x="45" y="320"/>
                    <a:pt x="42" y="321"/>
                  </a:cubicBezTo>
                  <a:cubicBezTo>
                    <a:pt x="39" y="323"/>
                    <a:pt x="40" y="316"/>
                    <a:pt x="39" y="316"/>
                  </a:cubicBezTo>
                  <a:cubicBezTo>
                    <a:pt x="37" y="315"/>
                    <a:pt x="36" y="316"/>
                    <a:pt x="37" y="320"/>
                  </a:cubicBezTo>
                  <a:cubicBezTo>
                    <a:pt x="39" y="324"/>
                    <a:pt x="36" y="320"/>
                    <a:pt x="34" y="318"/>
                  </a:cubicBezTo>
                  <a:cubicBezTo>
                    <a:pt x="32" y="317"/>
                    <a:pt x="30" y="319"/>
                    <a:pt x="32" y="321"/>
                  </a:cubicBezTo>
                  <a:cubicBezTo>
                    <a:pt x="34" y="323"/>
                    <a:pt x="28" y="321"/>
                    <a:pt x="28" y="324"/>
                  </a:cubicBezTo>
                  <a:cubicBezTo>
                    <a:pt x="28" y="328"/>
                    <a:pt x="30" y="325"/>
                    <a:pt x="34" y="326"/>
                  </a:cubicBezTo>
                  <a:cubicBezTo>
                    <a:pt x="37" y="326"/>
                    <a:pt x="35" y="330"/>
                    <a:pt x="37" y="332"/>
                  </a:cubicBezTo>
                  <a:cubicBezTo>
                    <a:pt x="39" y="334"/>
                    <a:pt x="37" y="327"/>
                    <a:pt x="40" y="327"/>
                  </a:cubicBezTo>
                  <a:cubicBezTo>
                    <a:pt x="42" y="326"/>
                    <a:pt x="40" y="331"/>
                    <a:pt x="45" y="333"/>
                  </a:cubicBezTo>
                  <a:cubicBezTo>
                    <a:pt x="50" y="335"/>
                    <a:pt x="46" y="332"/>
                    <a:pt x="48" y="330"/>
                  </a:cubicBezTo>
                  <a:cubicBezTo>
                    <a:pt x="50" y="329"/>
                    <a:pt x="53" y="336"/>
                    <a:pt x="56" y="336"/>
                  </a:cubicBezTo>
                  <a:cubicBezTo>
                    <a:pt x="58" y="337"/>
                    <a:pt x="56" y="333"/>
                    <a:pt x="54" y="331"/>
                  </a:cubicBezTo>
                  <a:cubicBezTo>
                    <a:pt x="53" y="330"/>
                    <a:pt x="56" y="330"/>
                    <a:pt x="59" y="331"/>
                  </a:cubicBezTo>
                  <a:cubicBezTo>
                    <a:pt x="62" y="332"/>
                    <a:pt x="63" y="332"/>
                    <a:pt x="63" y="330"/>
                  </a:cubicBezTo>
                  <a:cubicBezTo>
                    <a:pt x="64" y="330"/>
                    <a:pt x="64" y="330"/>
                    <a:pt x="65" y="330"/>
                  </a:cubicBezTo>
                  <a:cubicBezTo>
                    <a:pt x="63" y="329"/>
                    <a:pt x="54" y="330"/>
                    <a:pt x="52" y="330"/>
                  </a:cubicBezTo>
                  <a:cubicBezTo>
                    <a:pt x="51" y="330"/>
                    <a:pt x="52" y="309"/>
                    <a:pt x="52" y="305"/>
                  </a:cubicBezTo>
                  <a:cubicBezTo>
                    <a:pt x="52" y="305"/>
                    <a:pt x="52" y="305"/>
                    <a:pt x="52" y="305"/>
                  </a:cubicBezTo>
                  <a:cubicBezTo>
                    <a:pt x="50" y="305"/>
                    <a:pt x="45" y="306"/>
                    <a:pt x="46" y="302"/>
                  </a:cubicBezTo>
                  <a:cubicBezTo>
                    <a:pt x="47" y="301"/>
                    <a:pt x="47" y="301"/>
                    <a:pt x="47" y="301"/>
                  </a:cubicBezTo>
                  <a:cubicBezTo>
                    <a:pt x="46" y="300"/>
                    <a:pt x="44" y="299"/>
                    <a:pt x="43" y="299"/>
                  </a:cubicBezTo>
                  <a:cubicBezTo>
                    <a:pt x="39" y="298"/>
                    <a:pt x="31" y="299"/>
                    <a:pt x="29" y="299"/>
                  </a:cubicBezTo>
                  <a:cubicBezTo>
                    <a:pt x="29" y="299"/>
                    <a:pt x="29" y="299"/>
                    <a:pt x="29" y="299"/>
                  </a:cubicBezTo>
                  <a:cubicBezTo>
                    <a:pt x="27" y="299"/>
                    <a:pt x="27" y="295"/>
                    <a:pt x="26" y="295"/>
                  </a:cubicBezTo>
                  <a:cubicBezTo>
                    <a:pt x="25" y="295"/>
                    <a:pt x="25" y="290"/>
                    <a:pt x="25" y="287"/>
                  </a:cubicBezTo>
                  <a:cubicBezTo>
                    <a:pt x="26" y="284"/>
                    <a:pt x="20" y="286"/>
                    <a:pt x="19" y="285"/>
                  </a:cubicBezTo>
                  <a:cubicBezTo>
                    <a:pt x="17" y="284"/>
                    <a:pt x="19" y="282"/>
                    <a:pt x="17" y="281"/>
                  </a:cubicBezTo>
                  <a:cubicBezTo>
                    <a:pt x="15" y="278"/>
                    <a:pt x="17" y="275"/>
                    <a:pt x="17" y="273"/>
                  </a:cubicBezTo>
                  <a:cubicBezTo>
                    <a:pt x="17" y="271"/>
                    <a:pt x="19" y="269"/>
                    <a:pt x="21" y="269"/>
                  </a:cubicBezTo>
                  <a:cubicBezTo>
                    <a:pt x="24" y="269"/>
                    <a:pt x="22" y="265"/>
                    <a:pt x="25" y="263"/>
                  </a:cubicBezTo>
                  <a:cubicBezTo>
                    <a:pt x="26" y="262"/>
                    <a:pt x="22" y="259"/>
                    <a:pt x="24" y="257"/>
                  </a:cubicBezTo>
                  <a:cubicBezTo>
                    <a:pt x="26" y="256"/>
                    <a:pt x="24" y="253"/>
                    <a:pt x="27" y="253"/>
                  </a:cubicBezTo>
                  <a:cubicBezTo>
                    <a:pt x="30" y="252"/>
                    <a:pt x="27" y="248"/>
                    <a:pt x="29" y="247"/>
                  </a:cubicBezTo>
                  <a:cubicBezTo>
                    <a:pt x="32" y="246"/>
                    <a:pt x="29" y="245"/>
                    <a:pt x="29" y="242"/>
                  </a:cubicBezTo>
                  <a:cubicBezTo>
                    <a:pt x="30" y="239"/>
                    <a:pt x="27" y="237"/>
                    <a:pt x="31" y="236"/>
                  </a:cubicBezTo>
                  <a:cubicBezTo>
                    <a:pt x="34" y="234"/>
                    <a:pt x="32" y="232"/>
                    <a:pt x="29" y="231"/>
                  </a:cubicBezTo>
                  <a:cubicBezTo>
                    <a:pt x="27" y="230"/>
                    <a:pt x="30" y="230"/>
                    <a:pt x="33" y="230"/>
                  </a:cubicBezTo>
                  <a:cubicBezTo>
                    <a:pt x="35" y="230"/>
                    <a:pt x="34" y="225"/>
                    <a:pt x="31" y="226"/>
                  </a:cubicBezTo>
                  <a:cubicBezTo>
                    <a:pt x="28" y="227"/>
                    <a:pt x="27" y="224"/>
                    <a:pt x="29" y="222"/>
                  </a:cubicBezTo>
                  <a:cubicBezTo>
                    <a:pt x="31" y="220"/>
                    <a:pt x="27" y="219"/>
                    <a:pt x="28" y="218"/>
                  </a:cubicBezTo>
                  <a:cubicBezTo>
                    <a:pt x="28" y="216"/>
                    <a:pt x="28" y="214"/>
                    <a:pt x="27" y="213"/>
                  </a:cubicBezTo>
                  <a:cubicBezTo>
                    <a:pt x="26" y="212"/>
                    <a:pt x="26" y="206"/>
                    <a:pt x="28" y="206"/>
                  </a:cubicBezTo>
                  <a:cubicBezTo>
                    <a:pt x="30" y="206"/>
                    <a:pt x="29" y="199"/>
                    <a:pt x="29" y="197"/>
                  </a:cubicBezTo>
                  <a:cubicBezTo>
                    <a:pt x="29" y="196"/>
                    <a:pt x="27" y="194"/>
                    <a:pt x="27" y="193"/>
                  </a:cubicBezTo>
                  <a:cubicBezTo>
                    <a:pt x="27" y="191"/>
                    <a:pt x="29" y="191"/>
                    <a:pt x="29" y="187"/>
                  </a:cubicBezTo>
                  <a:cubicBezTo>
                    <a:pt x="29" y="184"/>
                    <a:pt x="30" y="183"/>
                    <a:pt x="31" y="183"/>
                  </a:cubicBezTo>
                  <a:cubicBezTo>
                    <a:pt x="33" y="183"/>
                    <a:pt x="32" y="179"/>
                    <a:pt x="32" y="177"/>
                  </a:cubicBezTo>
                  <a:cubicBezTo>
                    <a:pt x="32" y="175"/>
                    <a:pt x="36" y="177"/>
                    <a:pt x="36" y="174"/>
                  </a:cubicBezTo>
                  <a:cubicBezTo>
                    <a:pt x="37" y="171"/>
                    <a:pt x="34" y="171"/>
                    <a:pt x="34" y="170"/>
                  </a:cubicBezTo>
                  <a:cubicBezTo>
                    <a:pt x="35" y="168"/>
                    <a:pt x="34" y="165"/>
                    <a:pt x="34" y="160"/>
                  </a:cubicBezTo>
                  <a:cubicBezTo>
                    <a:pt x="34" y="155"/>
                    <a:pt x="38" y="154"/>
                    <a:pt x="39" y="153"/>
                  </a:cubicBezTo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1032;p79"/>
            <p:cNvSpPr/>
            <p:nvPr/>
          </p:nvSpPr>
          <p:spPr>
            <a:xfrm>
              <a:off x="3242253" y="3747407"/>
              <a:ext cx="179457" cy="182812"/>
            </a:xfrm>
            <a:custGeom>
              <a:avLst/>
              <a:gdLst/>
              <a:ahLst/>
              <a:cxnLst/>
              <a:rect l="l" t="t" r="r" b="b"/>
              <a:pathLst>
                <a:path w="66" h="67" extrusionOk="0">
                  <a:moveTo>
                    <a:pt x="63" y="36"/>
                  </a:moveTo>
                  <a:cubicBezTo>
                    <a:pt x="61" y="36"/>
                    <a:pt x="59" y="38"/>
                    <a:pt x="58" y="38"/>
                  </a:cubicBezTo>
                  <a:cubicBezTo>
                    <a:pt x="57" y="38"/>
                    <a:pt x="54" y="32"/>
                    <a:pt x="54" y="30"/>
                  </a:cubicBezTo>
                  <a:cubicBezTo>
                    <a:pt x="53" y="27"/>
                    <a:pt x="50" y="23"/>
                    <a:pt x="49" y="24"/>
                  </a:cubicBezTo>
                  <a:cubicBezTo>
                    <a:pt x="47" y="24"/>
                    <a:pt x="48" y="23"/>
                    <a:pt x="42" y="23"/>
                  </a:cubicBezTo>
                  <a:cubicBezTo>
                    <a:pt x="38" y="23"/>
                    <a:pt x="38" y="22"/>
                    <a:pt x="38" y="17"/>
                  </a:cubicBezTo>
                  <a:cubicBezTo>
                    <a:pt x="39" y="11"/>
                    <a:pt x="35" y="9"/>
                    <a:pt x="38" y="8"/>
                  </a:cubicBezTo>
                  <a:cubicBezTo>
                    <a:pt x="38" y="7"/>
                    <a:pt x="38" y="6"/>
                    <a:pt x="37" y="3"/>
                  </a:cubicBezTo>
                  <a:cubicBezTo>
                    <a:pt x="37" y="4"/>
                    <a:pt x="36" y="4"/>
                    <a:pt x="36" y="4"/>
                  </a:cubicBezTo>
                  <a:cubicBezTo>
                    <a:pt x="34" y="4"/>
                    <a:pt x="32" y="1"/>
                    <a:pt x="28" y="1"/>
                  </a:cubicBezTo>
                  <a:cubicBezTo>
                    <a:pt x="25" y="1"/>
                    <a:pt x="22" y="0"/>
                    <a:pt x="20" y="2"/>
                  </a:cubicBezTo>
                  <a:cubicBezTo>
                    <a:pt x="18" y="3"/>
                    <a:pt x="13" y="1"/>
                    <a:pt x="11" y="3"/>
                  </a:cubicBezTo>
                  <a:cubicBezTo>
                    <a:pt x="8" y="5"/>
                    <a:pt x="5" y="9"/>
                    <a:pt x="5" y="11"/>
                  </a:cubicBezTo>
                  <a:cubicBezTo>
                    <a:pt x="5" y="11"/>
                    <a:pt x="4" y="22"/>
                    <a:pt x="3" y="22"/>
                  </a:cubicBezTo>
                  <a:cubicBezTo>
                    <a:pt x="2" y="22"/>
                    <a:pt x="1" y="22"/>
                    <a:pt x="0" y="22"/>
                  </a:cubicBezTo>
                  <a:cubicBezTo>
                    <a:pt x="2" y="24"/>
                    <a:pt x="8" y="30"/>
                    <a:pt x="11" y="33"/>
                  </a:cubicBezTo>
                  <a:cubicBezTo>
                    <a:pt x="14" y="35"/>
                    <a:pt x="14" y="37"/>
                    <a:pt x="19" y="37"/>
                  </a:cubicBezTo>
                  <a:cubicBezTo>
                    <a:pt x="24" y="38"/>
                    <a:pt x="25" y="39"/>
                    <a:pt x="27" y="42"/>
                  </a:cubicBezTo>
                  <a:cubicBezTo>
                    <a:pt x="29" y="44"/>
                    <a:pt x="40" y="47"/>
                    <a:pt x="41" y="49"/>
                  </a:cubicBezTo>
                  <a:cubicBezTo>
                    <a:pt x="42" y="50"/>
                    <a:pt x="36" y="55"/>
                    <a:pt x="36" y="59"/>
                  </a:cubicBezTo>
                  <a:cubicBezTo>
                    <a:pt x="36" y="62"/>
                    <a:pt x="33" y="62"/>
                    <a:pt x="33" y="63"/>
                  </a:cubicBezTo>
                  <a:cubicBezTo>
                    <a:pt x="33" y="65"/>
                    <a:pt x="38" y="64"/>
                    <a:pt x="40" y="65"/>
                  </a:cubicBezTo>
                  <a:cubicBezTo>
                    <a:pt x="41" y="66"/>
                    <a:pt x="45" y="64"/>
                    <a:pt x="47" y="66"/>
                  </a:cubicBezTo>
                  <a:cubicBezTo>
                    <a:pt x="50" y="67"/>
                    <a:pt x="51" y="64"/>
                    <a:pt x="53" y="64"/>
                  </a:cubicBezTo>
                  <a:cubicBezTo>
                    <a:pt x="55" y="65"/>
                    <a:pt x="57" y="62"/>
                    <a:pt x="60" y="62"/>
                  </a:cubicBezTo>
                  <a:cubicBezTo>
                    <a:pt x="62" y="62"/>
                    <a:pt x="63" y="54"/>
                    <a:pt x="63" y="50"/>
                  </a:cubicBezTo>
                  <a:cubicBezTo>
                    <a:pt x="63" y="48"/>
                    <a:pt x="66" y="38"/>
                    <a:pt x="63" y="3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1033;p79"/>
            <p:cNvSpPr/>
            <p:nvPr/>
          </p:nvSpPr>
          <p:spPr>
            <a:xfrm>
              <a:off x="2772649" y="3121827"/>
              <a:ext cx="68764" cy="55347"/>
            </a:xfrm>
            <a:custGeom>
              <a:avLst/>
              <a:gdLst/>
              <a:ahLst/>
              <a:cxnLst/>
              <a:rect l="l" t="t" r="r" b="b"/>
              <a:pathLst>
                <a:path w="25" h="20" extrusionOk="0">
                  <a:moveTo>
                    <a:pt x="24" y="16"/>
                  </a:moveTo>
                  <a:cubicBezTo>
                    <a:pt x="23" y="15"/>
                    <a:pt x="23" y="13"/>
                    <a:pt x="25" y="11"/>
                  </a:cubicBezTo>
                  <a:cubicBezTo>
                    <a:pt x="22" y="8"/>
                    <a:pt x="20" y="4"/>
                    <a:pt x="18" y="2"/>
                  </a:cubicBezTo>
                  <a:cubicBezTo>
                    <a:pt x="16" y="2"/>
                    <a:pt x="15" y="2"/>
                    <a:pt x="14" y="1"/>
                  </a:cubicBezTo>
                  <a:cubicBezTo>
                    <a:pt x="12" y="0"/>
                    <a:pt x="8" y="1"/>
                    <a:pt x="7" y="0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ubicBezTo>
                    <a:pt x="0" y="4"/>
                    <a:pt x="0" y="7"/>
                    <a:pt x="4" y="9"/>
                  </a:cubicBezTo>
                  <a:cubicBezTo>
                    <a:pt x="8" y="10"/>
                    <a:pt x="7" y="8"/>
                    <a:pt x="8" y="8"/>
                  </a:cubicBezTo>
                  <a:cubicBezTo>
                    <a:pt x="10" y="8"/>
                    <a:pt x="9" y="11"/>
                    <a:pt x="11" y="11"/>
                  </a:cubicBezTo>
                  <a:cubicBezTo>
                    <a:pt x="13" y="11"/>
                    <a:pt x="17" y="13"/>
                    <a:pt x="17" y="16"/>
                  </a:cubicBezTo>
                  <a:cubicBezTo>
                    <a:pt x="17" y="19"/>
                    <a:pt x="18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8"/>
                    <a:pt x="24" y="17"/>
                    <a:pt x="24" y="1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1034;p79"/>
            <p:cNvSpPr/>
            <p:nvPr/>
          </p:nvSpPr>
          <p:spPr>
            <a:xfrm>
              <a:off x="2833025" y="3148661"/>
              <a:ext cx="117402" cy="58700"/>
            </a:xfrm>
            <a:custGeom>
              <a:avLst/>
              <a:gdLst/>
              <a:ahLst/>
              <a:cxnLst/>
              <a:rect l="l" t="t" r="r" b="b"/>
              <a:pathLst>
                <a:path w="43" h="21" extrusionOk="0">
                  <a:moveTo>
                    <a:pt x="39" y="6"/>
                  </a:moveTo>
                  <a:cubicBezTo>
                    <a:pt x="37" y="2"/>
                    <a:pt x="31" y="2"/>
                    <a:pt x="29" y="0"/>
                  </a:cubicBezTo>
                  <a:cubicBezTo>
                    <a:pt x="26" y="0"/>
                    <a:pt x="22" y="1"/>
                    <a:pt x="19" y="5"/>
                  </a:cubicBezTo>
                  <a:cubicBezTo>
                    <a:pt x="15" y="9"/>
                    <a:pt x="9" y="6"/>
                    <a:pt x="7" y="4"/>
                  </a:cubicBezTo>
                  <a:cubicBezTo>
                    <a:pt x="6" y="4"/>
                    <a:pt x="4" y="2"/>
                    <a:pt x="3" y="1"/>
                  </a:cubicBezTo>
                  <a:cubicBezTo>
                    <a:pt x="1" y="3"/>
                    <a:pt x="1" y="5"/>
                    <a:pt x="2" y="6"/>
                  </a:cubicBezTo>
                  <a:cubicBezTo>
                    <a:pt x="2" y="7"/>
                    <a:pt x="1" y="8"/>
                    <a:pt x="0" y="10"/>
                  </a:cubicBezTo>
                  <a:cubicBezTo>
                    <a:pt x="4" y="11"/>
                    <a:pt x="9" y="11"/>
                    <a:pt x="10" y="14"/>
                  </a:cubicBezTo>
                  <a:cubicBezTo>
                    <a:pt x="12" y="17"/>
                    <a:pt x="14" y="15"/>
                    <a:pt x="16" y="18"/>
                  </a:cubicBezTo>
                  <a:cubicBezTo>
                    <a:pt x="17" y="21"/>
                    <a:pt x="20" y="18"/>
                    <a:pt x="21" y="16"/>
                  </a:cubicBezTo>
                  <a:cubicBezTo>
                    <a:pt x="22" y="14"/>
                    <a:pt x="20" y="14"/>
                    <a:pt x="20" y="12"/>
                  </a:cubicBezTo>
                  <a:cubicBezTo>
                    <a:pt x="19" y="11"/>
                    <a:pt x="22" y="11"/>
                    <a:pt x="23" y="9"/>
                  </a:cubicBezTo>
                  <a:cubicBezTo>
                    <a:pt x="24" y="6"/>
                    <a:pt x="29" y="5"/>
                    <a:pt x="31" y="6"/>
                  </a:cubicBezTo>
                  <a:cubicBezTo>
                    <a:pt x="33" y="7"/>
                    <a:pt x="35" y="9"/>
                    <a:pt x="33" y="11"/>
                  </a:cubicBezTo>
                  <a:cubicBezTo>
                    <a:pt x="31" y="13"/>
                    <a:pt x="35" y="16"/>
                    <a:pt x="38" y="19"/>
                  </a:cubicBezTo>
                  <a:cubicBezTo>
                    <a:pt x="40" y="17"/>
                    <a:pt x="42" y="14"/>
                    <a:pt x="43" y="14"/>
                  </a:cubicBezTo>
                  <a:cubicBezTo>
                    <a:pt x="43" y="13"/>
                    <a:pt x="43" y="12"/>
                    <a:pt x="43" y="11"/>
                  </a:cubicBezTo>
                  <a:cubicBezTo>
                    <a:pt x="43" y="11"/>
                    <a:pt x="41" y="9"/>
                    <a:pt x="39" y="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1035;p79"/>
            <p:cNvSpPr/>
            <p:nvPr/>
          </p:nvSpPr>
          <p:spPr>
            <a:xfrm>
              <a:off x="2913530" y="3089961"/>
              <a:ext cx="243189" cy="345495"/>
            </a:xfrm>
            <a:custGeom>
              <a:avLst/>
              <a:gdLst/>
              <a:ahLst/>
              <a:cxnLst/>
              <a:rect l="l" t="t" r="r" b="b"/>
              <a:pathLst>
                <a:path w="89" h="127" extrusionOk="0">
                  <a:moveTo>
                    <a:pt x="13" y="93"/>
                  </a:moveTo>
                  <a:cubicBezTo>
                    <a:pt x="16" y="94"/>
                    <a:pt x="19" y="94"/>
                    <a:pt x="19" y="93"/>
                  </a:cubicBezTo>
                  <a:cubicBezTo>
                    <a:pt x="20" y="92"/>
                    <a:pt x="22" y="94"/>
                    <a:pt x="25" y="96"/>
                  </a:cubicBezTo>
                  <a:cubicBezTo>
                    <a:pt x="25" y="96"/>
                    <a:pt x="25" y="96"/>
                    <a:pt x="25" y="97"/>
                  </a:cubicBezTo>
                  <a:cubicBezTo>
                    <a:pt x="27" y="96"/>
                    <a:pt x="30" y="96"/>
                    <a:pt x="32" y="96"/>
                  </a:cubicBezTo>
                  <a:cubicBezTo>
                    <a:pt x="34" y="98"/>
                    <a:pt x="33" y="103"/>
                    <a:pt x="36" y="103"/>
                  </a:cubicBezTo>
                  <a:cubicBezTo>
                    <a:pt x="38" y="103"/>
                    <a:pt x="41" y="106"/>
                    <a:pt x="40" y="108"/>
                  </a:cubicBezTo>
                  <a:cubicBezTo>
                    <a:pt x="40" y="109"/>
                    <a:pt x="44" y="110"/>
                    <a:pt x="43" y="112"/>
                  </a:cubicBezTo>
                  <a:cubicBezTo>
                    <a:pt x="43" y="115"/>
                    <a:pt x="51" y="114"/>
                    <a:pt x="52" y="113"/>
                  </a:cubicBezTo>
                  <a:cubicBezTo>
                    <a:pt x="53" y="112"/>
                    <a:pt x="55" y="112"/>
                    <a:pt x="56" y="113"/>
                  </a:cubicBezTo>
                  <a:cubicBezTo>
                    <a:pt x="58" y="114"/>
                    <a:pt x="60" y="112"/>
                    <a:pt x="62" y="112"/>
                  </a:cubicBezTo>
                  <a:cubicBezTo>
                    <a:pt x="62" y="113"/>
                    <a:pt x="68" y="115"/>
                    <a:pt x="67" y="117"/>
                  </a:cubicBezTo>
                  <a:cubicBezTo>
                    <a:pt x="65" y="119"/>
                    <a:pt x="62" y="122"/>
                    <a:pt x="62" y="123"/>
                  </a:cubicBezTo>
                  <a:cubicBezTo>
                    <a:pt x="63" y="124"/>
                    <a:pt x="66" y="125"/>
                    <a:pt x="67" y="127"/>
                  </a:cubicBezTo>
                  <a:cubicBezTo>
                    <a:pt x="67" y="127"/>
                    <a:pt x="67" y="127"/>
                    <a:pt x="68" y="127"/>
                  </a:cubicBezTo>
                  <a:cubicBezTo>
                    <a:pt x="70" y="126"/>
                    <a:pt x="71" y="119"/>
                    <a:pt x="71" y="117"/>
                  </a:cubicBezTo>
                  <a:cubicBezTo>
                    <a:pt x="71" y="114"/>
                    <a:pt x="72" y="109"/>
                    <a:pt x="72" y="107"/>
                  </a:cubicBezTo>
                  <a:cubicBezTo>
                    <a:pt x="74" y="102"/>
                    <a:pt x="67" y="99"/>
                    <a:pt x="67" y="95"/>
                  </a:cubicBezTo>
                  <a:cubicBezTo>
                    <a:pt x="67" y="90"/>
                    <a:pt x="70" y="93"/>
                    <a:pt x="73" y="90"/>
                  </a:cubicBezTo>
                  <a:cubicBezTo>
                    <a:pt x="75" y="88"/>
                    <a:pt x="72" y="87"/>
                    <a:pt x="71" y="87"/>
                  </a:cubicBezTo>
                  <a:cubicBezTo>
                    <a:pt x="70" y="87"/>
                    <a:pt x="68" y="84"/>
                    <a:pt x="69" y="83"/>
                  </a:cubicBezTo>
                  <a:cubicBezTo>
                    <a:pt x="69" y="82"/>
                    <a:pt x="77" y="83"/>
                    <a:pt x="80" y="83"/>
                  </a:cubicBezTo>
                  <a:cubicBezTo>
                    <a:pt x="83" y="83"/>
                    <a:pt x="88" y="80"/>
                    <a:pt x="88" y="80"/>
                  </a:cubicBezTo>
                  <a:cubicBezTo>
                    <a:pt x="88" y="79"/>
                    <a:pt x="89" y="77"/>
                    <a:pt x="87" y="76"/>
                  </a:cubicBezTo>
                  <a:cubicBezTo>
                    <a:pt x="85" y="74"/>
                    <a:pt x="86" y="72"/>
                    <a:pt x="87" y="70"/>
                  </a:cubicBezTo>
                  <a:cubicBezTo>
                    <a:pt x="89" y="69"/>
                    <a:pt x="87" y="67"/>
                    <a:pt x="85" y="65"/>
                  </a:cubicBezTo>
                  <a:cubicBezTo>
                    <a:pt x="83" y="62"/>
                    <a:pt x="84" y="55"/>
                    <a:pt x="87" y="51"/>
                  </a:cubicBezTo>
                  <a:cubicBezTo>
                    <a:pt x="88" y="47"/>
                    <a:pt x="82" y="48"/>
                    <a:pt x="77" y="48"/>
                  </a:cubicBezTo>
                  <a:cubicBezTo>
                    <a:pt x="74" y="49"/>
                    <a:pt x="70" y="47"/>
                    <a:pt x="67" y="44"/>
                  </a:cubicBezTo>
                  <a:cubicBezTo>
                    <a:pt x="64" y="41"/>
                    <a:pt x="61" y="43"/>
                    <a:pt x="54" y="43"/>
                  </a:cubicBezTo>
                  <a:cubicBezTo>
                    <a:pt x="48" y="43"/>
                    <a:pt x="49" y="36"/>
                    <a:pt x="49" y="33"/>
                  </a:cubicBezTo>
                  <a:cubicBezTo>
                    <a:pt x="49" y="31"/>
                    <a:pt x="47" y="30"/>
                    <a:pt x="47" y="28"/>
                  </a:cubicBezTo>
                  <a:cubicBezTo>
                    <a:pt x="47" y="26"/>
                    <a:pt x="45" y="26"/>
                    <a:pt x="43" y="27"/>
                  </a:cubicBezTo>
                  <a:cubicBezTo>
                    <a:pt x="41" y="27"/>
                    <a:pt x="43" y="24"/>
                    <a:pt x="44" y="23"/>
                  </a:cubicBezTo>
                  <a:cubicBezTo>
                    <a:pt x="45" y="21"/>
                    <a:pt x="45" y="20"/>
                    <a:pt x="45" y="18"/>
                  </a:cubicBezTo>
                  <a:cubicBezTo>
                    <a:pt x="45" y="15"/>
                    <a:pt x="49" y="12"/>
                    <a:pt x="51" y="9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4" y="6"/>
                    <a:pt x="55" y="6"/>
                    <a:pt x="56" y="6"/>
                  </a:cubicBezTo>
                  <a:cubicBezTo>
                    <a:pt x="59" y="5"/>
                    <a:pt x="61" y="4"/>
                    <a:pt x="58" y="2"/>
                  </a:cubicBezTo>
                  <a:cubicBezTo>
                    <a:pt x="54" y="0"/>
                    <a:pt x="52" y="5"/>
                    <a:pt x="49" y="5"/>
                  </a:cubicBezTo>
                  <a:cubicBezTo>
                    <a:pt x="46" y="5"/>
                    <a:pt x="45" y="8"/>
                    <a:pt x="43" y="9"/>
                  </a:cubicBezTo>
                  <a:cubicBezTo>
                    <a:pt x="40" y="10"/>
                    <a:pt x="36" y="9"/>
                    <a:pt x="36" y="11"/>
                  </a:cubicBezTo>
                  <a:cubicBezTo>
                    <a:pt x="36" y="14"/>
                    <a:pt x="35" y="11"/>
                    <a:pt x="33" y="11"/>
                  </a:cubicBezTo>
                  <a:cubicBezTo>
                    <a:pt x="30" y="10"/>
                    <a:pt x="25" y="15"/>
                    <a:pt x="25" y="18"/>
                  </a:cubicBezTo>
                  <a:cubicBezTo>
                    <a:pt x="25" y="19"/>
                    <a:pt x="26" y="22"/>
                    <a:pt x="23" y="24"/>
                  </a:cubicBezTo>
                  <a:cubicBezTo>
                    <a:pt x="19" y="27"/>
                    <a:pt x="17" y="31"/>
                    <a:pt x="15" y="33"/>
                  </a:cubicBezTo>
                  <a:cubicBezTo>
                    <a:pt x="15" y="33"/>
                    <a:pt x="14" y="33"/>
                    <a:pt x="13" y="33"/>
                  </a:cubicBezTo>
                  <a:cubicBezTo>
                    <a:pt x="13" y="34"/>
                    <a:pt x="13" y="35"/>
                    <a:pt x="12" y="36"/>
                  </a:cubicBezTo>
                  <a:cubicBezTo>
                    <a:pt x="12" y="36"/>
                    <a:pt x="10" y="39"/>
                    <a:pt x="8" y="41"/>
                  </a:cubicBezTo>
                  <a:cubicBezTo>
                    <a:pt x="9" y="42"/>
                    <a:pt x="10" y="43"/>
                    <a:pt x="10" y="43"/>
                  </a:cubicBezTo>
                  <a:cubicBezTo>
                    <a:pt x="12" y="45"/>
                    <a:pt x="11" y="47"/>
                    <a:pt x="12" y="49"/>
                  </a:cubicBezTo>
                  <a:cubicBezTo>
                    <a:pt x="12" y="50"/>
                    <a:pt x="12" y="52"/>
                    <a:pt x="12" y="53"/>
                  </a:cubicBezTo>
                  <a:cubicBezTo>
                    <a:pt x="11" y="54"/>
                    <a:pt x="12" y="63"/>
                    <a:pt x="12" y="65"/>
                  </a:cubicBezTo>
                  <a:cubicBezTo>
                    <a:pt x="14" y="66"/>
                    <a:pt x="12" y="68"/>
                    <a:pt x="12" y="71"/>
                  </a:cubicBezTo>
                  <a:cubicBezTo>
                    <a:pt x="10" y="74"/>
                    <a:pt x="8" y="76"/>
                    <a:pt x="5" y="76"/>
                  </a:cubicBezTo>
                  <a:cubicBezTo>
                    <a:pt x="2" y="76"/>
                    <a:pt x="2" y="81"/>
                    <a:pt x="1" y="81"/>
                  </a:cubicBezTo>
                  <a:cubicBezTo>
                    <a:pt x="0" y="81"/>
                    <a:pt x="0" y="83"/>
                    <a:pt x="0" y="83"/>
                  </a:cubicBezTo>
                  <a:cubicBezTo>
                    <a:pt x="2" y="86"/>
                    <a:pt x="8" y="89"/>
                    <a:pt x="9" y="89"/>
                  </a:cubicBezTo>
                  <a:cubicBezTo>
                    <a:pt x="11" y="89"/>
                    <a:pt x="12" y="91"/>
                    <a:pt x="13" y="9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1036;p79"/>
            <p:cNvSpPr/>
            <p:nvPr/>
          </p:nvSpPr>
          <p:spPr>
            <a:xfrm>
              <a:off x="3104726" y="3546149"/>
              <a:ext cx="248220" cy="283441"/>
            </a:xfrm>
            <a:custGeom>
              <a:avLst/>
              <a:gdLst/>
              <a:ahLst/>
              <a:cxnLst/>
              <a:rect l="l" t="t" r="r" b="b"/>
              <a:pathLst>
                <a:path w="91" h="104" extrusionOk="0">
                  <a:moveTo>
                    <a:pt x="90" y="63"/>
                  </a:moveTo>
                  <a:cubicBezTo>
                    <a:pt x="89" y="60"/>
                    <a:pt x="86" y="59"/>
                    <a:pt x="86" y="56"/>
                  </a:cubicBezTo>
                  <a:cubicBezTo>
                    <a:pt x="86" y="52"/>
                    <a:pt x="85" y="51"/>
                    <a:pt x="79" y="52"/>
                  </a:cubicBezTo>
                  <a:cubicBezTo>
                    <a:pt x="75" y="52"/>
                    <a:pt x="72" y="51"/>
                    <a:pt x="71" y="49"/>
                  </a:cubicBezTo>
                  <a:cubicBezTo>
                    <a:pt x="71" y="45"/>
                    <a:pt x="68" y="43"/>
                    <a:pt x="71" y="42"/>
                  </a:cubicBezTo>
                  <a:cubicBezTo>
                    <a:pt x="73" y="41"/>
                    <a:pt x="69" y="39"/>
                    <a:pt x="69" y="37"/>
                  </a:cubicBezTo>
                  <a:cubicBezTo>
                    <a:pt x="70" y="34"/>
                    <a:pt x="68" y="33"/>
                    <a:pt x="66" y="31"/>
                  </a:cubicBezTo>
                  <a:cubicBezTo>
                    <a:pt x="65" y="30"/>
                    <a:pt x="58" y="32"/>
                    <a:pt x="58" y="29"/>
                  </a:cubicBezTo>
                  <a:cubicBezTo>
                    <a:pt x="58" y="27"/>
                    <a:pt x="54" y="26"/>
                    <a:pt x="52" y="26"/>
                  </a:cubicBezTo>
                  <a:cubicBezTo>
                    <a:pt x="50" y="26"/>
                    <a:pt x="51" y="24"/>
                    <a:pt x="49" y="24"/>
                  </a:cubicBezTo>
                  <a:cubicBezTo>
                    <a:pt x="47" y="24"/>
                    <a:pt x="47" y="23"/>
                    <a:pt x="44" y="23"/>
                  </a:cubicBezTo>
                  <a:cubicBezTo>
                    <a:pt x="40" y="24"/>
                    <a:pt x="38" y="22"/>
                    <a:pt x="35" y="18"/>
                  </a:cubicBezTo>
                  <a:cubicBezTo>
                    <a:pt x="31" y="13"/>
                    <a:pt x="32" y="5"/>
                    <a:pt x="33" y="3"/>
                  </a:cubicBezTo>
                  <a:cubicBezTo>
                    <a:pt x="33" y="0"/>
                    <a:pt x="28" y="2"/>
                    <a:pt x="26" y="2"/>
                  </a:cubicBezTo>
                  <a:cubicBezTo>
                    <a:pt x="23" y="2"/>
                    <a:pt x="20" y="5"/>
                    <a:pt x="17" y="7"/>
                  </a:cubicBezTo>
                  <a:cubicBezTo>
                    <a:pt x="13" y="9"/>
                    <a:pt x="12" y="9"/>
                    <a:pt x="11" y="10"/>
                  </a:cubicBezTo>
                  <a:cubicBezTo>
                    <a:pt x="9" y="12"/>
                    <a:pt x="6" y="12"/>
                    <a:pt x="4" y="12"/>
                  </a:cubicBezTo>
                  <a:cubicBezTo>
                    <a:pt x="3" y="12"/>
                    <a:pt x="2" y="11"/>
                    <a:pt x="1" y="11"/>
                  </a:cubicBezTo>
                  <a:cubicBezTo>
                    <a:pt x="2" y="14"/>
                    <a:pt x="6" y="19"/>
                    <a:pt x="7" y="22"/>
                  </a:cubicBezTo>
                  <a:cubicBezTo>
                    <a:pt x="8" y="24"/>
                    <a:pt x="5" y="24"/>
                    <a:pt x="4" y="25"/>
                  </a:cubicBezTo>
                  <a:cubicBezTo>
                    <a:pt x="3" y="26"/>
                    <a:pt x="5" y="34"/>
                    <a:pt x="5" y="36"/>
                  </a:cubicBezTo>
                  <a:cubicBezTo>
                    <a:pt x="5" y="37"/>
                    <a:pt x="2" y="41"/>
                    <a:pt x="3" y="42"/>
                  </a:cubicBezTo>
                  <a:cubicBezTo>
                    <a:pt x="5" y="43"/>
                    <a:pt x="1" y="47"/>
                    <a:pt x="1" y="49"/>
                  </a:cubicBezTo>
                  <a:cubicBezTo>
                    <a:pt x="1" y="50"/>
                    <a:pt x="4" y="50"/>
                    <a:pt x="4" y="52"/>
                  </a:cubicBezTo>
                  <a:cubicBezTo>
                    <a:pt x="4" y="53"/>
                    <a:pt x="2" y="57"/>
                    <a:pt x="1" y="58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1" y="61"/>
                    <a:pt x="1" y="62"/>
                    <a:pt x="3" y="64"/>
                  </a:cubicBezTo>
                  <a:cubicBezTo>
                    <a:pt x="6" y="66"/>
                    <a:pt x="2" y="70"/>
                    <a:pt x="5" y="73"/>
                  </a:cubicBezTo>
                  <a:cubicBezTo>
                    <a:pt x="7" y="75"/>
                    <a:pt x="10" y="75"/>
                    <a:pt x="8" y="76"/>
                  </a:cubicBezTo>
                  <a:cubicBezTo>
                    <a:pt x="6" y="78"/>
                    <a:pt x="8" y="81"/>
                    <a:pt x="6" y="82"/>
                  </a:cubicBezTo>
                  <a:cubicBezTo>
                    <a:pt x="4" y="83"/>
                    <a:pt x="7" y="87"/>
                    <a:pt x="9" y="88"/>
                  </a:cubicBezTo>
                  <a:cubicBezTo>
                    <a:pt x="11" y="89"/>
                    <a:pt x="10" y="93"/>
                    <a:pt x="12" y="95"/>
                  </a:cubicBezTo>
                  <a:cubicBezTo>
                    <a:pt x="13" y="97"/>
                    <a:pt x="13" y="101"/>
                    <a:pt x="13" y="103"/>
                  </a:cubicBezTo>
                  <a:cubicBezTo>
                    <a:pt x="14" y="104"/>
                    <a:pt x="20" y="100"/>
                    <a:pt x="24" y="97"/>
                  </a:cubicBezTo>
                  <a:cubicBezTo>
                    <a:pt x="27" y="93"/>
                    <a:pt x="26" y="97"/>
                    <a:pt x="30" y="97"/>
                  </a:cubicBezTo>
                  <a:cubicBezTo>
                    <a:pt x="34" y="98"/>
                    <a:pt x="38" y="98"/>
                    <a:pt x="38" y="100"/>
                  </a:cubicBezTo>
                  <a:cubicBezTo>
                    <a:pt x="40" y="103"/>
                    <a:pt x="42" y="98"/>
                    <a:pt x="43" y="96"/>
                  </a:cubicBezTo>
                  <a:cubicBezTo>
                    <a:pt x="44" y="95"/>
                    <a:pt x="51" y="97"/>
                    <a:pt x="53" y="96"/>
                  </a:cubicBezTo>
                  <a:cubicBezTo>
                    <a:pt x="54" y="96"/>
                    <a:pt x="55" y="86"/>
                    <a:pt x="55" y="85"/>
                  </a:cubicBezTo>
                  <a:cubicBezTo>
                    <a:pt x="55" y="83"/>
                    <a:pt x="58" y="79"/>
                    <a:pt x="61" y="77"/>
                  </a:cubicBezTo>
                  <a:cubicBezTo>
                    <a:pt x="63" y="75"/>
                    <a:pt x="68" y="77"/>
                    <a:pt x="70" y="76"/>
                  </a:cubicBezTo>
                  <a:cubicBezTo>
                    <a:pt x="72" y="74"/>
                    <a:pt x="76" y="75"/>
                    <a:pt x="78" y="75"/>
                  </a:cubicBezTo>
                  <a:cubicBezTo>
                    <a:pt x="82" y="75"/>
                    <a:pt x="84" y="78"/>
                    <a:pt x="86" y="78"/>
                  </a:cubicBezTo>
                  <a:cubicBezTo>
                    <a:pt x="88" y="78"/>
                    <a:pt x="89" y="75"/>
                    <a:pt x="89" y="73"/>
                  </a:cubicBezTo>
                  <a:cubicBezTo>
                    <a:pt x="89" y="70"/>
                    <a:pt x="91" y="66"/>
                    <a:pt x="90" y="6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1037;p79"/>
            <p:cNvSpPr/>
            <p:nvPr/>
          </p:nvSpPr>
          <p:spPr>
            <a:xfrm>
              <a:off x="2863214" y="3351598"/>
              <a:ext cx="263315" cy="379038"/>
            </a:xfrm>
            <a:custGeom>
              <a:avLst/>
              <a:gdLst/>
              <a:ahLst/>
              <a:cxnLst/>
              <a:rect l="l" t="t" r="r" b="b"/>
              <a:pathLst>
                <a:path w="97" h="139" extrusionOk="0">
                  <a:moveTo>
                    <a:pt x="89" y="133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9" y="131"/>
                    <a:pt x="89" y="130"/>
                    <a:pt x="90" y="129"/>
                  </a:cubicBezTo>
                  <a:cubicBezTo>
                    <a:pt x="92" y="128"/>
                    <a:pt x="94" y="124"/>
                    <a:pt x="94" y="123"/>
                  </a:cubicBezTo>
                  <a:cubicBezTo>
                    <a:pt x="94" y="122"/>
                    <a:pt x="91" y="122"/>
                    <a:pt x="91" y="120"/>
                  </a:cubicBezTo>
                  <a:cubicBezTo>
                    <a:pt x="91" y="118"/>
                    <a:pt x="94" y="114"/>
                    <a:pt x="93" y="113"/>
                  </a:cubicBezTo>
                  <a:cubicBezTo>
                    <a:pt x="92" y="112"/>
                    <a:pt x="94" y="109"/>
                    <a:pt x="94" y="107"/>
                  </a:cubicBezTo>
                  <a:cubicBezTo>
                    <a:pt x="94" y="105"/>
                    <a:pt x="93" y="97"/>
                    <a:pt x="94" y="97"/>
                  </a:cubicBezTo>
                  <a:cubicBezTo>
                    <a:pt x="94" y="96"/>
                    <a:pt x="97" y="95"/>
                    <a:pt x="96" y="93"/>
                  </a:cubicBezTo>
                  <a:cubicBezTo>
                    <a:pt x="95" y="90"/>
                    <a:pt x="92" y="85"/>
                    <a:pt x="91" y="82"/>
                  </a:cubicBezTo>
                  <a:cubicBezTo>
                    <a:pt x="88" y="82"/>
                    <a:pt x="85" y="82"/>
                    <a:pt x="83" y="83"/>
                  </a:cubicBezTo>
                  <a:cubicBezTo>
                    <a:pt x="82" y="84"/>
                    <a:pt x="82" y="75"/>
                    <a:pt x="82" y="73"/>
                  </a:cubicBezTo>
                  <a:cubicBezTo>
                    <a:pt x="82" y="70"/>
                    <a:pt x="80" y="72"/>
                    <a:pt x="79" y="73"/>
                  </a:cubicBezTo>
                  <a:cubicBezTo>
                    <a:pt x="78" y="75"/>
                    <a:pt x="74" y="74"/>
                    <a:pt x="70" y="74"/>
                  </a:cubicBezTo>
                  <a:cubicBezTo>
                    <a:pt x="67" y="74"/>
                    <a:pt x="69" y="70"/>
                    <a:pt x="67" y="71"/>
                  </a:cubicBezTo>
                  <a:cubicBezTo>
                    <a:pt x="65" y="71"/>
                    <a:pt x="63" y="70"/>
                    <a:pt x="63" y="67"/>
                  </a:cubicBezTo>
                  <a:cubicBezTo>
                    <a:pt x="63" y="65"/>
                    <a:pt x="61" y="63"/>
                    <a:pt x="60" y="61"/>
                  </a:cubicBezTo>
                  <a:cubicBezTo>
                    <a:pt x="58" y="59"/>
                    <a:pt x="57" y="56"/>
                    <a:pt x="58" y="55"/>
                  </a:cubicBezTo>
                  <a:cubicBezTo>
                    <a:pt x="59" y="53"/>
                    <a:pt x="57" y="52"/>
                    <a:pt x="59" y="49"/>
                  </a:cubicBezTo>
                  <a:cubicBezTo>
                    <a:pt x="61" y="48"/>
                    <a:pt x="63" y="48"/>
                    <a:pt x="62" y="46"/>
                  </a:cubicBezTo>
                  <a:cubicBezTo>
                    <a:pt x="61" y="43"/>
                    <a:pt x="65" y="42"/>
                    <a:pt x="65" y="39"/>
                  </a:cubicBezTo>
                  <a:cubicBezTo>
                    <a:pt x="65" y="36"/>
                    <a:pt x="69" y="36"/>
                    <a:pt x="71" y="35"/>
                  </a:cubicBezTo>
                  <a:cubicBezTo>
                    <a:pt x="74" y="32"/>
                    <a:pt x="78" y="34"/>
                    <a:pt x="81" y="31"/>
                  </a:cubicBezTo>
                  <a:cubicBezTo>
                    <a:pt x="82" y="29"/>
                    <a:pt x="84" y="31"/>
                    <a:pt x="86" y="31"/>
                  </a:cubicBezTo>
                  <a:cubicBezTo>
                    <a:pt x="85" y="29"/>
                    <a:pt x="82" y="28"/>
                    <a:pt x="82" y="27"/>
                  </a:cubicBezTo>
                  <a:cubicBezTo>
                    <a:pt x="82" y="25"/>
                    <a:pt x="84" y="23"/>
                    <a:pt x="86" y="21"/>
                  </a:cubicBezTo>
                  <a:cubicBezTo>
                    <a:pt x="87" y="19"/>
                    <a:pt x="82" y="17"/>
                    <a:pt x="81" y="16"/>
                  </a:cubicBezTo>
                  <a:cubicBezTo>
                    <a:pt x="79" y="16"/>
                    <a:pt x="77" y="18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0" y="18"/>
                    <a:pt x="62" y="19"/>
                    <a:pt x="62" y="16"/>
                  </a:cubicBezTo>
                  <a:cubicBezTo>
                    <a:pt x="63" y="14"/>
                    <a:pt x="59" y="13"/>
                    <a:pt x="59" y="11"/>
                  </a:cubicBezTo>
                  <a:cubicBezTo>
                    <a:pt x="60" y="10"/>
                    <a:pt x="58" y="7"/>
                    <a:pt x="55" y="7"/>
                  </a:cubicBezTo>
                  <a:cubicBezTo>
                    <a:pt x="52" y="7"/>
                    <a:pt x="53" y="2"/>
                    <a:pt x="51" y="0"/>
                  </a:cubicBezTo>
                  <a:cubicBezTo>
                    <a:pt x="49" y="0"/>
                    <a:pt x="46" y="0"/>
                    <a:pt x="45" y="1"/>
                  </a:cubicBezTo>
                  <a:cubicBezTo>
                    <a:pt x="46" y="4"/>
                    <a:pt x="47" y="5"/>
                    <a:pt x="46" y="6"/>
                  </a:cubicBezTo>
                  <a:cubicBezTo>
                    <a:pt x="44" y="8"/>
                    <a:pt x="46" y="9"/>
                    <a:pt x="42" y="14"/>
                  </a:cubicBezTo>
                  <a:cubicBezTo>
                    <a:pt x="38" y="19"/>
                    <a:pt x="31" y="21"/>
                    <a:pt x="27" y="22"/>
                  </a:cubicBezTo>
                  <a:cubicBezTo>
                    <a:pt x="24" y="23"/>
                    <a:pt x="22" y="29"/>
                    <a:pt x="21" y="34"/>
                  </a:cubicBezTo>
                  <a:cubicBezTo>
                    <a:pt x="19" y="38"/>
                    <a:pt x="17" y="36"/>
                    <a:pt x="15" y="34"/>
                  </a:cubicBezTo>
                  <a:cubicBezTo>
                    <a:pt x="13" y="31"/>
                    <a:pt x="11" y="35"/>
                    <a:pt x="10" y="33"/>
                  </a:cubicBezTo>
                  <a:cubicBezTo>
                    <a:pt x="8" y="30"/>
                    <a:pt x="9" y="30"/>
                    <a:pt x="10" y="29"/>
                  </a:cubicBezTo>
                  <a:cubicBezTo>
                    <a:pt x="10" y="28"/>
                    <a:pt x="10" y="26"/>
                    <a:pt x="9" y="24"/>
                  </a:cubicBezTo>
                  <a:cubicBezTo>
                    <a:pt x="6" y="25"/>
                    <a:pt x="3" y="29"/>
                    <a:pt x="2" y="31"/>
                  </a:cubicBezTo>
                  <a:cubicBezTo>
                    <a:pt x="0" y="34"/>
                    <a:pt x="4" y="39"/>
                    <a:pt x="5" y="41"/>
                  </a:cubicBezTo>
                  <a:cubicBezTo>
                    <a:pt x="5" y="44"/>
                    <a:pt x="3" y="42"/>
                    <a:pt x="2" y="44"/>
                  </a:cubicBezTo>
                  <a:cubicBezTo>
                    <a:pt x="2" y="46"/>
                    <a:pt x="8" y="48"/>
                    <a:pt x="10" y="50"/>
                  </a:cubicBezTo>
                  <a:cubicBezTo>
                    <a:pt x="13" y="52"/>
                    <a:pt x="15" y="58"/>
                    <a:pt x="18" y="60"/>
                  </a:cubicBezTo>
                  <a:cubicBezTo>
                    <a:pt x="21" y="62"/>
                    <a:pt x="21" y="65"/>
                    <a:pt x="23" y="72"/>
                  </a:cubicBezTo>
                  <a:cubicBezTo>
                    <a:pt x="26" y="78"/>
                    <a:pt x="31" y="89"/>
                    <a:pt x="34" y="94"/>
                  </a:cubicBezTo>
                  <a:cubicBezTo>
                    <a:pt x="38" y="98"/>
                    <a:pt x="40" y="102"/>
                    <a:pt x="39" y="103"/>
                  </a:cubicBezTo>
                  <a:cubicBezTo>
                    <a:pt x="38" y="104"/>
                    <a:pt x="39" y="108"/>
                    <a:pt x="42" y="110"/>
                  </a:cubicBezTo>
                  <a:cubicBezTo>
                    <a:pt x="45" y="111"/>
                    <a:pt x="46" y="114"/>
                    <a:pt x="54" y="118"/>
                  </a:cubicBezTo>
                  <a:cubicBezTo>
                    <a:pt x="60" y="122"/>
                    <a:pt x="73" y="128"/>
                    <a:pt x="75" y="131"/>
                  </a:cubicBezTo>
                  <a:cubicBezTo>
                    <a:pt x="77" y="134"/>
                    <a:pt x="82" y="137"/>
                    <a:pt x="84" y="138"/>
                  </a:cubicBezTo>
                  <a:cubicBezTo>
                    <a:pt x="84" y="139"/>
                    <a:pt x="84" y="139"/>
                    <a:pt x="84" y="139"/>
                  </a:cubicBezTo>
                  <a:cubicBezTo>
                    <a:pt x="85" y="139"/>
                    <a:pt x="85" y="138"/>
                    <a:pt x="86" y="138"/>
                  </a:cubicBezTo>
                  <a:cubicBezTo>
                    <a:pt x="88" y="137"/>
                    <a:pt x="88" y="134"/>
                    <a:pt x="89" y="13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1038;p79"/>
            <p:cNvSpPr/>
            <p:nvPr/>
          </p:nvSpPr>
          <p:spPr>
            <a:xfrm>
              <a:off x="3025900" y="3100024"/>
              <a:ext cx="281763" cy="238157"/>
            </a:xfrm>
            <a:custGeom>
              <a:avLst/>
              <a:gdLst/>
              <a:ahLst/>
              <a:cxnLst/>
              <a:rect l="l" t="t" r="r" b="b"/>
              <a:pathLst>
                <a:path w="103" h="87" extrusionOk="0">
                  <a:moveTo>
                    <a:pt x="10" y="5"/>
                  </a:moveTo>
                  <a:cubicBezTo>
                    <a:pt x="9" y="8"/>
                    <a:pt x="4" y="11"/>
                    <a:pt x="4" y="14"/>
                  </a:cubicBezTo>
                  <a:cubicBezTo>
                    <a:pt x="4" y="16"/>
                    <a:pt x="4" y="17"/>
                    <a:pt x="3" y="19"/>
                  </a:cubicBezTo>
                  <a:cubicBezTo>
                    <a:pt x="2" y="20"/>
                    <a:pt x="0" y="23"/>
                    <a:pt x="2" y="23"/>
                  </a:cubicBezTo>
                  <a:cubicBezTo>
                    <a:pt x="4" y="22"/>
                    <a:pt x="6" y="22"/>
                    <a:pt x="6" y="24"/>
                  </a:cubicBezTo>
                  <a:cubicBezTo>
                    <a:pt x="6" y="26"/>
                    <a:pt x="9" y="27"/>
                    <a:pt x="9" y="29"/>
                  </a:cubicBezTo>
                  <a:cubicBezTo>
                    <a:pt x="9" y="32"/>
                    <a:pt x="7" y="39"/>
                    <a:pt x="13" y="39"/>
                  </a:cubicBezTo>
                  <a:cubicBezTo>
                    <a:pt x="20" y="39"/>
                    <a:pt x="23" y="37"/>
                    <a:pt x="26" y="39"/>
                  </a:cubicBezTo>
                  <a:cubicBezTo>
                    <a:pt x="29" y="43"/>
                    <a:pt x="33" y="45"/>
                    <a:pt x="36" y="44"/>
                  </a:cubicBezTo>
                  <a:cubicBezTo>
                    <a:pt x="41" y="44"/>
                    <a:pt x="47" y="43"/>
                    <a:pt x="45" y="47"/>
                  </a:cubicBezTo>
                  <a:cubicBezTo>
                    <a:pt x="43" y="51"/>
                    <a:pt x="42" y="58"/>
                    <a:pt x="44" y="61"/>
                  </a:cubicBezTo>
                  <a:cubicBezTo>
                    <a:pt x="45" y="63"/>
                    <a:pt x="48" y="64"/>
                    <a:pt x="46" y="66"/>
                  </a:cubicBezTo>
                  <a:cubicBezTo>
                    <a:pt x="45" y="68"/>
                    <a:pt x="44" y="70"/>
                    <a:pt x="46" y="72"/>
                  </a:cubicBezTo>
                  <a:cubicBezTo>
                    <a:pt x="48" y="73"/>
                    <a:pt x="47" y="75"/>
                    <a:pt x="47" y="76"/>
                  </a:cubicBezTo>
                  <a:cubicBezTo>
                    <a:pt x="47" y="76"/>
                    <a:pt x="47" y="76"/>
                    <a:pt x="46" y="76"/>
                  </a:cubicBezTo>
                  <a:cubicBezTo>
                    <a:pt x="49" y="79"/>
                    <a:pt x="50" y="82"/>
                    <a:pt x="52" y="84"/>
                  </a:cubicBezTo>
                  <a:cubicBezTo>
                    <a:pt x="55" y="86"/>
                    <a:pt x="55" y="87"/>
                    <a:pt x="56" y="86"/>
                  </a:cubicBezTo>
                  <a:cubicBezTo>
                    <a:pt x="58" y="85"/>
                    <a:pt x="59" y="84"/>
                    <a:pt x="60" y="85"/>
                  </a:cubicBezTo>
                  <a:cubicBezTo>
                    <a:pt x="62" y="86"/>
                    <a:pt x="64" y="84"/>
                    <a:pt x="66" y="82"/>
                  </a:cubicBezTo>
                  <a:cubicBezTo>
                    <a:pt x="68" y="80"/>
                    <a:pt x="69" y="82"/>
                    <a:pt x="70" y="79"/>
                  </a:cubicBezTo>
                  <a:cubicBezTo>
                    <a:pt x="71" y="77"/>
                    <a:pt x="72" y="76"/>
                    <a:pt x="75" y="76"/>
                  </a:cubicBezTo>
                  <a:cubicBezTo>
                    <a:pt x="77" y="75"/>
                    <a:pt x="77" y="73"/>
                    <a:pt x="76" y="73"/>
                  </a:cubicBezTo>
                  <a:cubicBezTo>
                    <a:pt x="74" y="73"/>
                    <a:pt x="72" y="75"/>
                    <a:pt x="72" y="72"/>
                  </a:cubicBezTo>
                  <a:cubicBezTo>
                    <a:pt x="72" y="68"/>
                    <a:pt x="69" y="69"/>
                    <a:pt x="69" y="67"/>
                  </a:cubicBezTo>
                  <a:cubicBezTo>
                    <a:pt x="69" y="64"/>
                    <a:pt x="69" y="63"/>
                    <a:pt x="67" y="62"/>
                  </a:cubicBezTo>
                  <a:cubicBezTo>
                    <a:pt x="64" y="60"/>
                    <a:pt x="70" y="59"/>
                    <a:pt x="72" y="61"/>
                  </a:cubicBezTo>
                  <a:cubicBezTo>
                    <a:pt x="73" y="62"/>
                    <a:pt x="78" y="61"/>
                    <a:pt x="79" y="63"/>
                  </a:cubicBezTo>
                  <a:cubicBezTo>
                    <a:pt x="79" y="64"/>
                    <a:pt x="81" y="65"/>
                    <a:pt x="81" y="63"/>
                  </a:cubicBezTo>
                  <a:cubicBezTo>
                    <a:pt x="81" y="61"/>
                    <a:pt x="84" y="60"/>
                    <a:pt x="86" y="60"/>
                  </a:cubicBezTo>
                  <a:cubicBezTo>
                    <a:pt x="89" y="61"/>
                    <a:pt x="93" y="57"/>
                    <a:pt x="95" y="56"/>
                  </a:cubicBezTo>
                  <a:cubicBezTo>
                    <a:pt x="96" y="56"/>
                    <a:pt x="97" y="54"/>
                    <a:pt x="97" y="53"/>
                  </a:cubicBezTo>
                  <a:cubicBezTo>
                    <a:pt x="96" y="51"/>
                    <a:pt x="93" y="49"/>
                    <a:pt x="92" y="48"/>
                  </a:cubicBezTo>
                  <a:cubicBezTo>
                    <a:pt x="91" y="46"/>
                    <a:pt x="93" y="46"/>
                    <a:pt x="93" y="44"/>
                  </a:cubicBezTo>
                  <a:cubicBezTo>
                    <a:pt x="93" y="41"/>
                    <a:pt x="93" y="40"/>
                    <a:pt x="97" y="40"/>
                  </a:cubicBezTo>
                  <a:cubicBezTo>
                    <a:pt x="100" y="39"/>
                    <a:pt x="100" y="38"/>
                    <a:pt x="98" y="36"/>
                  </a:cubicBezTo>
                  <a:cubicBezTo>
                    <a:pt x="96" y="35"/>
                    <a:pt x="99" y="32"/>
                    <a:pt x="101" y="31"/>
                  </a:cubicBezTo>
                  <a:cubicBezTo>
                    <a:pt x="102" y="30"/>
                    <a:pt x="103" y="29"/>
                    <a:pt x="103" y="27"/>
                  </a:cubicBezTo>
                  <a:cubicBezTo>
                    <a:pt x="100" y="27"/>
                    <a:pt x="94" y="27"/>
                    <a:pt x="92" y="27"/>
                  </a:cubicBezTo>
                  <a:cubicBezTo>
                    <a:pt x="90" y="27"/>
                    <a:pt x="94" y="23"/>
                    <a:pt x="94" y="20"/>
                  </a:cubicBezTo>
                  <a:cubicBezTo>
                    <a:pt x="94" y="17"/>
                    <a:pt x="87" y="17"/>
                    <a:pt x="83" y="16"/>
                  </a:cubicBezTo>
                  <a:cubicBezTo>
                    <a:pt x="80" y="15"/>
                    <a:pt x="81" y="13"/>
                    <a:pt x="84" y="12"/>
                  </a:cubicBezTo>
                  <a:cubicBezTo>
                    <a:pt x="88" y="12"/>
                    <a:pt x="82" y="10"/>
                    <a:pt x="79" y="10"/>
                  </a:cubicBezTo>
                  <a:cubicBezTo>
                    <a:pt x="74" y="11"/>
                    <a:pt x="68" y="14"/>
                    <a:pt x="64" y="15"/>
                  </a:cubicBezTo>
                  <a:cubicBezTo>
                    <a:pt x="60" y="17"/>
                    <a:pt x="54" y="10"/>
                    <a:pt x="50" y="11"/>
                  </a:cubicBezTo>
                  <a:cubicBezTo>
                    <a:pt x="45" y="13"/>
                    <a:pt x="40" y="13"/>
                    <a:pt x="40" y="10"/>
                  </a:cubicBezTo>
                  <a:cubicBezTo>
                    <a:pt x="41" y="6"/>
                    <a:pt x="39" y="3"/>
                    <a:pt x="34" y="3"/>
                  </a:cubicBezTo>
                  <a:cubicBezTo>
                    <a:pt x="31" y="4"/>
                    <a:pt x="32" y="0"/>
                    <a:pt x="28" y="0"/>
                  </a:cubicBezTo>
                  <a:cubicBezTo>
                    <a:pt x="25" y="0"/>
                    <a:pt x="28" y="3"/>
                    <a:pt x="26" y="4"/>
                  </a:cubicBezTo>
                  <a:cubicBezTo>
                    <a:pt x="24" y="5"/>
                    <a:pt x="17" y="7"/>
                    <a:pt x="16" y="10"/>
                  </a:cubicBezTo>
                  <a:cubicBezTo>
                    <a:pt x="16" y="14"/>
                    <a:pt x="20" y="18"/>
                    <a:pt x="19" y="21"/>
                  </a:cubicBezTo>
                  <a:cubicBezTo>
                    <a:pt x="17" y="24"/>
                    <a:pt x="12" y="22"/>
                    <a:pt x="10" y="18"/>
                  </a:cubicBezTo>
                  <a:cubicBezTo>
                    <a:pt x="9" y="15"/>
                    <a:pt x="15" y="11"/>
                    <a:pt x="14" y="9"/>
                  </a:cubicBezTo>
                  <a:cubicBezTo>
                    <a:pt x="13" y="7"/>
                    <a:pt x="12" y="5"/>
                    <a:pt x="13" y="3"/>
                  </a:cubicBezTo>
                  <a:cubicBezTo>
                    <a:pt x="12" y="4"/>
                    <a:pt x="11" y="4"/>
                    <a:pt x="10" y="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1039;p79"/>
            <p:cNvSpPr/>
            <p:nvPr/>
          </p:nvSpPr>
          <p:spPr>
            <a:xfrm>
              <a:off x="3339528" y="3220779"/>
              <a:ext cx="87212" cy="92244"/>
            </a:xfrm>
            <a:custGeom>
              <a:avLst/>
              <a:gdLst/>
              <a:ahLst/>
              <a:cxnLst/>
              <a:rect l="l" t="t" r="r" b="b"/>
              <a:pathLst>
                <a:path w="32" h="34" extrusionOk="0">
                  <a:moveTo>
                    <a:pt x="8" y="6"/>
                  </a:moveTo>
                  <a:cubicBezTo>
                    <a:pt x="9" y="9"/>
                    <a:pt x="7" y="10"/>
                    <a:pt x="5" y="10"/>
                  </a:cubicBezTo>
                  <a:cubicBezTo>
                    <a:pt x="2" y="10"/>
                    <a:pt x="3" y="16"/>
                    <a:pt x="1" y="17"/>
                  </a:cubicBezTo>
                  <a:cubicBezTo>
                    <a:pt x="0" y="18"/>
                    <a:pt x="7" y="21"/>
                    <a:pt x="8" y="24"/>
                  </a:cubicBezTo>
                  <a:cubicBezTo>
                    <a:pt x="9" y="26"/>
                    <a:pt x="11" y="30"/>
                    <a:pt x="13" y="33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2"/>
                    <a:pt x="16" y="28"/>
                    <a:pt x="19" y="29"/>
                  </a:cubicBezTo>
                  <a:cubicBezTo>
                    <a:pt x="22" y="29"/>
                    <a:pt x="27" y="27"/>
                    <a:pt x="28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28"/>
                    <a:pt x="30" y="27"/>
                    <a:pt x="30" y="26"/>
                  </a:cubicBezTo>
                  <a:cubicBezTo>
                    <a:pt x="31" y="25"/>
                    <a:pt x="31" y="20"/>
                    <a:pt x="29" y="16"/>
                  </a:cubicBezTo>
                  <a:cubicBezTo>
                    <a:pt x="28" y="13"/>
                    <a:pt x="29" y="8"/>
                    <a:pt x="31" y="7"/>
                  </a:cubicBezTo>
                  <a:cubicBezTo>
                    <a:pt x="31" y="7"/>
                    <a:pt x="32" y="6"/>
                    <a:pt x="32" y="4"/>
                  </a:cubicBezTo>
                  <a:cubicBezTo>
                    <a:pt x="30" y="3"/>
                    <a:pt x="28" y="2"/>
                    <a:pt x="25" y="2"/>
                  </a:cubicBezTo>
                  <a:cubicBezTo>
                    <a:pt x="21" y="2"/>
                    <a:pt x="17" y="4"/>
                    <a:pt x="15" y="2"/>
                  </a:cubicBezTo>
                  <a:cubicBezTo>
                    <a:pt x="14" y="0"/>
                    <a:pt x="12" y="0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4"/>
                    <a:pt x="8" y="6"/>
                    <a:pt x="8" y="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1040;p79"/>
            <p:cNvSpPr/>
            <p:nvPr/>
          </p:nvSpPr>
          <p:spPr>
            <a:xfrm>
              <a:off x="3274119" y="3177174"/>
              <a:ext cx="98953" cy="147590"/>
            </a:xfrm>
            <a:custGeom>
              <a:avLst/>
              <a:gdLst/>
              <a:ahLst/>
              <a:cxnLst/>
              <a:rect l="l" t="t" r="r" b="b"/>
              <a:pathLst>
                <a:path w="36" h="54" extrusionOk="0">
                  <a:moveTo>
                    <a:pt x="10" y="3"/>
                  </a:moveTo>
                  <a:cubicBezTo>
                    <a:pt x="8" y="4"/>
                    <a:pt x="5" y="7"/>
                    <a:pt x="7" y="8"/>
                  </a:cubicBezTo>
                  <a:cubicBezTo>
                    <a:pt x="9" y="10"/>
                    <a:pt x="9" y="12"/>
                    <a:pt x="6" y="12"/>
                  </a:cubicBezTo>
                  <a:cubicBezTo>
                    <a:pt x="2" y="12"/>
                    <a:pt x="2" y="13"/>
                    <a:pt x="2" y="16"/>
                  </a:cubicBezTo>
                  <a:cubicBezTo>
                    <a:pt x="2" y="18"/>
                    <a:pt x="0" y="18"/>
                    <a:pt x="1" y="20"/>
                  </a:cubicBezTo>
                  <a:cubicBezTo>
                    <a:pt x="2" y="21"/>
                    <a:pt x="5" y="23"/>
                    <a:pt x="6" y="25"/>
                  </a:cubicBezTo>
                  <a:cubicBezTo>
                    <a:pt x="7" y="24"/>
                    <a:pt x="8" y="23"/>
                    <a:pt x="9" y="24"/>
                  </a:cubicBezTo>
                  <a:cubicBezTo>
                    <a:pt x="12" y="24"/>
                    <a:pt x="10" y="29"/>
                    <a:pt x="12" y="30"/>
                  </a:cubicBezTo>
                  <a:cubicBezTo>
                    <a:pt x="14" y="32"/>
                    <a:pt x="14" y="35"/>
                    <a:pt x="12" y="36"/>
                  </a:cubicBezTo>
                  <a:cubicBezTo>
                    <a:pt x="11" y="38"/>
                    <a:pt x="11" y="46"/>
                    <a:pt x="14" y="49"/>
                  </a:cubicBezTo>
                  <a:cubicBezTo>
                    <a:pt x="18" y="54"/>
                    <a:pt x="22" y="53"/>
                    <a:pt x="23" y="52"/>
                  </a:cubicBezTo>
                  <a:cubicBezTo>
                    <a:pt x="24" y="51"/>
                    <a:pt x="26" y="52"/>
                    <a:pt x="27" y="50"/>
                  </a:cubicBezTo>
                  <a:cubicBezTo>
                    <a:pt x="28" y="48"/>
                    <a:pt x="29" y="51"/>
                    <a:pt x="31" y="48"/>
                  </a:cubicBezTo>
                  <a:cubicBezTo>
                    <a:pt x="32" y="47"/>
                    <a:pt x="35" y="48"/>
                    <a:pt x="36" y="48"/>
                  </a:cubicBezTo>
                  <a:cubicBezTo>
                    <a:pt x="35" y="46"/>
                    <a:pt x="33" y="42"/>
                    <a:pt x="32" y="40"/>
                  </a:cubicBezTo>
                  <a:cubicBezTo>
                    <a:pt x="31" y="37"/>
                    <a:pt x="24" y="34"/>
                    <a:pt x="25" y="33"/>
                  </a:cubicBezTo>
                  <a:cubicBezTo>
                    <a:pt x="27" y="32"/>
                    <a:pt x="26" y="26"/>
                    <a:pt x="29" y="26"/>
                  </a:cubicBezTo>
                  <a:cubicBezTo>
                    <a:pt x="31" y="26"/>
                    <a:pt x="33" y="25"/>
                    <a:pt x="32" y="23"/>
                  </a:cubicBezTo>
                  <a:cubicBezTo>
                    <a:pt x="32" y="22"/>
                    <a:pt x="32" y="20"/>
                    <a:pt x="33" y="18"/>
                  </a:cubicBezTo>
                  <a:cubicBezTo>
                    <a:pt x="31" y="18"/>
                    <a:pt x="28" y="12"/>
                    <a:pt x="26" y="12"/>
                  </a:cubicBezTo>
                  <a:cubicBezTo>
                    <a:pt x="24" y="12"/>
                    <a:pt x="22" y="11"/>
                    <a:pt x="23" y="8"/>
                  </a:cubicBezTo>
                  <a:cubicBezTo>
                    <a:pt x="23" y="5"/>
                    <a:pt x="18" y="4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2" y="1"/>
                    <a:pt x="11" y="2"/>
                    <a:pt x="10" y="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1041;p79"/>
            <p:cNvSpPr/>
            <p:nvPr/>
          </p:nvSpPr>
          <p:spPr>
            <a:xfrm>
              <a:off x="3416678" y="3230842"/>
              <a:ext cx="65410" cy="80503"/>
            </a:xfrm>
            <a:custGeom>
              <a:avLst/>
              <a:gdLst/>
              <a:ahLst/>
              <a:cxnLst/>
              <a:rect l="l" t="t" r="r" b="b"/>
              <a:pathLst>
                <a:path w="24" h="29" extrusionOk="0">
                  <a:moveTo>
                    <a:pt x="1" y="12"/>
                  </a:moveTo>
                  <a:cubicBezTo>
                    <a:pt x="3" y="16"/>
                    <a:pt x="3" y="21"/>
                    <a:pt x="2" y="22"/>
                  </a:cubicBezTo>
                  <a:cubicBezTo>
                    <a:pt x="2" y="23"/>
                    <a:pt x="1" y="24"/>
                    <a:pt x="0" y="26"/>
                  </a:cubicBezTo>
                  <a:cubicBezTo>
                    <a:pt x="1" y="27"/>
                    <a:pt x="3" y="28"/>
                    <a:pt x="7" y="27"/>
                  </a:cubicBezTo>
                  <a:cubicBezTo>
                    <a:pt x="12" y="26"/>
                    <a:pt x="13" y="29"/>
                    <a:pt x="15" y="24"/>
                  </a:cubicBezTo>
                  <a:cubicBezTo>
                    <a:pt x="16" y="20"/>
                    <a:pt x="21" y="1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1" y="10"/>
                    <a:pt x="15" y="3"/>
                    <a:pt x="11" y="2"/>
                  </a:cubicBezTo>
                  <a:cubicBezTo>
                    <a:pt x="9" y="2"/>
                    <a:pt x="7" y="1"/>
                    <a:pt x="4" y="0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1" y="4"/>
                    <a:pt x="0" y="9"/>
                    <a:pt x="1" y="1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1042;p79"/>
            <p:cNvSpPr/>
            <p:nvPr/>
          </p:nvSpPr>
          <p:spPr>
            <a:xfrm>
              <a:off x="2796129" y="2860191"/>
              <a:ext cx="216354" cy="75473"/>
            </a:xfrm>
            <a:custGeom>
              <a:avLst/>
              <a:gdLst/>
              <a:ahLst/>
              <a:cxnLst/>
              <a:rect l="l" t="t" r="r" b="b"/>
              <a:pathLst>
                <a:path w="79" h="28" extrusionOk="0">
                  <a:moveTo>
                    <a:pt x="64" y="18"/>
                  </a:moveTo>
                  <a:cubicBezTo>
                    <a:pt x="59" y="18"/>
                    <a:pt x="44" y="6"/>
                    <a:pt x="29" y="3"/>
                  </a:cubicBezTo>
                  <a:cubicBezTo>
                    <a:pt x="13" y="0"/>
                    <a:pt x="0" y="10"/>
                    <a:pt x="2" y="12"/>
                  </a:cubicBezTo>
                  <a:cubicBezTo>
                    <a:pt x="4" y="15"/>
                    <a:pt x="11" y="9"/>
                    <a:pt x="15" y="6"/>
                  </a:cubicBezTo>
                  <a:cubicBezTo>
                    <a:pt x="19" y="4"/>
                    <a:pt x="21" y="7"/>
                    <a:pt x="22" y="9"/>
                  </a:cubicBezTo>
                  <a:cubicBezTo>
                    <a:pt x="22" y="11"/>
                    <a:pt x="27" y="12"/>
                    <a:pt x="34" y="12"/>
                  </a:cubicBezTo>
                  <a:cubicBezTo>
                    <a:pt x="43" y="12"/>
                    <a:pt x="44" y="18"/>
                    <a:pt x="50" y="20"/>
                  </a:cubicBezTo>
                  <a:cubicBezTo>
                    <a:pt x="57" y="22"/>
                    <a:pt x="50" y="25"/>
                    <a:pt x="54" y="26"/>
                  </a:cubicBezTo>
                  <a:cubicBezTo>
                    <a:pt x="57" y="28"/>
                    <a:pt x="77" y="28"/>
                    <a:pt x="78" y="26"/>
                  </a:cubicBezTo>
                  <a:cubicBezTo>
                    <a:pt x="79" y="24"/>
                    <a:pt x="69" y="18"/>
                    <a:pt x="64" y="1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1043;p79"/>
            <p:cNvSpPr/>
            <p:nvPr/>
          </p:nvSpPr>
          <p:spPr>
            <a:xfrm>
              <a:off x="2920238" y="2960820"/>
              <a:ext cx="51993" cy="25158"/>
            </a:xfrm>
            <a:custGeom>
              <a:avLst/>
              <a:gdLst/>
              <a:ahLst/>
              <a:cxnLst/>
              <a:rect l="l" t="t" r="r" b="b"/>
              <a:pathLst>
                <a:path w="19" h="9" extrusionOk="0">
                  <a:moveTo>
                    <a:pt x="2" y="3"/>
                  </a:moveTo>
                  <a:cubicBezTo>
                    <a:pt x="4" y="6"/>
                    <a:pt x="16" y="9"/>
                    <a:pt x="18" y="6"/>
                  </a:cubicBezTo>
                  <a:cubicBezTo>
                    <a:pt x="19" y="3"/>
                    <a:pt x="0" y="0"/>
                    <a:pt x="2" y="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1044;p79"/>
            <p:cNvSpPr/>
            <p:nvPr/>
          </p:nvSpPr>
          <p:spPr>
            <a:xfrm>
              <a:off x="3148333" y="2957466"/>
              <a:ext cx="46961" cy="28512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3" y="5"/>
                  </a:moveTo>
                  <a:cubicBezTo>
                    <a:pt x="6" y="10"/>
                    <a:pt x="14" y="7"/>
                    <a:pt x="15" y="5"/>
                  </a:cubicBezTo>
                  <a:cubicBezTo>
                    <a:pt x="17" y="2"/>
                    <a:pt x="0" y="0"/>
                    <a:pt x="3" y="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1045;p79"/>
            <p:cNvSpPr/>
            <p:nvPr/>
          </p:nvSpPr>
          <p:spPr>
            <a:xfrm>
              <a:off x="2869923" y="3316378"/>
              <a:ext cx="120756" cy="139205"/>
            </a:xfrm>
            <a:custGeom>
              <a:avLst/>
              <a:gdLst/>
              <a:ahLst/>
              <a:cxnLst/>
              <a:rect l="l" t="t" r="r" b="b"/>
              <a:pathLst>
                <a:path w="44" h="51" extrusionOk="0">
                  <a:moveTo>
                    <a:pt x="41" y="13"/>
                  </a:moveTo>
                  <a:cubicBezTo>
                    <a:pt x="38" y="11"/>
                    <a:pt x="36" y="9"/>
                    <a:pt x="35" y="10"/>
                  </a:cubicBezTo>
                  <a:cubicBezTo>
                    <a:pt x="35" y="11"/>
                    <a:pt x="32" y="11"/>
                    <a:pt x="30" y="10"/>
                  </a:cubicBezTo>
                  <a:cubicBezTo>
                    <a:pt x="28" y="8"/>
                    <a:pt x="27" y="6"/>
                    <a:pt x="25" y="6"/>
                  </a:cubicBezTo>
                  <a:cubicBezTo>
                    <a:pt x="24" y="6"/>
                    <a:pt x="18" y="3"/>
                    <a:pt x="16" y="0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7" y="3"/>
                    <a:pt x="14" y="4"/>
                    <a:pt x="11" y="4"/>
                  </a:cubicBezTo>
                  <a:cubicBezTo>
                    <a:pt x="8" y="5"/>
                    <a:pt x="8" y="8"/>
                    <a:pt x="8" y="10"/>
                  </a:cubicBezTo>
                  <a:cubicBezTo>
                    <a:pt x="8" y="12"/>
                    <a:pt x="6" y="12"/>
                    <a:pt x="6" y="14"/>
                  </a:cubicBezTo>
                  <a:cubicBezTo>
                    <a:pt x="5" y="17"/>
                    <a:pt x="6" y="17"/>
                    <a:pt x="3" y="18"/>
                  </a:cubicBezTo>
                  <a:cubicBezTo>
                    <a:pt x="1" y="20"/>
                    <a:pt x="0" y="21"/>
                    <a:pt x="2" y="23"/>
                  </a:cubicBezTo>
                  <a:cubicBezTo>
                    <a:pt x="3" y="25"/>
                    <a:pt x="2" y="27"/>
                    <a:pt x="1" y="28"/>
                  </a:cubicBezTo>
                  <a:cubicBezTo>
                    <a:pt x="1" y="30"/>
                    <a:pt x="3" y="30"/>
                    <a:pt x="6" y="32"/>
                  </a:cubicBezTo>
                  <a:cubicBezTo>
                    <a:pt x="7" y="34"/>
                    <a:pt x="8" y="31"/>
                    <a:pt x="9" y="32"/>
                  </a:cubicBezTo>
                  <a:cubicBezTo>
                    <a:pt x="10" y="34"/>
                    <a:pt x="8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9"/>
                    <a:pt x="7" y="41"/>
                    <a:pt x="6" y="42"/>
                  </a:cubicBezTo>
                  <a:cubicBezTo>
                    <a:pt x="6" y="43"/>
                    <a:pt x="5" y="43"/>
                    <a:pt x="6" y="45"/>
                  </a:cubicBezTo>
                  <a:cubicBezTo>
                    <a:pt x="8" y="47"/>
                    <a:pt x="10" y="43"/>
                    <a:pt x="12" y="46"/>
                  </a:cubicBezTo>
                  <a:cubicBezTo>
                    <a:pt x="14" y="49"/>
                    <a:pt x="16" y="51"/>
                    <a:pt x="18" y="46"/>
                  </a:cubicBezTo>
                  <a:cubicBezTo>
                    <a:pt x="19" y="42"/>
                    <a:pt x="21" y="35"/>
                    <a:pt x="24" y="34"/>
                  </a:cubicBezTo>
                  <a:cubicBezTo>
                    <a:pt x="28" y="33"/>
                    <a:pt x="35" y="32"/>
                    <a:pt x="39" y="27"/>
                  </a:cubicBezTo>
                  <a:cubicBezTo>
                    <a:pt x="42" y="21"/>
                    <a:pt x="41" y="21"/>
                    <a:pt x="42" y="19"/>
                  </a:cubicBezTo>
                  <a:cubicBezTo>
                    <a:pt x="44" y="18"/>
                    <a:pt x="43" y="17"/>
                    <a:pt x="41" y="1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1046;p79"/>
            <p:cNvSpPr/>
            <p:nvPr/>
          </p:nvSpPr>
          <p:spPr>
            <a:xfrm>
              <a:off x="3046026" y="1015316"/>
              <a:ext cx="1237745" cy="929147"/>
            </a:xfrm>
            <a:custGeom>
              <a:avLst/>
              <a:gdLst/>
              <a:ahLst/>
              <a:cxnLst/>
              <a:rect l="l" t="t" r="r" b="b"/>
              <a:pathLst>
                <a:path w="454" h="340" extrusionOk="0">
                  <a:moveTo>
                    <a:pt x="429" y="32"/>
                  </a:moveTo>
                  <a:cubicBezTo>
                    <a:pt x="420" y="32"/>
                    <a:pt x="414" y="34"/>
                    <a:pt x="413" y="39"/>
                  </a:cubicBezTo>
                  <a:cubicBezTo>
                    <a:pt x="413" y="45"/>
                    <a:pt x="403" y="38"/>
                    <a:pt x="398" y="40"/>
                  </a:cubicBezTo>
                  <a:cubicBezTo>
                    <a:pt x="394" y="42"/>
                    <a:pt x="396" y="36"/>
                    <a:pt x="392" y="37"/>
                  </a:cubicBezTo>
                  <a:cubicBezTo>
                    <a:pt x="387" y="39"/>
                    <a:pt x="383" y="45"/>
                    <a:pt x="377" y="48"/>
                  </a:cubicBezTo>
                  <a:cubicBezTo>
                    <a:pt x="371" y="49"/>
                    <a:pt x="368" y="55"/>
                    <a:pt x="365" y="55"/>
                  </a:cubicBezTo>
                  <a:cubicBezTo>
                    <a:pt x="361" y="56"/>
                    <a:pt x="371" y="45"/>
                    <a:pt x="377" y="40"/>
                  </a:cubicBezTo>
                  <a:cubicBezTo>
                    <a:pt x="383" y="35"/>
                    <a:pt x="380" y="28"/>
                    <a:pt x="372" y="29"/>
                  </a:cubicBezTo>
                  <a:cubicBezTo>
                    <a:pt x="365" y="30"/>
                    <a:pt x="367" y="35"/>
                    <a:pt x="363" y="35"/>
                  </a:cubicBezTo>
                  <a:cubicBezTo>
                    <a:pt x="359" y="36"/>
                    <a:pt x="340" y="46"/>
                    <a:pt x="339" y="43"/>
                  </a:cubicBezTo>
                  <a:cubicBezTo>
                    <a:pt x="338" y="39"/>
                    <a:pt x="355" y="35"/>
                    <a:pt x="355" y="33"/>
                  </a:cubicBezTo>
                  <a:cubicBezTo>
                    <a:pt x="354" y="31"/>
                    <a:pt x="334" y="31"/>
                    <a:pt x="324" y="32"/>
                  </a:cubicBezTo>
                  <a:cubicBezTo>
                    <a:pt x="315" y="34"/>
                    <a:pt x="299" y="38"/>
                    <a:pt x="299" y="36"/>
                  </a:cubicBezTo>
                  <a:cubicBezTo>
                    <a:pt x="299" y="34"/>
                    <a:pt x="318" y="30"/>
                    <a:pt x="327" y="28"/>
                  </a:cubicBezTo>
                  <a:cubicBezTo>
                    <a:pt x="337" y="27"/>
                    <a:pt x="355" y="29"/>
                    <a:pt x="362" y="26"/>
                  </a:cubicBezTo>
                  <a:cubicBezTo>
                    <a:pt x="370" y="23"/>
                    <a:pt x="381" y="23"/>
                    <a:pt x="383" y="21"/>
                  </a:cubicBezTo>
                  <a:cubicBezTo>
                    <a:pt x="385" y="18"/>
                    <a:pt x="374" y="14"/>
                    <a:pt x="369" y="15"/>
                  </a:cubicBezTo>
                  <a:cubicBezTo>
                    <a:pt x="364" y="15"/>
                    <a:pt x="359" y="14"/>
                    <a:pt x="359" y="12"/>
                  </a:cubicBezTo>
                  <a:cubicBezTo>
                    <a:pt x="359" y="9"/>
                    <a:pt x="351" y="9"/>
                    <a:pt x="350" y="7"/>
                  </a:cubicBezTo>
                  <a:cubicBezTo>
                    <a:pt x="349" y="4"/>
                    <a:pt x="333" y="6"/>
                    <a:pt x="329" y="4"/>
                  </a:cubicBezTo>
                  <a:cubicBezTo>
                    <a:pt x="325" y="1"/>
                    <a:pt x="315" y="0"/>
                    <a:pt x="307" y="1"/>
                  </a:cubicBezTo>
                  <a:cubicBezTo>
                    <a:pt x="298" y="2"/>
                    <a:pt x="280" y="1"/>
                    <a:pt x="275" y="2"/>
                  </a:cubicBezTo>
                  <a:cubicBezTo>
                    <a:pt x="272" y="2"/>
                    <a:pt x="269" y="4"/>
                    <a:pt x="265" y="4"/>
                  </a:cubicBezTo>
                  <a:cubicBezTo>
                    <a:pt x="262" y="3"/>
                    <a:pt x="255" y="5"/>
                    <a:pt x="258" y="8"/>
                  </a:cubicBezTo>
                  <a:cubicBezTo>
                    <a:pt x="262" y="12"/>
                    <a:pt x="251" y="13"/>
                    <a:pt x="252" y="11"/>
                  </a:cubicBezTo>
                  <a:cubicBezTo>
                    <a:pt x="253" y="7"/>
                    <a:pt x="244" y="5"/>
                    <a:pt x="241" y="8"/>
                  </a:cubicBezTo>
                  <a:cubicBezTo>
                    <a:pt x="238" y="11"/>
                    <a:pt x="223" y="5"/>
                    <a:pt x="221" y="8"/>
                  </a:cubicBezTo>
                  <a:cubicBezTo>
                    <a:pt x="218" y="11"/>
                    <a:pt x="202" y="10"/>
                    <a:pt x="196" y="11"/>
                  </a:cubicBezTo>
                  <a:cubicBezTo>
                    <a:pt x="191" y="12"/>
                    <a:pt x="204" y="15"/>
                    <a:pt x="203" y="17"/>
                  </a:cubicBezTo>
                  <a:cubicBezTo>
                    <a:pt x="203" y="20"/>
                    <a:pt x="187" y="17"/>
                    <a:pt x="191" y="22"/>
                  </a:cubicBezTo>
                  <a:cubicBezTo>
                    <a:pt x="194" y="25"/>
                    <a:pt x="204" y="28"/>
                    <a:pt x="210" y="34"/>
                  </a:cubicBezTo>
                  <a:cubicBezTo>
                    <a:pt x="215" y="38"/>
                    <a:pt x="205" y="36"/>
                    <a:pt x="200" y="32"/>
                  </a:cubicBezTo>
                  <a:cubicBezTo>
                    <a:pt x="194" y="28"/>
                    <a:pt x="187" y="29"/>
                    <a:pt x="183" y="25"/>
                  </a:cubicBezTo>
                  <a:cubicBezTo>
                    <a:pt x="179" y="22"/>
                    <a:pt x="167" y="19"/>
                    <a:pt x="164" y="21"/>
                  </a:cubicBezTo>
                  <a:cubicBezTo>
                    <a:pt x="159" y="24"/>
                    <a:pt x="172" y="28"/>
                    <a:pt x="172" y="31"/>
                  </a:cubicBezTo>
                  <a:cubicBezTo>
                    <a:pt x="172" y="35"/>
                    <a:pt x="164" y="31"/>
                    <a:pt x="162" y="32"/>
                  </a:cubicBezTo>
                  <a:cubicBezTo>
                    <a:pt x="160" y="33"/>
                    <a:pt x="153" y="25"/>
                    <a:pt x="148" y="25"/>
                  </a:cubicBezTo>
                  <a:cubicBezTo>
                    <a:pt x="144" y="25"/>
                    <a:pt x="148" y="28"/>
                    <a:pt x="148" y="34"/>
                  </a:cubicBezTo>
                  <a:cubicBezTo>
                    <a:pt x="148" y="39"/>
                    <a:pt x="139" y="43"/>
                    <a:pt x="142" y="39"/>
                  </a:cubicBezTo>
                  <a:cubicBezTo>
                    <a:pt x="144" y="35"/>
                    <a:pt x="143" y="25"/>
                    <a:pt x="138" y="24"/>
                  </a:cubicBezTo>
                  <a:cubicBezTo>
                    <a:pt x="133" y="22"/>
                    <a:pt x="121" y="27"/>
                    <a:pt x="115" y="27"/>
                  </a:cubicBezTo>
                  <a:cubicBezTo>
                    <a:pt x="109" y="27"/>
                    <a:pt x="101" y="29"/>
                    <a:pt x="107" y="32"/>
                  </a:cubicBezTo>
                  <a:cubicBezTo>
                    <a:pt x="111" y="35"/>
                    <a:pt x="106" y="37"/>
                    <a:pt x="101" y="34"/>
                  </a:cubicBezTo>
                  <a:cubicBezTo>
                    <a:pt x="96" y="30"/>
                    <a:pt x="82" y="34"/>
                    <a:pt x="84" y="36"/>
                  </a:cubicBezTo>
                  <a:cubicBezTo>
                    <a:pt x="88" y="38"/>
                    <a:pt x="89" y="44"/>
                    <a:pt x="87" y="47"/>
                  </a:cubicBezTo>
                  <a:cubicBezTo>
                    <a:pt x="84" y="49"/>
                    <a:pt x="79" y="44"/>
                    <a:pt x="72" y="45"/>
                  </a:cubicBezTo>
                  <a:cubicBezTo>
                    <a:pt x="67" y="45"/>
                    <a:pt x="37" y="60"/>
                    <a:pt x="39" y="63"/>
                  </a:cubicBezTo>
                  <a:cubicBezTo>
                    <a:pt x="41" y="67"/>
                    <a:pt x="53" y="63"/>
                    <a:pt x="57" y="66"/>
                  </a:cubicBezTo>
                  <a:cubicBezTo>
                    <a:pt x="61" y="68"/>
                    <a:pt x="56" y="76"/>
                    <a:pt x="51" y="80"/>
                  </a:cubicBezTo>
                  <a:cubicBezTo>
                    <a:pt x="47" y="83"/>
                    <a:pt x="28" y="80"/>
                    <a:pt x="28" y="84"/>
                  </a:cubicBezTo>
                  <a:cubicBezTo>
                    <a:pt x="27" y="87"/>
                    <a:pt x="0" y="88"/>
                    <a:pt x="0" y="95"/>
                  </a:cubicBezTo>
                  <a:cubicBezTo>
                    <a:pt x="0" y="97"/>
                    <a:pt x="0" y="99"/>
                    <a:pt x="4" y="100"/>
                  </a:cubicBezTo>
                  <a:cubicBezTo>
                    <a:pt x="8" y="101"/>
                    <a:pt x="12" y="99"/>
                    <a:pt x="16" y="104"/>
                  </a:cubicBezTo>
                  <a:cubicBezTo>
                    <a:pt x="20" y="108"/>
                    <a:pt x="30" y="108"/>
                    <a:pt x="36" y="105"/>
                  </a:cubicBezTo>
                  <a:cubicBezTo>
                    <a:pt x="43" y="102"/>
                    <a:pt x="48" y="106"/>
                    <a:pt x="48" y="109"/>
                  </a:cubicBezTo>
                  <a:cubicBezTo>
                    <a:pt x="48" y="113"/>
                    <a:pt x="33" y="108"/>
                    <a:pt x="28" y="111"/>
                  </a:cubicBezTo>
                  <a:cubicBezTo>
                    <a:pt x="24" y="114"/>
                    <a:pt x="9" y="111"/>
                    <a:pt x="10" y="114"/>
                  </a:cubicBezTo>
                  <a:cubicBezTo>
                    <a:pt x="11" y="118"/>
                    <a:pt x="17" y="117"/>
                    <a:pt x="24" y="118"/>
                  </a:cubicBezTo>
                  <a:cubicBezTo>
                    <a:pt x="29" y="119"/>
                    <a:pt x="24" y="121"/>
                    <a:pt x="24" y="124"/>
                  </a:cubicBezTo>
                  <a:cubicBezTo>
                    <a:pt x="24" y="126"/>
                    <a:pt x="26" y="126"/>
                    <a:pt x="32" y="129"/>
                  </a:cubicBezTo>
                  <a:cubicBezTo>
                    <a:pt x="38" y="132"/>
                    <a:pt x="48" y="133"/>
                    <a:pt x="44" y="130"/>
                  </a:cubicBezTo>
                  <a:cubicBezTo>
                    <a:pt x="41" y="127"/>
                    <a:pt x="50" y="127"/>
                    <a:pt x="52" y="129"/>
                  </a:cubicBezTo>
                  <a:cubicBezTo>
                    <a:pt x="53" y="131"/>
                    <a:pt x="58" y="126"/>
                    <a:pt x="61" y="127"/>
                  </a:cubicBezTo>
                  <a:cubicBezTo>
                    <a:pt x="66" y="129"/>
                    <a:pt x="67" y="123"/>
                    <a:pt x="71" y="125"/>
                  </a:cubicBezTo>
                  <a:cubicBezTo>
                    <a:pt x="74" y="128"/>
                    <a:pt x="89" y="129"/>
                    <a:pt x="95" y="132"/>
                  </a:cubicBezTo>
                  <a:cubicBezTo>
                    <a:pt x="100" y="134"/>
                    <a:pt x="107" y="135"/>
                    <a:pt x="107" y="140"/>
                  </a:cubicBezTo>
                  <a:cubicBezTo>
                    <a:pt x="106" y="144"/>
                    <a:pt x="111" y="147"/>
                    <a:pt x="117" y="149"/>
                  </a:cubicBezTo>
                  <a:cubicBezTo>
                    <a:pt x="122" y="152"/>
                    <a:pt x="124" y="157"/>
                    <a:pt x="123" y="161"/>
                  </a:cubicBezTo>
                  <a:cubicBezTo>
                    <a:pt x="123" y="165"/>
                    <a:pt x="130" y="168"/>
                    <a:pt x="129" y="169"/>
                  </a:cubicBezTo>
                  <a:cubicBezTo>
                    <a:pt x="128" y="171"/>
                    <a:pt x="129" y="174"/>
                    <a:pt x="132" y="178"/>
                  </a:cubicBezTo>
                  <a:cubicBezTo>
                    <a:pt x="136" y="181"/>
                    <a:pt x="126" y="183"/>
                    <a:pt x="129" y="187"/>
                  </a:cubicBezTo>
                  <a:cubicBezTo>
                    <a:pt x="131" y="190"/>
                    <a:pt x="125" y="195"/>
                    <a:pt x="132" y="196"/>
                  </a:cubicBezTo>
                  <a:cubicBezTo>
                    <a:pt x="139" y="198"/>
                    <a:pt x="138" y="192"/>
                    <a:pt x="143" y="192"/>
                  </a:cubicBezTo>
                  <a:cubicBezTo>
                    <a:pt x="149" y="192"/>
                    <a:pt x="143" y="196"/>
                    <a:pt x="146" y="199"/>
                  </a:cubicBezTo>
                  <a:cubicBezTo>
                    <a:pt x="149" y="202"/>
                    <a:pt x="155" y="202"/>
                    <a:pt x="160" y="206"/>
                  </a:cubicBezTo>
                  <a:cubicBezTo>
                    <a:pt x="166" y="211"/>
                    <a:pt x="162" y="213"/>
                    <a:pt x="157" y="209"/>
                  </a:cubicBezTo>
                  <a:cubicBezTo>
                    <a:pt x="152" y="206"/>
                    <a:pt x="138" y="206"/>
                    <a:pt x="138" y="207"/>
                  </a:cubicBezTo>
                  <a:cubicBezTo>
                    <a:pt x="138" y="209"/>
                    <a:pt x="154" y="218"/>
                    <a:pt x="157" y="217"/>
                  </a:cubicBezTo>
                  <a:cubicBezTo>
                    <a:pt x="161" y="216"/>
                    <a:pt x="167" y="222"/>
                    <a:pt x="164" y="225"/>
                  </a:cubicBezTo>
                  <a:cubicBezTo>
                    <a:pt x="162" y="227"/>
                    <a:pt x="163" y="232"/>
                    <a:pt x="163" y="235"/>
                  </a:cubicBezTo>
                  <a:cubicBezTo>
                    <a:pt x="162" y="238"/>
                    <a:pt x="156" y="235"/>
                    <a:pt x="153" y="235"/>
                  </a:cubicBezTo>
                  <a:cubicBezTo>
                    <a:pt x="150" y="236"/>
                    <a:pt x="147" y="237"/>
                    <a:pt x="147" y="241"/>
                  </a:cubicBezTo>
                  <a:cubicBezTo>
                    <a:pt x="147" y="244"/>
                    <a:pt x="142" y="247"/>
                    <a:pt x="141" y="252"/>
                  </a:cubicBezTo>
                  <a:cubicBezTo>
                    <a:pt x="141" y="256"/>
                    <a:pt x="145" y="256"/>
                    <a:pt x="148" y="258"/>
                  </a:cubicBezTo>
                  <a:cubicBezTo>
                    <a:pt x="151" y="260"/>
                    <a:pt x="143" y="261"/>
                    <a:pt x="143" y="265"/>
                  </a:cubicBezTo>
                  <a:cubicBezTo>
                    <a:pt x="143" y="268"/>
                    <a:pt x="150" y="274"/>
                    <a:pt x="153" y="276"/>
                  </a:cubicBezTo>
                  <a:cubicBezTo>
                    <a:pt x="155" y="277"/>
                    <a:pt x="153" y="284"/>
                    <a:pt x="155" y="288"/>
                  </a:cubicBezTo>
                  <a:cubicBezTo>
                    <a:pt x="155" y="291"/>
                    <a:pt x="159" y="287"/>
                    <a:pt x="158" y="292"/>
                  </a:cubicBezTo>
                  <a:cubicBezTo>
                    <a:pt x="158" y="297"/>
                    <a:pt x="162" y="297"/>
                    <a:pt x="162" y="300"/>
                  </a:cubicBezTo>
                  <a:cubicBezTo>
                    <a:pt x="163" y="302"/>
                    <a:pt x="169" y="302"/>
                    <a:pt x="168" y="306"/>
                  </a:cubicBezTo>
                  <a:cubicBezTo>
                    <a:pt x="167" y="310"/>
                    <a:pt x="170" y="313"/>
                    <a:pt x="171" y="314"/>
                  </a:cubicBezTo>
                  <a:cubicBezTo>
                    <a:pt x="173" y="317"/>
                    <a:pt x="179" y="321"/>
                    <a:pt x="179" y="324"/>
                  </a:cubicBezTo>
                  <a:cubicBezTo>
                    <a:pt x="181" y="326"/>
                    <a:pt x="184" y="330"/>
                    <a:pt x="188" y="329"/>
                  </a:cubicBezTo>
                  <a:cubicBezTo>
                    <a:pt x="192" y="328"/>
                    <a:pt x="192" y="332"/>
                    <a:pt x="195" y="331"/>
                  </a:cubicBezTo>
                  <a:cubicBezTo>
                    <a:pt x="199" y="331"/>
                    <a:pt x="203" y="333"/>
                    <a:pt x="204" y="335"/>
                  </a:cubicBezTo>
                  <a:cubicBezTo>
                    <a:pt x="205" y="338"/>
                    <a:pt x="215" y="339"/>
                    <a:pt x="217" y="340"/>
                  </a:cubicBezTo>
                  <a:cubicBezTo>
                    <a:pt x="220" y="340"/>
                    <a:pt x="220" y="336"/>
                    <a:pt x="223" y="335"/>
                  </a:cubicBezTo>
                  <a:cubicBezTo>
                    <a:pt x="225" y="333"/>
                    <a:pt x="224" y="324"/>
                    <a:pt x="227" y="323"/>
                  </a:cubicBezTo>
                  <a:cubicBezTo>
                    <a:pt x="228" y="322"/>
                    <a:pt x="227" y="312"/>
                    <a:pt x="226" y="311"/>
                  </a:cubicBezTo>
                  <a:cubicBezTo>
                    <a:pt x="224" y="310"/>
                    <a:pt x="225" y="307"/>
                    <a:pt x="229" y="307"/>
                  </a:cubicBezTo>
                  <a:cubicBezTo>
                    <a:pt x="235" y="308"/>
                    <a:pt x="233" y="303"/>
                    <a:pt x="235" y="302"/>
                  </a:cubicBezTo>
                  <a:cubicBezTo>
                    <a:pt x="238" y="302"/>
                    <a:pt x="237" y="297"/>
                    <a:pt x="239" y="297"/>
                  </a:cubicBezTo>
                  <a:cubicBezTo>
                    <a:pt x="240" y="296"/>
                    <a:pt x="239" y="293"/>
                    <a:pt x="239" y="291"/>
                  </a:cubicBezTo>
                  <a:cubicBezTo>
                    <a:pt x="237" y="290"/>
                    <a:pt x="239" y="289"/>
                    <a:pt x="241" y="288"/>
                  </a:cubicBezTo>
                  <a:cubicBezTo>
                    <a:pt x="244" y="288"/>
                    <a:pt x="243" y="284"/>
                    <a:pt x="239" y="282"/>
                  </a:cubicBezTo>
                  <a:cubicBezTo>
                    <a:pt x="237" y="281"/>
                    <a:pt x="238" y="278"/>
                    <a:pt x="241" y="279"/>
                  </a:cubicBezTo>
                  <a:cubicBezTo>
                    <a:pt x="244" y="282"/>
                    <a:pt x="247" y="280"/>
                    <a:pt x="245" y="278"/>
                  </a:cubicBezTo>
                  <a:cubicBezTo>
                    <a:pt x="243" y="275"/>
                    <a:pt x="248" y="274"/>
                    <a:pt x="252" y="273"/>
                  </a:cubicBezTo>
                  <a:cubicBezTo>
                    <a:pt x="257" y="273"/>
                    <a:pt x="259" y="270"/>
                    <a:pt x="258" y="266"/>
                  </a:cubicBezTo>
                  <a:cubicBezTo>
                    <a:pt x="257" y="264"/>
                    <a:pt x="263" y="264"/>
                    <a:pt x="262" y="266"/>
                  </a:cubicBezTo>
                  <a:cubicBezTo>
                    <a:pt x="261" y="269"/>
                    <a:pt x="262" y="273"/>
                    <a:pt x="263" y="270"/>
                  </a:cubicBezTo>
                  <a:cubicBezTo>
                    <a:pt x="265" y="268"/>
                    <a:pt x="270" y="270"/>
                    <a:pt x="277" y="267"/>
                  </a:cubicBezTo>
                  <a:cubicBezTo>
                    <a:pt x="285" y="266"/>
                    <a:pt x="292" y="259"/>
                    <a:pt x="294" y="254"/>
                  </a:cubicBezTo>
                  <a:cubicBezTo>
                    <a:pt x="296" y="247"/>
                    <a:pt x="304" y="248"/>
                    <a:pt x="303" y="244"/>
                  </a:cubicBezTo>
                  <a:cubicBezTo>
                    <a:pt x="302" y="241"/>
                    <a:pt x="304" y="239"/>
                    <a:pt x="310" y="242"/>
                  </a:cubicBezTo>
                  <a:cubicBezTo>
                    <a:pt x="315" y="244"/>
                    <a:pt x="311" y="240"/>
                    <a:pt x="317" y="240"/>
                  </a:cubicBezTo>
                  <a:cubicBezTo>
                    <a:pt x="323" y="240"/>
                    <a:pt x="323" y="237"/>
                    <a:pt x="328" y="237"/>
                  </a:cubicBezTo>
                  <a:cubicBezTo>
                    <a:pt x="335" y="237"/>
                    <a:pt x="349" y="234"/>
                    <a:pt x="355" y="230"/>
                  </a:cubicBezTo>
                  <a:cubicBezTo>
                    <a:pt x="360" y="226"/>
                    <a:pt x="371" y="222"/>
                    <a:pt x="376" y="219"/>
                  </a:cubicBezTo>
                  <a:cubicBezTo>
                    <a:pt x="381" y="216"/>
                    <a:pt x="382" y="214"/>
                    <a:pt x="379" y="215"/>
                  </a:cubicBezTo>
                  <a:cubicBezTo>
                    <a:pt x="376" y="217"/>
                    <a:pt x="370" y="217"/>
                    <a:pt x="366" y="216"/>
                  </a:cubicBezTo>
                  <a:cubicBezTo>
                    <a:pt x="361" y="215"/>
                    <a:pt x="354" y="211"/>
                    <a:pt x="349" y="214"/>
                  </a:cubicBezTo>
                  <a:cubicBezTo>
                    <a:pt x="344" y="217"/>
                    <a:pt x="347" y="210"/>
                    <a:pt x="351" y="209"/>
                  </a:cubicBezTo>
                  <a:cubicBezTo>
                    <a:pt x="356" y="208"/>
                    <a:pt x="354" y="206"/>
                    <a:pt x="353" y="202"/>
                  </a:cubicBezTo>
                  <a:cubicBezTo>
                    <a:pt x="351" y="197"/>
                    <a:pt x="359" y="201"/>
                    <a:pt x="363" y="206"/>
                  </a:cubicBezTo>
                  <a:cubicBezTo>
                    <a:pt x="367" y="210"/>
                    <a:pt x="373" y="213"/>
                    <a:pt x="380" y="211"/>
                  </a:cubicBezTo>
                  <a:cubicBezTo>
                    <a:pt x="385" y="209"/>
                    <a:pt x="380" y="205"/>
                    <a:pt x="382" y="201"/>
                  </a:cubicBezTo>
                  <a:cubicBezTo>
                    <a:pt x="384" y="198"/>
                    <a:pt x="364" y="188"/>
                    <a:pt x="362" y="184"/>
                  </a:cubicBezTo>
                  <a:cubicBezTo>
                    <a:pt x="361" y="181"/>
                    <a:pt x="368" y="183"/>
                    <a:pt x="373" y="185"/>
                  </a:cubicBezTo>
                  <a:cubicBezTo>
                    <a:pt x="380" y="188"/>
                    <a:pt x="381" y="181"/>
                    <a:pt x="381" y="178"/>
                  </a:cubicBezTo>
                  <a:cubicBezTo>
                    <a:pt x="381" y="174"/>
                    <a:pt x="369" y="174"/>
                    <a:pt x="363" y="178"/>
                  </a:cubicBezTo>
                  <a:cubicBezTo>
                    <a:pt x="358" y="181"/>
                    <a:pt x="352" y="173"/>
                    <a:pt x="359" y="172"/>
                  </a:cubicBezTo>
                  <a:cubicBezTo>
                    <a:pt x="367" y="171"/>
                    <a:pt x="360" y="169"/>
                    <a:pt x="362" y="167"/>
                  </a:cubicBezTo>
                  <a:cubicBezTo>
                    <a:pt x="365" y="164"/>
                    <a:pt x="374" y="173"/>
                    <a:pt x="379" y="171"/>
                  </a:cubicBezTo>
                  <a:cubicBezTo>
                    <a:pt x="383" y="169"/>
                    <a:pt x="387" y="171"/>
                    <a:pt x="392" y="169"/>
                  </a:cubicBezTo>
                  <a:cubicBezTo>
                    <a:pt x="395" y="165"/>
                    <a:pt x="384" y="162"/>
                    <a:pt x="382" y="159"/>
                  </a:cubicBezTo>
                  <a:cubicBezTo>
                    <a:pt x="379" y="156"/>
                    <a:pt x="394" y="157"/>
                    <a:pt x="398" y="157"/>
                  </a:cubicBezTo>
                  <a:cubicBezTo>
                    <a:pt x="403" y="157"/>
                    <a:pt x="404" y="151"/>
                    <a:pt x="400" y="152"/>
                  </a:cubicBezTo>
                  <a:cubicBezTo>
                    <a:pt x="396" y="154"/>
                    <a:pt x="384" y="148"/>
                    <a:pt x="386" y="144"/>
                  </a:cubicBezTo>
                  <a:cubicBezTo>
                    <a:pt x="389" y="140"/>
                    <a:pt x="394" y="145"/>
                    <a:pt x="399" y="142"/>
                  </a:cubicBezTo>
                  <a:cubicBezTo>
                    <a:pt x="405" y="139"/>
                    <a:pt x="400" y="128"/>
                    <a:pt x="396" y="128"/>
                  </a:cubicBezTo>
                  <a:cubicBezTo>
                    <a:pt x="392" y="128"/>
                    <a:pt x="383" y="127"/>
                    <a:pt x="383" y="125"/>
                  </a:cubicBezTo>
                  <a:cubicBezTo>
                    <a:pt x="383" y="123"/>
                    <a:pt x="375" y="121"/>
                    <a:pt x="377" y="120"/>
                  </a:cubicBezTo>
                  <a:cubicBezTo>
                    <a:pt x="380" y="117"/>
                    <a:pt x="383" y="121"/>
                    <a:pt x="387" y="118"/>
                  </a:cubicBezTo>
                  <a:cubicBezTo>
                    <a:pt x="393" y="114"/>
                    <a:pt x="403" y="119"/>
                    <a:pt x="407" y="118"/>
                  </a:cubicBezTo>
                  <a:cubicBezTo>
                    <a:pt x="412" y="117"/>
                    <a:pt x="406" y="109"/>
                    <a:pt x="403" y="110"/>
                  </a:cubicBezTo>
                  <a:cubicBezTo>
                    <a:pt x="400" y="111"/>
                    <a:pt x="392" y="112"/>
                    <a:pt x="391" y="108"/>
                  </a:cubicBezTo>
                  <a:cubicBezTo>
                    <a:pt x="390" y="103"/>
                    <a:pt x="399" y="108"/>
                    <a:pt x="401" y="105"/>
                  </a:cubicBezTo>
                  <a:cubicBezTo>
                    <a:pt x="403" y="103"/>
                    <a:pt x="388" y="97"/>
                    <a:pt x="386" y="102"/>
                  </a:cubicBezTo>
                  <a:cubicBezTo>
                    <a:pt x="383" y="107"/>
                    <a:pt x="376" y="105"/>
                    <a:pt x="380" y="102"/>
                  </a:cubicBezTo>
                  <a:cubicBezTo>
                    <a:pt x="384" y="99"/>
                    <a:pt x="385" y="92"/>
                    <a:pt x="384" y="88"/>
                  </a:cubicBezTo>
                  <a:cubicBezTo>
                    <a:pt x="384" y="85"/>
                    <a:pt x="399" y="85"/>
                    <a:pt x="398" y="78"/>
                  </a:cubicBezTo>
                  <a:cubicBezTo>
                    <a:pt x="396" y="73"/>
                    <a:pt x="405" y="71"/>
                    <a:pt x="410" y="71"/>
                  </a:cubicBezTo>
                  <a:cubicBezTo>
                    <a:pt x="415" y="71"/>
                    <a:pt x="410" y="64"/>
                    <a:pt x="405" y="65"/>
                  </a:cubicBezTo>
                  <a:cubicBezTo>
                    <a:pt x="400" y="66"/>
                    <a:pt x="395" y="71"/>
                    <a:pt x="393" y="69"/>
                  </a:cubicBezTo>
                  <a:cubicBezTo>
                    <a:pt x="390" y="67"/>
                    <a:pt x="398" y="62"/>
                    <a:pt x="403" y="62"/>
                  </a:cubicBezTo>
                  <a:cubicBezTo>
                    <a:pt x="407" y="62"/>
                    <a:pt x="418" y="62"/>
                    <a:pt x="421" y="61"/>
                  </a:cubicBezTo>
                  <a:cubicBezTo>
                    <a:pt x="425" y="58"/>
                    <a:pt x="415" y="56"/>
                    <a:pt x="407" y="57"/>
                  </a:cubicBezTo>
                  <a:cubicBezTo>
                    <a:pt x="401" y="58"/>
                    <a:pt x="401" y="55"/>
                    <a:pt x="411" y="54"/>
                  </a:cubicBezTo>
                  <a:cubicBezTo>
                    <a:pt x="422" y="54"/>
                    <a:pt x="420" y="52"/>
                    <a:pt x="428" y="51"/>
                  </a:cubicBezTo>
                  <a:cubicBezTo>
                    <a:pt x="435" y="50"/>
                    <a:pt x="432" y="48"/>
                    <a:pt x="437" y="47"/>
                  </a:cubicBezTo>
                  <a:cubicBezTo>
                    <a:pt x="442" y="47"/>
                    <a:pt x="454" y="42"/>
                    <a:pt x="454" y="39"/>
                  </a:cubicBezTo>
                  <a:cubicBezTo>
                    <a:pt x="454" y="37"/>
                    <a:pt x="437" y="32"/>
                    <a:pt x="429" y="32"/>
                  </a:cubicBezTo>
                  <a:close/>
                  <a:moveTo>
                    <a:pt x="155" y="223"/>
                  </a:moveTo>
                  <a:cubicBezTo>
                    <a:pt x="155" y="219"/>
                    <a:pt x="151" y="222"/>
                    <a:pt x="149" y="218"/>
                  </a:cubicBezTo>
                  <a:cubicBezTo>
                    <a:pt x="147" y="214"/>
                    <a:pt x="136" y="212"/>
                    <a:pt x="134" y="215"/>
                  </a:cubicBezTo>
                  <a:cubicBezTo>
                    <a:pt x="134" y="217"/>
                    <a:pt x="131" y="218"/>
                    <a:pt x="133" y="221"/>
                  </a:cubicBezTo>
                  <a:cubicBezTo>
                    <a:pt x="136" y="225"/>
                    <a:pt x="138" y="223"/>
                    <a:pt x="142" y="227"/>
                  </a:cubicBezTo>
                  <a:cubicBezTo>
                    <a:pt x="145" y="230"/>
                    <a:pt x="155" y="227"/>
                    <a:pt x="155" y="22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1047;p79"/>
            <p:cNvSpPr/>
            <p:nvPr/>
          </p:nvSpPr>
          <p:spPr>
            <a:xfrm>
              <a:off x="1650628" y="1035441"/>
              <a:ext cx="1806303" cy="1392043"/>
            </a:xfrm>
            <a:custGeom>
              <a:avLst/>
              <a:gdLst/>
              <a:ahLst/>
              <a:cxnLst/>
              <a:rect l="l" t="t" r="r" b="b"/>
              <a:pathLst>
                <a:path w="662" h="510" extrusionOk="0">
                  <a:moveTo>
                    <a:pt x="130" y="447"/>
                  </a:moveTo>
                  <a:cubicBezTo>
                    <a:pt x="129" y="444"/>
                    <a:pt x="123" y="445"/>
                    <a:pt x="122" y="443"/>
                  </a:cubicBezTo>
                  <a:cubicBezTo>
                    <a:pt x="121" y="441"/>
                    <a:pt x="117" y="433"/>
                    <a:pt x="114" y="433"/>
                  </a:cubicBezTo>
                  <a:cubicBezTo>
                    <a:pt x="111" y="433"/>
                    <a:pt x="107" y="433"/>
                    <a:pt x="104" y="431"/>
                  </a:cubicBezTo>
                  <a:cubicBezTo>
                    <a:pt x="101" y="429"/>
                    <a:pt x="98" y="429"/>
                    <a:pt x="96" y="430"/>
                  </a:cubicBezTo>
                  <a:cubicBezTo>
                    <a:pt x="94" y="431"/>
                    <a:pt x="98" y="431"/>
                    <a:pt x="98" y="433"/>
                  </a:cubicBezTo>
                  <a:cubicBezTo>
                    <a:pt x="98" y="435"/>
                    <a:pt x="100" y="436"/>
                    <a:pt x="102" y="436"/>
                  </a:cubicBezTo>
                  <a:cubicBezTo>
                    <a:pt x="104" y="435"/>
                    <a:pt x="105" y="440"/>
                    <a:pt x="106" y="440"/>
                  </a:cubicBezTo>
                  <a:cubicBezTo>
                    <a:pt x="109" y="440"/>
                    <a:pt x="109" y="443"/>
                    <a:pt x="112" y="443"/>
                  </a:cubicBezTo>
                  <a:cubicBezTo>
                    <a:pt x="114" y="443"/>
                    <a:pt x="115" y="445"/>
                    <a:pt x="116" y="447"/>
                  </a:cubicBezTo>
                  <a:cubicBezTo>
                    <a:pt x="117" y="449"/>
                    <a:pt x="119" y="447"/>
                    <a:pt x="119" y="449"/>
                  </a:cubicBezTo>
                  <a:cubicBezTo>
                    <a:pt x="119" y="450"/>
                    <a:pt x="122" y="451"/>
                    <a:pt x="123" y="453"/>
                  </a:cubicBezTo>
                  <a:cubicBezTo>
                    <a:pt x="128" y="454"/>
                    <a:pt x="131" y="454"/>
                    <a:pt x="134" y="453"/>
                  </a:cubicBezTo>
                  <a:cubicBezTo>
                    <a:pt x="135" y="452"/>
                    <a:pt x="135" y="451"/>
                    <a:pt x="135" y="450"/>
                  </a:cubicBezTo>
                  <a:cubicBezTo>
                    <a:pt x="137" y="448"/>
                    <a:pt x="133" y="449"/>
                    <a:pt x="130" y="447"/>
                  </a:cubicBezTo>
                  <a:close/>
                  <a:moveTo>
                    <a:pt x="125" y="185"/>
                  </a:moveTo>
                  <a:cubicBezTo>
                    <a:pt x="131" y="186"/>
                    <a:pt x="131" y="197"/>
                    <a:pt x="136" y="197"/>
                  </a:cubicBezTo>
                  <a:cubicBezTo>
                    <a:pt x="139" y="197"/>
                    <a:pt x="136" y="194"/>
                    <a:pt x="141" y="194"/>
                  </a:cubicBezTo>
                  <a:cubicBezTo>
                    <a:pt x="145" y="194"/>
                    <a:pt x="144" y="191"/>
                    <a:pt x="148" y="192"/>
                  </a:cubicBezTo>
                  <a:cubicBezTo>
                    <a:pt x="152" y="192"/>
                    <a:pt x="155" y="190"/>
                    <a:pt x="155" y="186"/>
                  </a:cubicBezTo>
                  <a:cubicBezTo>
                    <a:pt x="155" y="181"/>
                    <a:pt x="158" y="180"/>
                    <a:pt x="162" y="179"/>
                  </a:cubicBezTo>
                  <a:cubicBezTo>
                    <a:pt x="166" y="178"/>
                    <a:pt x="163" y="173"/>
                    <a:pt x="168" y="172"/>
                  </a:cubicBezTo>
                  <a:cubicBezTo>
                    <a:pt x="174" y="170"/>
                    <a:pt x="189" y="163"/>
                    <a:pt x="191" y="162"/>
                  </a:cubicBezTo>
                  <a:cubicBezTo>
                    <a:pt x="194" y="160"/>
                    <a:pt x="189" y="157"/>
                    <a:pt x="182" y="153"/>
                  </a:cubicBezTo>
                  <a:cubicBezTo>
                    <a:pt x="177" y="149"/>
                    <a:pt x="172" y="149"/>
                    <a:pt x="167" y="151"/>
                  </a:cubicBezTo>
                  <a:cubicBezTo>
                    <a:pt x="163" y="155"/>
                    <a:pt x="166" y="149"/>
                    <a:pt x="163" y="150"/>
                  </a:cubicBezTo>
                  <a:cubicBezTo>
                    <a:pt x="159" y="151"/>
                    <a:pt x="149" y="148"/>
                    <a:pt x="148" y="146"/>
                  </a:cubicBezTo>
                  <a:cubicBezTo>
                    <a:pt x="146" y="144"/>
                    <a:pt x="129" y="149"/>
                    <a:pt x="125" y="149"/>
                  </a:cubicBezTo>
                  <a:cubicBezTo>
                    <a:pt x="120" y="149"/>
                    <a:pt x="125" y="154"/>
                    <a:pt x="128" y="156"/>
                  </a:cubicBezTo>
                  <a:cubicBezTo>
                    <a:pt x="130" y="159"/>
                    <a:pt x="120" y="166"/>
                    <a:pt x="122" y="167"/>
                  </a:cubicBezTo>
                  <a:cubicBezTo>
                    <a:pt x="125" y="169"/>
                    <a:pt x="120" y="174"/>
                    <a:pt x="116" y="179"/>
                  </a:cubicBezTo>
                  <a:cubicBezTo>
                    <a:pt x="111" y="184"/>
                    <a:pt x="119" y="184"/>
                    <a:pt x="125" y="185"/>
                  </a:cubicBezTo>
                  <a:close/>
                  <a:moveTo>
                    <a:pt x="290" y="212"/>
                  </a:moveTo>
                  <a:cubicBezTo>
                    <a:pt x="292" y="210"/>
                    <a:pt x="300" y="217"/>
                    <a:pt x="300" y="211"/>
                  </a:cubicBezTo>
                  <a:cubicBezTo>
                    <a:pt x="300" y="207"/>
                    <a:pt x="291" y="204"/>
                    <a:pt x="287" y="202"/>
                  </a:cubicBezTo>
                  <a:cubicBezTo>
                    <a:pt x="283" y="199"/>
                    <a:pt x="282" y="200"/>
                    <a:pt x="275" y="196"/>
                  </a:cubicBezTo>
                  <a:cubicBezTo>
                    <a:pt x="269" y="191"/>
                    <a:pt x="277" y="189"/>
                    <a:pt x="273" y="186"/>
                  </a:cubicBezTo>
                  <a:cubicBezTo>
                    <a:pt x="268" y="182"/>
                    <a:pt x="266" y="172"/>
                    <a:pt x="269" y="169"/>
                  </a:cubicBezTo>
                  <a:cubicBezTo>
                    <a:pt x="273" y="165"/>
                    <a:pt x="276" y="161"/>
                    <a:pt x="271" y="158"/>
                  </a:cubicBezTo>
                  <a:cubicBezTo>
                    <a:pt x="264" y="156"/>
                    <a:pt x="255" y="160"/>
                    <a:pt x="256" y="162"/>
                  </a:cubicBezTo>
                  <a:cubicBezTo>
                    <a:pt x="257" y="162"/>
                    <a:pt x="265" y="167"/>
                    <a:pt x="265" y="169"/>
                  </a:cubicBezTo>
                  <a:cubicBezTo>
                    <a:pt x="265" y="171"/>
                    <a:pt x="258" y="163"/>
                    <a:pt x="255" y="165"/>
                  </a:cubicBezTo>
                  <a:cubicBezTo>
                    <a:pt x="252" y="167"/>
                    <a:pt x="250" y="162"/>
                    <a:pt x="247" y="165"/>
                  </a:cubicBezTo>
                  <a:cubicBezTo>
                    <a:pt x="245" y="169"/>
                    <a:pt x="250" y="180"/>
                    <a:pt x="252" y="184"/>
                  </a:cubicBezTo>
                  <a:cubicBezTo>
                    <a:pt x="254" y="186"/>
                    <a:pt x="250" y="186"/>
                    <a:pt x="248" y="187"/>
                  </a:cubicBezTo>
                  <a:cubicBezTo>
                    <a:pt x="245" y="188"/>
                    <a:pt x="244" y="178"/>
                    <a:pt x="242" y="174"/>
                  </a:cubicBezTo>
                  <a:cubicBezTo>
                    <a:pt x="239" y="171"/>
                    <a:pt x="228" y="166"/>
                    <a:pt x="228" y="169"/>
                  </a:cubicBezTo>
                  <a:cubicBezTo>
                    <a:pt x="227" y="172"/>
                    <a:pt x="235" y="172"/>
                    <a:pt x="234" y="175"/>
                  </a:cubicBezTo>
                  <a:cubicBezTo>
                    <a:pt x="233" y="179"/>
                    <a:pt x="228" y="174"/>
                    <a:pt x="225" y="176"/>
                  </a:cubicBezTo>
                  <a:cubicBezTo>
                    <a:pt x="221" y="179"/>
                    <a:pt x="222" y="177"/>
                    <a:pt x="223" y="174"/>
                  </a:cubicBezTo>
                  <a:cubicBezTo>
                    <a:pt x="224" y="171"/>
                    <a:pt x="217" y="168"/>
                    <a:pt x="211" y="169"/>
                  </a:cubicBezTo>
                  <a:cubicBezTo>
                    <a:pt x="204" y="169"/>
                    <a:pt x="208" y="174"/>
                    <a:pt x="206" y="175"/>
                  </a:cubicBezTo>
                  <a:cubicBezTo>
                    <a:pt x="204" y="177"/>
                    <a:pt x="194" y="174"/>
                    <a:pt x="201" y="174"/>
                  </a:cubicBezTo>
                  <a:cubicBezTo>
                    <a:pt x="206" y="172"/>
                    <a:pt x="204" y="168"/>
                    <a:pt x="202" y="164"/>
                  </a:cubicBezTo>
                  <a:cubicBezTo>
                    <a:pt x="200" y="161"/>
                    <a:pt x="193" y="165"/>
                    <a:pt x="183" y="169"/>
                  </a:cubicBezTo>
                  <a:cubicBezTo>
                    <a:pt x="173" y="173"/>
                    <a:pt x="168" y="176"/>
                    <a:pt x="169" y="176"/>
                  </a:cubicBezTo>
                  <a:cubicBezTo>
                    <a:pt x="170" y="177"/>
                    <a:pt x="171" y="179"/>
                    <a:pt x="167" y="182"/>
                  </a:cubicBezTo>
                  <a:cubicBezTo>
                    <a:pt x="163" y="186"/>
                    <a:pt x="167" y="188"/>
                    <a:pt x="170" y="188"/>
                  </a:cubicBezTo>
                  <a:cubicBezTo>
                    <a:pt x="174" y="188"/>
                    <a:pt x="171" y="191"/>
                    <a:pt x="174" y="192"/>
                  </a:cubicBezTo>
                  <a:cubicBezTo>
                    <a:pt x="176" y="193"/>
                    <a:pt x="188" y="187"/>
                    <a:pt x="191" y="189"/>
                  </a:cubicBezTo>
                  <a:cubicBezTo>
                    <a:pt x="194" y="192"/>
                    <a:pt x="172" y="193"/>
                    <a:pt x="172" y="198"/>
                  </a:cubicBezTo>
                  <a:cubicBezTo>
                    <a:pt x="172" y="201"/>
                    <a:pt x="184" y="203"/>
                    <a:pt x="193" y="202"/>
                  </a:cubicBezTo>
                  <a:cubicBezTo>
                    <a:pt x="202" y="200"/>
                    <a:pt x="219" y="203"/>
                    <a:pt x="219" y="205"/>
                  </a:cubicBezTo>
                  <a:cubicBezTo>
                    <a:pt x="219" y="208"/>
                    <a:pt x="208" y="207"/>
                    <a:pt x="200" y="207"/>
                  </a:cubicBezTo>
                  <a:cubicBezTo>
                    <a:pt x="191" y="207"/>
                    <a:pt x="178" y="209"/>
                    <a:pt x="178" y="211"/>
                  </a:cubicBezTo>
                  <a:cubicBezTo>
                    <a:pt x="178" y="214"/>
                    <a:pt x="179" y="214"/>
                    <a:pt x="188" y="219"/>
                  </a:cubicBezTo>
                  <a:cubicBezTo>
                    <a:pt x="197" y="223"/>
                    <a:pt x="205" y="217"/>
                    <a:pt x="205" y="223"/>
                  </a:cubicBezTo>
                  <a:cubicBezTo>
                    <a:pt x="205" y="228"/>
                    <a:pt x="210" y="229"/>
                    <a:pt x="221" y="230"/>
                  </a:cubicBezTo>
                  <a:cubicBezTo>
                    <a:pt x="233" y="230"/>
                    <a:pt x="238" y="224"/>
                    <a:pt x="244" y="224"/>
                  </a:cubicBezTo>
                  <a:cubicBezTo>
                    <a:pt x="250" y="225"/>
                    <a:pt x="252" y="223"/>
                    <a:pt x="254" y="220"/>
                  </a:cubicBezTo>
                  <a:cubicBezTo>
                    <a:pt x="257" y="216"/>
                    <a:pt x="260" y="218"/>
                    <a:pt x="260" y="221"/>
                  </a:cubicBezTo>
                  <a:cubicBezTo>
                    <a:pt x="261" y="223"/>
                    <a:pt x="268" y="222"/>
                    <a:pt x="270" y="223"/>
                  </a:cubicBezTo>
                  <a:cubicBezTo>
                    <a:pt x="274" y="228"/>
                    <a:pt x="287" y="226"/>
                    <a:pt x="293" y="223"/>
                  </a:cubicBezTo>
                  <a:cubicBezTo>
                    <a:pt x="298" y="222"/>
                    <a:pt x="291" y="214"/>
                    <a:pt x="288" y="217"/>
                  </a:cubicBezTo>
                  <a:cubicBezTo>
                    <a:pt x="286" y="221"/>
                    <a:pt x="283" y="219"/>
                    <a:pt x="283" y="217"/>
                  </a:cubicBezTo>
                  <a:cubicBezTo>
                    <a:pt x="282" y="215"/>
                    <a:pt x="287" y="214"/>
                    <a:pt x="290" y="212"/>
                  </a:cubicBezTo>
                  <a:close/>
                  <a:moveTo>
                    <a:pt x="165" y="131"/>
                  </a:moveTo>
                  <a:cubicBezTo>
                    <a:pt x="170" y="132"/>
                    <a:pt x="177" y="126"/>
                    <a:pt x="177" y="124"/>
                  </a:cubicBezTo>
                  <a:cubicBezTo>
                    <a:pt x="176" y="120"/>
                    <a:pt x="162" y="131"/>
                    <a:pt x="165" y="131"/>
                  </a:cubicBezTo>
                  <a:close/>
                  <a:moveTo>
                    <a:pt x="137" y="122"/>
                  </a:moveTo>
                  <a:cubicBezTo>
                    <a:pt x="140" y="123"/>
                    <a:pt x="137" y="127"/>
                    <a:pt x="140" y="126"/>
                  </a:cubicBezTo>
                  <a:cubicBezTo>
                    <a:pt x="142" y="125"/>
                    <a:pt x="143" y="125"/>
                    <a:pt x="145" y="125"/>
                  </a:cubicBezTo>
                  <a:cubicBezTo>
                    <a:pt x="149" y="126"/>
                    <a:pt x="150" y="123"/>
                    <a:pt x="151" y="122"/>
                  </a:cubicBezTo>
                  <a:cubicBezTo>
                    <a:pt x="153" y="120"/>
                    <a:pt x="153" y="127"/>
                    <a:pt x="156" y="127"/>
                  </a:cubicBezTo>
                  <a:cubicBezTo>
                    <a:pt x="160" y="127"/>
                    <a:pt x="159" y="119"/>
                    <a:pt x="163" y="122"/>
                  </a:cubicBezTo>
                  <a:cubicBezTo>
                    <a:pt x="166" y="124"/>
                    <a:pt x="167" y="121"/>
                    <a:pt x="167" y="118"/>
                  </a:cubicBezTo>
                  <a:cubicBezTo>
                    <a:pt x="168" y="116"/>
                    <a:pt x="168" y="113"/>
                    <a:pt x="172" y="112"/>
                  </a:cubicBezTo>
                  <a:cubicBezTo>
                    <a:pt x="176" y="111"/>
                    <a:pt x="173" y="115"/>
                    <a:pt x="174" y="118"/>
                  </a:cubicBezTo>
                  <a:cubicBezTo>
                    <a:pt x="177" y="123"/>
                    <a:pt x="181" y="118"/>
                    <a:pt x="181" y="116"/>
                  </a:cubicBezTo>
                  <a:cubicBezTo>
                    <a:pt x="181" y="114"/>
                    <a:pt x="188" y="115"/>
                    <a:pt x="187" y="113"/>
                  </a:cubicBezTo>
                  <a:cubicBezTo>
                    <a:pt x="187" y="111"/>
                    <a:pt x="189" y="111"/>
                    <a:pt x="187" y="108"/>
                  </a:cubicBezTo>
                  <a:cubicBezTo>
                    <a:pt x="186" y="105"/>
                    <a:pt x="190" y="106"/>
                    <a:pt x="191" y="104"/>
                  </a:cubicBezTo>
                  <a:cubicBezTo>
                    <a:pt x="193" y="101"/>
                    <a:pt x="189" y="103"/>
                    <a:pt x="186" y="100"/>
                  </a:cubicBezTo>
                  <a:cubicBezTo>
                    <a:pt x="182" y="98"/>
                    <a:pt x="181" y="101"/>
                    <a:pt x="181" y="103"/>
                  </a:cubicBezTo>
                  <a:cubicBezTo>
                    <a:pt x="181" y="105"/>
                    <a:pt x="175" y="104"/>
                    <a:pt x="171" y="102"/>
                  </a:cubicBezTo>
                  <a:cubicBezTo>
                    <a:pt x="167" y="101"/>
                    <a:pt x="163" y="107"/>
                    <a:pt x="158" y="110"/>
                  </a:cubicBezTo>
                  <a:cubicBezTo>
                    <a:pt x="153" y="113"/>
                    <a:pt x="153" y="117"/>
                    <a:pt x="147" y="116"/>
                  </a:cubicBezTo>
                  <a:cubicBezTo>
                    <a:pt x="142" y="116"/>
                    <a:pt x="135" y="121"/>
                    <a:pt x="137" y="122"/>
                  </a:cubicBezTo>
                  <a:close/>
                  <a:moveTo>
                    <a:pt x="189" y="120"/>
                  </a:moveTo>
                  <a:cubicBezTo>
                    <a:pt x="184" y="120"/>
                    <a:pt x="184" y="125"/>
                    <a:pt x="190" y="125"/>
                  </a:cubicBezTo>
                  <a:cubicBezTo>
                    <a:pt x="195" y="125"/>
                    <a:pt x="197" y="126"/>
                    <a:pt x="189" y="126"/>
                  </a:cubicBezTo>
                  <a:cubicBezTo>
                    <a:pt x="181" y="126"/>
                    <a:pt x="178" y="133"/>
                    <a:pt x="183" y="131"/>
                  </a:cubicBezTo>
                  <a:cubicBezTo>
                    <a:pt x="189" y="130"/>
                    <a:pt x="195" y="130"/>
                    <a:pt x="191" y="131"/>
                  </a:cubicBezTo>
                  <a:cubicBezTo>
                    <a:pt x="187" y="133"/>
                    <a:pt x="177" y="134"/>
                    <a:pt x="178" y="136"/>
                  </a:cubicBezTo>
                  <a:cubicBezTo>
                    <a:pt x="178" y="137"/>
                    <a:pt x="183" y="137"/>
                    <a:pt x="188" y="138"/>
                  </a:cubicBezTo>
                  <a:cubicBezTo>
                    <a:pt x="191" y="140"/>
                    <a:pt x="194" y="141"/>
                    <a:pt x="198" y="137"/>
                  </a:cubicBezTo>
                  <a:cubicBezTo>
                    <a:pt x="201" y="134"/>
                    <a:pt x="205" y="130"/>
                    <a:pt x="203" y="135"/>
                  </a:cubicBezTo>
                  <a:cubicBezTo>
                    <a:pt x="202" y="140"/>
                    <a:pt x="209" y="137"/>
                    <a:pt x="217" y="136"/>
                  </a:cubicBezTo>
                  <a:cubicBezTo>
                    <a:pt x="226" y="136"/>
                    <a:pt x="216" y="141"/>
                    <a:pt x="207" y="142"/>
                  </a:cubicBezTo>
                  <a:cubicBezTo>
                    <a:pt x="198" y="142"/>
                    <a:pt x="200" y="147"/>
                    <a:pt x="206" y="149"/>
                  </a:cubicBezTo>
                  <a:cubicBezTo>
                    <a:pt x="214" y="150"/>
                    <a:pt x="229" y="144"/>
                    <a:pt x="233" y="140"/>
                  </a:cubicBezTo>
                  <a:cubicBezTo>
                    <a:pt x="237" y="137"/>
                    <a:pt x="239" y="142"/>
                    <a:pt x="243" y="140"/>
                  </a:cubicBezTo>
                  <a:cubicBezTo>
                    <a:pt x="247" y="137"/>
                    <a:pt x="254" y="140"/>
                    <a:pt x="260" y="138"/>
                  </a:cubicBezTo>
                  <a:cubicBezTo>
                    <a:pt x="266" y="137"/>
                    <a:pt x="267" y="125"/>
                    <a:pt x="262" y="124"/>
                  </a:cubicBezTo>
                  <a:cubicBezTo>
                    <a:pt x="258" y="122"/>
                    <a:pt x="258" y="126"/>
                    <a:pt x="254" y="126"/>
                  </a:cubicBezTo>
                  <a:cubicBezTo>
                    <a:pt x="251" y="127"/>
                    <a:pt x="249" y="123"/>
                    <a:pt x="246" y="120"/>
                  </a:cubicBezTo>
                  <a:cubicBezTo>
                    <a:pt x="243" y="117"/>
                    <a:pt x="245" y="111"/>
                    <a:pt x="240" y="112"/>
                  </a:cubicBezTo>
                  <a:cubicBezTo>
                    <a:pt x="237" y="113"/>
                    <a:pt x="227" y="119"/>
                    <a:pt x="233" y="120"/>
                  </a:cubicBezTo>
                  <a:cubicBezTo>
                    <a:pt x="238" y="121"/>
                    <a:pt x="237" y="124"/>
                    <a:pt x="234" y="125"/>
                  </a:cubicBezTo>
                  <a:cubicBezTo>
                    <a:pt x="230" y="126"/>
                    <a:pt x="240" y="128"/>
                    <a:pt x="239" y="131"/>
                  </a:cubicBezTo>
                  <a:cubicBezTo>
                    <a:pt x="238" y="133"/>
                    <a:pt x="223" y="131"/>
                    <a:pt x="222" y="127"/>
                  </a:cubicBezTo>
                  <a:cubicBezTo>
                    <a:pt x="221" y="125"/>
                    <a:pt x="210" y="118"/>
                    <a:pt x="204" y="120"/>
                  </a:cubicBezTo>
                  <a:cubicBezTo>
                    <a:pt x="200" y="121"/>
                    <a:pt x="202" y="115"/>
                    <a:pt x="197" y="115"/>
                  </a:cubicBezTo>
                  <a:cubicBezTo>
                    <a:pt x="191" y="115"/>
                    <a:pt x="193" y="120"/>
                    <a:pt x="189" y="120"/>
                  </a:cubicBezTo>
                  <a:close/>
                  <a:moveTo>
                    <a:pt x="206" y="96"/>
                  </a:moveTo>
                  <a:cubicBezTo>
                    <a:pt x="207" y="92"/>
                    <a:pt x="195" y="93"/>
                    <a:pt x="196" y="94"/>
                  </a:cubicBezTo>
                  <a:cubicBezTo>
                    <a:pt x="198" y="97"/>
                    <a:pt x="204" y="100"/>
                    <a:pt x="206" y="96"/>
                  </a:cubicBezTo>
                  <a:close/>
                  <a:moveTo>
                    <a:pt x="233" y="95"/>
                  </a:moveTo>
                  <a:cubicBezTo>
                    <a:pt x="238" y="94"/>
                    <a:pt x="236" y="90"/>
                    <a:pt x="228" y="91"/>
                  </a:cubicBezTo>
                  <a:cubicBezTo>
                    <a:pt x="222" y="92"/>
                    <a:pt x="210" y="92"/>
                    <a:pt x="210" y="98"/>
                  </a:cubicBezTo>
                  <a:cubicBezTo>
                    <a:pt x="210" y="101"/>
                    <a:pt x="212" y="103"/>
                    <a:pt x="220" y="104"/>
                  </a:cubicBezTo>
                  <a:cubicBezTo>
                    <a:pt x="227" y="105"/>
                    <a:pt x="234" y="98"/>
                    <a:pt x="230" y="98"/>
                  </a:cubicBezTo>
                  <a:cubicBezTo>
                    <a:pt x="226" y="98"/>
                    <a:pt x="229" y="95"/>
                    <a:pt x="233" y="95"/>
                  </a:cubicBezTo>
                  <a:close/>
                  <a:moveTo>
                    <a:pt x="217" y="88"/>
                  </a:moveTo>
                  <a:cubicBezTo>
                    <a:pt x="220" y="89"/>
                    <a:pt x="224" y="86"/>
                    <a:pt x="226" y="88"/>
                  </a:cubicBezTo>
                  <a:cubicBezTo>
                    <a:pt x="228" y="89"/>
                    <a:pt x="238" y="91"/>
                    <a:pt x="238" y="86"/>
                  </a:cubicBezTo>
                  <a:cubicBezTo>
                    <a:pt x="238" y="80"/>
                    <a:pt x="226" y="80"/>
                    <a:pt x="222" y="82"/>
                  </a:cubicBezTo>
                  <a:cubicBezTo>
                    <a:pt x="219" y="84"/>
                    <a:pt x="204" y="85"/>
                    <a:pt x="208" y="88"/>
                  </a:cubicBezTo>
                  <a:cubicBezTo>
                    <a:pt x="211" y="89"/>
                    <a:pt x="214" y="87"/>
                    <a:pt x="217" y="88"/>
                  </a:cubicBezTo>
                  <a:close/>
                  <a:moveTo>
                    <a:pt x="272" y="78"/>
                  </a:moveTo>
                  <a:cubicBezTo>
                    <a:pt x="276" y="76"/>
                    <a:pt x="283" y="80"/>
                    <a:pt x="282" y="83"/>
                  </a:cubicBezTo>
                  <a:cubicBezTo>
                    <a:pt x="281" y="86"/>
                    <a:pt x="269" y="82"/>
                    <a:pt x="270" y="85"/>
                  </a:cubicBezTo>
                  <a:cubicBezTo>
                    <a:pt x="271" y="86"/>
                    <a:pt x="272" y="89"/>
                    <a:pt x="280" y="88"/>
                  </a:cubicBezTo>
                  <a:cubicBezTo>
                    <a:pt x="287" y="85"/>
                    <a:pt x="294" y="87"/>
                    <a:pt x="299" y="91"/>
                  </a:cubicBezTo>
                  <a:cubicBezTo>
                    <a:pt x="305" y="95"/>
                    <a:pt x="310" y="97"/>
                    <a:pt x="313" y="92"/>
                  </a:cubicBezTo>
                  <a:cubicBezTo>
                    <a:pt x="317" y="88"/>
                    <a:pt x="309" y="88"/>
                    <a:pt x="310" y="85"/>
                  </a:cubicBezTo>
                  <a:cubicBezTo>
                    <a:pt x="311" y="81"/>
                    <a:pt x="305" y="79"/>
                    <a:pt x="301" y="79"/>
                  </a:cubicBezTo>
                  <a:cubicBezTo>
                    <a:pt x="298" y="79"/>
                    <a:pt x="297" y="73"/>
                    <a:pt x="294" y="74"/>
                  </a:cubicBezTo>
                  <a:cubicBezTo>
                    <a:pt x="290" y="76"/>
                    <a:pt x="288" y="77"/>
                    <a:pt x="288" y="73"/>
                  </a:cubicBezTo>
                  <a:cubicBezTo>
                    <a:pt x="288" y="69"/>
                    <a:pt x="272" y="68"/>
                    <a:pt x="267" y="70"/>
                  </a:cubicBezTo>
                  <a:cubicBezTo>
                    <a:pt x="262" y="72"/>
                    <a:pt x="268" y="81"/>
                    <a:pt x="272" y="78"/>
                  </a:cubicBezTo>
                  <a:close/>
                  <a:moveTo>
                    <a:pt x="274" y="106"/>
                  </a:moveTo>
                  <a:cubicBezTo>
                    <a:pt x="277" y="102"/>
                    <a:pt x="263" y="92"/>
                    <a:pt x="263" y="97"/>
                  </a:cubicBezTo>
                  <a:cubicBezTo>
                    <a:pt x="262" y="101"/>
                    <a:pt x="272" y="110"/>
                    <a:pt x="274" y="106"/>
                  </a:cubicBezTo>
                  <a:close/>
                  <a:moveTo>
                    <a:pt x="317" y="63"/>
                  </a:moveTo>
                  <a:cubicBezTo>
                    <a:pt x="320" y="59"/>
                    <a:pt x="303" y="55"/>
                    <a:pt x="308" y="59"/>
                  </a:cubicBezTo>
                  <a:cubicBezTo>
                    <a:pt x="310" y="61"/>
                    <a:pt x="315" y="66"/>
                    <a:pt x="317" y="63"/>
                  </a:cubicBezTo>
                  <a:close/>
                  <a:moveTo>
                    <a:pt x="280" y="137"/>
                  </a:moveTo>
                  <a:cubicBezTo>
                    <a:pt x="282" y="135"/>
                    <a:pt x="275" y="129"/>
                    <a:pt x="273" y="134"/>
                  </a:cubicBezTo>
                  <a:cubicBezTo>
                    <a:pt x="271" y="138"/>
                    <a:pt x="277" y="140"/>
                    <a:pt x="280" y="137"/>
                  </a:cubicBezTo>
                  <a:close/>
                  <a:moveTo>
                    <a:pt x="317" y="114"/>
                  </a:moveTo>
                  <a:cubicBezTo>
                    <a:pt x="317" y="118"/>
                    <a:pt x="310" y="113"/>
                    <a:pt x="303" y="112"/>
                  </a:cubicBezTo>
                  <a:cubicBezTo>
                    <a:pt x="298" y="109"/>
                    <a:pt x="301" y="116"/>
                    <a:pt x="306" y="120"/>
                  </a:cubicBezTo>
                  <a:cubicBezTo>
                    <a:pt x="310" y="124"/>
                    <a:pt x="303" y="122"/>
                    <a:pt x="297" y="118"/>
                  </a:cubicBezTo>
                  <a:cubicBezTo>
                    <a:pt x="291" y="113"/>
                    <a:pt x="291" y="121"/>
                    <a:pt x="295" y="123"/>
                  </a:cubicBezTo>
                  <a:cubicBezTo>
                    <a:pt x="298" y="125"/>
                    <a:pt x="294" y="128"/>
                    <a:pt x="290" y="124"/>
                  </a:cubicBezTo>
                  <a:cubicBezTo>
                    <a:pt x="286" y="118"/>
                    <a:pt x="284" y="113"/>
                    <a:pt x="277" y="113"/>
                  </a:cubicBezTo>
                  <a:cubicBezTo>
                    <a:pt x="272" y="112"/>
                    <a:pt x="274" y="118"/>
                    <a:pt x="276" y="122"/>
                  </a:cubicBezTo>
                  <a:cubicBezTo>
                    <a:pt x="280" y="125"/>
                    <a:pt x="283" y="126"/>
                    <a:pt x="288" y="129"/>
                  </a:cubicBezTo>
                  <a:cubicBezTo>
                    <a:pt x="294" y="133"/>
                    <a:pt x="302" y="128"/>
                    <a:pt x="306" y="129"/>
                  </a:cubicBezTo>
                  <a:cubicBezTo>
                    <a:pt x="310" y="130"/>
                    <a:pt x="302" y="136"/>
                    <a:pt x="305" y="138"/>
                  </a:cubicBezTo>
                  <a:cubicBezTo>
                    <a:pt x="308" y="142"/>
                    <a:pt x="314" y="139"/>
                    <a:pt x="320" y="139"/>
                  </a:cubicBezTo>
                  <a:cubicBezTo>
                    <a:pt x="325" y="138"/>
                    <a:pt x="323" y="136"/>
                    <a:pt x="326" y="133"/>
                  </a:cubicBezTo>
                  <a:cubicBezTo>
                    <a:pt x="330" y="131"/>
                    <a:pt x="323" y="131"/>
                    <a:pt x="325" y="125"/>
                  </a:cubicBezTo>
                  <a:cubicBezTo>
                    <a:pt x="328" y="120"/>
                    <a:pt x="318" y="111"/>
                    <a:pt x="317" y="114"/>
                  </a:cubicBezTo>
                  <a:close/>
                  <a:moveTo>
                    <a:pt x="331" y="95"/>
                  </a:moveTo>
                  <a:cubicBezTo>
                    <a:pt x="336" y="95"/>
                    <a:pt x="340" y="94"/>
                    <a:pt x="344" y="92"/>
                  </a:cubicBezTo>
                  <a:cubicBezTo>
                    <a:pt x="348" y="91"/>
                    <a:pt x="342" y="91"/>
                    <a:pt x="345" y="87"/>
                  </a:cubicBezTo>
                  <a:cubicBezTo>
                    <a:pt x="347" y="83"/>
                    <a:pt x="337" y="83"/>
                    <a:pt x="337" y="84"/>
                  </a:cubicBezTo>
                  <a:cubicBezTo>
                    <a:pt x="336" y="86"/>
                    <a:pt x="323" y="76"/>
                    <a:pt x="322" y="79"/>
                  </a:cubicBezTo>
                  <a:cubicBezTo>
                    <a:pt x="320" y="82"/>
                    <a:pt x="326" y="95"/>
                    <a:pt x="331" y="95"/>
                  </a:cubicBezTo>
                  <a:close/>
                  <a:moveTo>
                    <a:pt x="358" y="97"/>
                  </a:moveTo>
                  <a:cubicBezTo>
                    <a:pt x="357" y="95"/>
                    <a:pt x="332" y="98"/>
                    <a:pt x="336" y="100"/>
                  </a:cubicBezTo>
                  <a:cubicBezTo>
                    <a:pt x="343" y="105"/>
                    <a:pt x="358" y="99"/>
                    <a:pt x="358" y="97"/>
                  </a:cubicBezTo>
                  <a:close/>
                  <a:moveTo>
                    <a:pt x="354" y="145"/>
                  </a:moveTo>
                  <a:cubicBezTo>
                    <a:pt x="360" y="144"/>
                    <a:pt x="357" y="137"/>
                    <a:pt x="350" y="132"/>
                  </a:cubicBezTo>
                  <a:cubicBezTo>
                    <a:pt x="344" y="127"/>
                    <a:pt x="329" y="137"/>
                    <a:pt x="332" y="139"/>
                  </a:cubicBezTo>
                  <a:cubicBezTo>
                    <a:pt x="334" y="142"/>
                    <a:pt x="348" y="145"/>
                    <a:pt x="354" y="145"/>
                  </a:cubicBezTo>
                  <a:close/>
                  <a:moveTo>
                    <a:pt x="311" y="191"/>
                  </a:moveTo>
                  <a:cubicBezTo>
                    <a:pt x="319" y="196"/>
                    <a:pt x="317" y="187"/>
                    <a:pt x="325" y="187"/>
                  </a:cubicBezTo>
                  <a:cubicBezTo>
                    <a:pt x="334" y="187"/>
                    <a:pt x="334" y="174"/>
                    <a:pt x="334" y="169"/>
                  </a:cubicBezTo>
                  <a:cubicBezTo>
                    <a:pt x="336" y="164"/>
                    <a:pt x="328" y="164"/>
                    <a:pt x="330" y="168"/>
                  </a:cubicBezTo>
                  <a:cubicBezTo>
                    <a:pt x="333" y="172"/>
                    <a:pt x="330" y="175"/>
                    <a:pt x="329" y="171"/>
                  </a:cubicBezTo>
                  <a:cubicBezTo>
                    <a:pt x="329" y="167"/>
                    <a:pt x="322" y="171"/>
                    <a:pt x="320" y="167"/>
                  </a:cubicBezTo>
                  <a:cubicBezTo>
                    <a:pt x="318" y="164"/>
                    <a:pt x="327" y="164"/>
                    <a:pt x="330" y="160"/>
                  </a:cubicBezTo>
                  <a:cubicBezTo>
                    <a:pt x="332" y="155"/>
                    <a:pt x="322" y="156"/>
                    <a:pt x="324" y="152"/>
                  </a:cubicBezTo>
                  <a:cubicBezTo>
                    <a:pt x="327" y="149"/>
                    <a:pt x="310" y="153"/>
                    <a:pt x="315" y="155"/>
                  </a:cubicBezTo>
                  <a:cubicBezTo>
                    <a:pt x="320" y="157"/>
                    <a:pt x="315" y="160"/>
                    <a:pt x="310" y="156"/>
                  </a:cubicBezTo>
                  <a:cubicBezTo>
                    <a:pt x="306" y="153"/>
                    <a:pt x="293" y="159"/>
                    <a:pt x="298" y="162"/>
                  </a:cubicBezTo>
                  <a:cubicBezTo>
                    <a:pt x="301" y="165"/>
                    <a:pt x="312" y="161"/>
                    <a:pt x="306" y="169"/>
                  </a:cubicBezTo>
                  <a:cubicBezTo>
                    <a:pt x="299" y="177"/>
                    <a:pt x="297" y="166"/>
                    <a:pt x="291" y="167"/>
                  </a:cubicBezTo>
                  <a:cubicBezTo>
                    <a:pt x="286" y="169"/>
                    <a:pt x="287" y="175"/>
                    <a:pt x="297" y="178"/>
                  </a:cubicBezTo>
                  <a:cubicBezTo>
                    <a:pt x="306" y="181"/>
                    <a:pt x="305" y="186"/>
                    <a:pt x="311" y="191"/>
                  </a:cubicBezTo>
                  <a:close/>
                  <a:moveTo>
                    <a:pt x="366" y="138"/>
                  </a:moveTo>
                  <a:cubicBezTo>
                    <a:pt x="368" y="145"/>
                    <a:pt x="370" y="140"/>
                    <a:pt x="374" y="143"/>
                  </a:cubicBezTo>
                  <a:cubicBezTo>
                    <a:pt x="378" y="146"/>
                    <a:pt x="383" y="147"/>
                    <a:pt x="386" y="144"/>
                  </a:cubicBezTo>
                  <a:cubicBezTo>
                    <a:pt x="389" y="142"/>
                    <a:pt x="391" y="140"/>
                    <a:pt x="392" y="142"/>
                  </a:cubicBezTo>
                  <a:cubicBezTo>
                    <a:pt x="394" y="146"/>
                    <a:pt x="400" y="147"/>
                    <a:pt x="417" y="147"/>
                  </a:cubicBezTo>
                  <a:cubicBezTo>
                    <a:pt x="432" y="147"/>
                    <a:pt x="428" y="140"/>
                    <a:pt x="432" y="143"/>
                  </a:cubicBezTo>
                  <a:cubicBezTo>
                    <a:pt x="437" y="146"/>
                    <a:pt x="448" y="146"/>
                    <a:pt x="453" y="144"/>
                  </a:cubicBezTo>
                  <a:cubicBezTo>
                    <a:pt x="457" y="143"/>
                    <a:pt x="459" y="137"/>
                    <a:pt x="459" y="133"/>
                  </a:cubicBezTo>
                  <a:cubicBezTo>
                    <a:pt x="459" y="129"/>
                    <a:pt x="423" y="126"/>
                    <a:pt x="418" y="129"/>
                  </a:cubicBezTo>
                  <a:cubicBezTo>
                    <a:pt x="411" y="133"/>
                    <a:pt x="401" y="128"/>
                    <a:pt x="396" y="131"/>
                  </a:cubicBezTo>
                  <a:cubicBezTo>
                    <a:pt x="391" y="133"/>
                    <a:pt x="393" y="127"/>
                    <a:pt x="384" y="127"/>
                  </a:cubicBezTo>
                  <a:cubicBezTo>
                    <a:pt x="375" y="126"/>
                    <a:pt x="384" y="122"/>
                    <a:pt x="386" y="120"/>
                  </a:cubicBezTo>
                  <a:cubicBezTo>
                    <a:pt x="388" y="118"/>
                    <a:pt x="372" y="113"/>
                    <a:pt x="367" y="114"/>
                  </a:cubicBezTo>
                  <a:cubicBezTo>
                    <a:pt x="360" y="115"/>
                    <a:pt x="357" y="113"/>
                    <a:pt x="351" y="110"/>
                  </a:cubicBezTo>
                  <a:cubicBezTo>
                    <a:pt x="345" y="107"/>
                    <a:pt x="329" y="108"/>
                    <a:pt x="332" y="113"/>
                  </a:cubicBezTo>
                  <a:cubicBezTo>
                    <a:pt x="334" y="115"/>
                    <a:pt x="353" y="123"/>
                    <a:pt x="356" y="119"/>
                  </a:cubicBezTo>
                  <a:cubicBezTo>
                    <a:pt x="358" y="115"/>
                    <a:pt x="362" y="123"/>
                    <a:pt x="365" y="126"/>
                  </a:cubicBezTo>
                  <a:cubicBezTo>
                    <a:pt x="368" y="130"/>
                    <a:pt x="363" y="132"/>
                    <a:pt x="366" y="138"/>
                  </a:cubicBezTo>
                  <a:close/>
                  <a:moveTo>
                    <a:pt x="382" y="100"/>
                  </a:moveTo>
                  <a:cubicBezTo>
                    <a:pt x="376" y="96"/>
                    <a:pt x="369" y="102"/>
                    <a:pt x="375" y="105"/>
                  </a:cubicBezTo>
                  <a:cubicBezTo>
                    <a:pt x="381" y="107"/>
                    <a:pt x="388" y="102"/>
                    <a:pt x="382" y="100"/>
                  </a:cubicBezTo>
                  <a:close/>
                  <a:moveTo>
                    <a:pt x="334" y="63"/>
                  </a:moveTo>
                  <a:cubicBezTo>
                    <a:pt x="340" y="64"/>
                    <a:pt x="337" y="68"/>
                    <a:pt x="342" y="70"/>
                  </a:cubicBezTo>
                  <a:cubicBezTo>
                    <a:pt x="347" y="73"/>
                    <a:pt x="362" y="67"/>
                    <a:pt x="364" y="71"/>
                  </a:cubicBezTo>
                  <a:cubicBezTo>
                    <a:pt x="365" y="75"/>
                    <a:pt x="348" y="75"/>
                    <a:pt x="351" y="77"/>
                  </a:cubicBezTo>
                  <a:cubicBezTo>
                    <a:pt x="353" y="79"/>
                    <a:pt x="362" y="83"/>
                    <a:pt x="361" y="85"/>
                  </a:cubicBezTo>
                  <a:cubicBezTo>
                    <a:pt x="360" y="87"/>
                    <a:pt x="377" y="92"/>
                    <a:pt x="379" y="90"/>
                  </a:cubicBezTo>
                  <a:cubicBezTo>
                    <a:pt x="381" y="88"/>
                    <a:pt x="385" y="88"/>
                    <a:pt x="389" y="89"/>
                  </a:cubicBezTo>
                  <a:cubicBezTo>
                    <a:pt x="394" y="91"/>
                    <a:pt x="394" y="79"/>
                    <a:pt x="397" y="81"/>
                  </a:cubicBezTo>
                  <a:cubicBezTo>
                    <a:pt x="400" y="84"/>
                    <a:pt x="399" y="77"/>
                    <a:pt x="405" y="76"/>
                  </a:cubicBezTo>
                  <a:cubicBezTo>
                    <a:pt x="409" y="73"/>
                    <a:pt x="417" y="73"/>
                    <a:pt x="417" y="71"/>
                  </a:cubicBezTo>
                  <a:cubicBezTo>
                    <a:pt x="418" y="69"/>
                    <a:pt x="416" y="67"/>
                    <a:pt x="409" y="67"/>
                  </a:cubicBezTo>
                  <a:cubicBezTo>
                    <a:pt x="404" y="68"/>
                    <a:pt x="400" y="66"/>
                    <a:pt x="403" y="63"/>
                  </a:cubicBezTo>
                  <a:cubicBezTo>
                    <a:pt x="405" y="59"/>
                    <a:pt x="395" y="58"/>
                    <a:pt x="399" y="56"/>
                  </a:cubicBezTo>
                  <a:cubicBezTo>
                    <a:pt x="403" y="53"/>
                    <a:pt x="393" y="51"/>
                    <a:pt x="394" y="54"/>
                  </a:cubicBezTo>
                  <a:cubicBezTo>
                    <a:pt x="394" y="58"/>
                    <a:pt x="388" y="54"/>
                    <a:pt x="387" y="52"/>
                  </a:cubicBezTo>
                  <a:cubicBezTo>
                    <a:pt x="386" y="48"/>
                    <a:pt x="372" y="46"/>
                    <a:pt x="364" y="39"/>
                  </a:cubicBezTo>
                  <a:cubicBezTo>
                    <a:pt x="355" y="30"/>
                    <a:pt x="346" y="36"/>
                    <a:pt x="351" y="37"/>
                  </a:cubicBezTo>
                  <a:cubicBezTo>
                    <a:pt x="356" y="38"/>
                    <a:pt x="356" y="40"/>
                    <a:pt x="351" y="39"/>
                  </a:cubicBezTo>
                  <a:cubicBezTo>
                    <a:pt x="347" y="39"/>
                    <a:pt x="339" y="40"/>
                    <a:pt x="346" y="43"/>
                  </a:cubicBezTo>
                  <a:cubicBezTo>
                    <a:pt x="353" y="45"/>
                    <a:pt x="346" y="47"/>
                    <a:pt x="340" y="47"/>
                  </a:cubicBezTo>
                  <a:cubicBezTo>
                    <a:pt x="334" y="47"/>
                    <a:pt x="334" y="53"/>
                    <a:pt x="342" y="54"/>
                  </a:cubicBezTo>
                  <a:cubicBezTo>
                    <a:pt x="348" y="56"/>
                    <a:pt x="344" y="60"/>
                    <a:pt x="337" y="58"/>
                  </a:cubicBezTo>
                  <a:cubicBezTo>
                    <a:pt x="332" y="57"/>
                    <a:pt x="330" y="60"/>
                    <a:pt x="334" y="63"/>
                  </a:cubicBezTo>
                  <a:close/>
                  <a:moveTo>
                    <a:pt x="375" y="29"/>
                  </a:moveTo>
                  <a:cubicBezTo>
                    <a:pt x="380" y="27"/>
                    <a:pt x="383" y="28"/>
                    <a:pt x="379" y="30"/>
                  </a:cubicBezTo>
                  <a:cubicBezTo>
                    <a:pt x="375" y="33"/>
                    <a:pt x="376" y="34"/>
                    <a:pt x="382" y="34"/>
                  </a:cubicBezTo>
                  <a:cubicBezTo>
                    <a:pt x="388" y="33"/>
                    <a:pt x="380" y="35"/>
                    <a:pt x="380" y="39"/>
                  </a:cubicBezTo>
                  <a:cubicBezTo>
                    <a:pt x="380" y="42"/>
                    <a:pt x="386" y="39"/>
                    <a:pt x="386" y="43"/>
                  </a:cubicBezTo>
                  <a:cubicBezTo>
                    <a:pt x="387" y="47"/>
                    <a:pt x="401" y="48"/>
                    <a:pt x="406" y="44"/>
                  </a:cubicBezTo>
                  <a:cubicBezTo>
                    <a:pt x="409" y="39"/>
                    <a:pt x="408" y="45"/>
                    <a:pt x="407" y="48"/>
                  </a:cubicBezTo>
                  <a:cubicBezTo>
                    <a:pt x="407" y="50"/>
                    <a:pt x="428" y="52"/>
                    <a:pt x="429" y="49"/>
                  </a:cubicBezTo>
                  <a:cubicBezTo>
                    <a:pt x="430" y="46"/>
                    <a:pt x="432" y="47"/>
                    <a:pt x="437" y="48"/>
                  </a:cubicBezTo>
                  <a:cubicBezTo>
                    <a:pt x="441" y="49"/>
                    <a:pt x="460" y="44"/>
                    <a:pt x="460" y="40"/>
                  </a:cubicBezTo>
                  <a:cubicBezTo>
                    <a:pt x="461" y="37"/>
                    <a:pt x="466" y="42"/>
                    <a:pt x="460" y="47"/>
                  </a:cubicBezTo>
                  <a:cubicBezTo>
                    <a:pt x="454" y="52"/>
                    <a:pt x="442" y="51"/>
                    <a:pt x="436" y="52"/>
                  </a:cubicBezTo>
                  <a:cubicBezTo>
                    <a:pt x="430" y="53"/>
                    <a:pt x="440" y="58"/>
                    <a:pt x="445" y="62"/>
                  </a:cubicBezTo>
                  <a:cubicBezTo>
                    <a:pt x="451" y="66"/>
                    <a:pt x="438" y="64"/>
                    <a:pt x="432" y="58"/>
                  </a:cubicBezTo>
                  <a:cubicBezTo>
                    <a:pt x="428" y="52"/>
                    <a:pt x="416" y="52"/>
                    <a:pt x="409" y="53"/>
                  </a:cubicBezTo>
                  <a:cubicBezTo>
                    <a:pt x="403" y="53"/>
                    <a:pt x="405" y="65"/>
                    <a:pt x="409" y="65"/>
                  </a:cubicBezTo>
                  <a:cubicBezTo>
                    <a:pt x="414" y="65"/>
                    <a:pt x="418" y="66"/>
                    <a:pt x="423" y="74"/>
                  </a:cubicBezTo>
                  <a:cubicBezTo>
                    <a:pt x="428" y="81"/>
                    <a:pt x="438" y="79"/>
                    <a:pt x="438" y="83"/>
                  </a:cubicBezTo>
                  <a:cubicBezTo>
                    <a:pt x="438" y="86"/>
                    <a:pt x="425" y="80"/>
                    <a:pt x="418" y="79"/>
                  </a:cubicBezTo>
                  <a:cubicBezTo>
                    <a:pt x="411" y="77"/>
                    <a:pt x="399" y="82"/>
                    <a:pt x="399" y="88"/>
                  </a:cubicBezTo>
                  <a:cubicBezTo>
                    <a:pt x="398" y="92"/>
                    <a:pt x="409" y="92"/>
                    <a:pt x="417" y="88"/>
                  </a:cubicBezTo>
                  <a:cubicBezTo>
                    <a:pt x="424" y="84"/>
                    <a:pt x="418" y="89"/>
                    <a:pt x="415" y="92"/>
                  </a:cubicBezTo>
                  <a:cubicBezTo>
                    <a:pt x="411" y="96"/>
                    <a:pt x="423" y="99"/>
                    <a:pt x="423" y="102"/>
                  </a:cubicBezTo>
                  <a:cubicBezTo>
                    <a:pt x="423" y="106"/>
                    <a:pt x="415" y="105"/>
                    <a:pt x="414" y="101"/>
                  </a:cubicBezTo>
                  <a:cubicBezTo>
                    <a:pt x="413" y="98"/>
                    <a:pt x="409" y="94"/>
                    <a:pt x="401" y="95"/>
                  </a:cubicBezTo>
                  <a:cubicBezTo>
                    <a:pt x="393" y="95"/>
                    <a:pt x="394" y="101"/>
                    <a:pt x="400" y="101"/>
                  </a:cubicBezTo>
                  <a:cubicBezTo>
                    <a:pt x="405" y="102"/>
                    <a:pt x="406" y="106"/>
                    <a:pt x="399" y="106"/>
                  </a:cubicBezTo>
                  <a:cubicBezTo>
                    <a:pt x="394" y="106"/>
                    <a:pt x="380" y="111"/>
                    <a:pt x="384" y="114"/>
                  </a:cubicBezTo>
                  <a:cubicBezTo>
                    <a:pt x="389" y="118"/>
                    <a:pt x="406" y="114"/>
                    <a:pt x="408" y="117"/>
                  </a:cubicBezTo>
                  <a:cubicBezTo>
                    <a:pt x="412" y="119"/>
                    <a:pt x="419" y="120"/>
                    <a:pt x="422" y="117"/>
                  </a:cubicBezTo>
                  <a:cubicBezTo>
                    <a:pt x="424" y="114"/>
                    <a:pt x="430" y="115"/>
                    <a:pt x="437" y="115"/>
                  </a:cubicBezTo>
                  <a:cubicBezTo>
                    <a:pt x="443" y="115"/>
                    <a:pt x="445" y="117"/>
                    <a:pt x="448" y="119"/>
                  </a:cubicBezTo>
                  <a:cubicBezTo>
                    <a:pt x="451" y="122"/>
                    <a:pt x="456" y="121"/>
                    <a:pt x="460" y="118"/>
                  </a:cubicBezTo>
                  <a:cubicBezTo>
                    <a:pt x="464" y="115"/>
                    <a:pt x="464" y="115"/>
                    <a:pt x="468" y="115"/>
                  </a:cubicBezTo>
                  <a:cubicBezTo>
                    <a:pt x="473" y="115"/>
                    <a:pt x="474" y="113"/>
                    <a:pt x="471" y="109"/>
                  </a:cubicBezTo>
                  <a:cubicBezTo>
                    <a:pt x="469" y="105"/>
                    <a:pt x="464" y="112"/>
                    <a:pt x="463" y="109"/>
                  </a:cubicBezTo>
                  <a:cubicBezTo>
                    <a:pt x="462" y="106"/>
                    <a:pt x="456" y="105"/>
                    <a:pt x="447" y="106"/>
                  </a:cubicBezTo>
                  <a:cubicBezTo>
                    <a:pt x="438" y="108"/>
                    <a:pt x="442" y="100"/>
                    <a:pt x="447" y="101"/>
                  </a:cubicBezTo>
                  <a:cubicBezTo>
                    <a:pt x="454" y="103"/>
                    <a:pt x="461" y="103"/>
                    <a:pt x="467" y="101"/>
                  </a:cubicBezTo>
                  <a:cubicBezTo>
                    <a:pt x="473" y="100"/>
                    <a:pt x="468" y="97"/>
                    <a:pt x="468" y="94"/>
                  </a:cubicBezTo>
                  <a:cubicBezTo>
                    <a:pt x="468" y="91"/>
                    <a:pt x="476" y="93"/>
                    <a:pt x="482" y="93"/>
                  </a:cubicBezTo>
                  <a:cubicBezTo>
                    <a:pt x="488" y="93"/>
                    <a:pt x="497" y="84"/>
                    <a:pt x="497" y="77"/>
                  </a:cubicBezTo>
                  <a:cubicBezTo>
                    <a:pt x="497" y="72"/>
                    <a:pt x="484" y="74"/>
                    <a:pt x="478" y="74"/>
                  </a:cubicBezTo>
                  <a:cubicBezTo>
                    <a:pt x="470" y="74"/>
                    <a:pt x="481" y="68"/>
                    <a:pt x="494" y="69"/>
                  </a:cubicBezTo>
                  <a:cubicBezTo>
                    <a:pt x="506" y="70"/>
                    <a:pt x="501" y="64"/>
                    <a:pt x="503" y="63"/>
                  </a:cubicBezTo>
                  <a:cubicBezTo>
                    <a:pt x="505" y="61"/>
                    <a:pt x="512" y="64"/>
                    <a:pt x="517" y="64"/>
                  </a:cubicBezTo>
                  <a:cubicBezTo>
                    <a:pt x="524" y="62"/>
                    <a:pt x="520" y="57"/>
                    <a:pt x="524" y="57"/>
                  </a:cubicBezTo>
                  <a:cubicBezTo>
                    <a:pt x="526" y="57"/>
                    <a:pt x="534" y="52"/>
                    <a:pt x="548" y="44"/>
                  </a:cubicBezTo>
                  <a:cubicBezTo>
                    <a:pt x="561" y="37"/>
                    <a:pt x="572" y="39"/>
                    <a:pt x="572" y="34"/>
                  </a:cubicBezTo>
                  <a:cubicBezTo>
                    <a:pt x="573" y="29"/>
                    <a:pt x="553" y="34"/>
                    <a:pt x="550" y="33"/>
                  </a:cubicBezTo>
                  <a:cubicBezTo>
                    <a:pt x="547" y="31"/>
                    <a:pt x="563" y="27"/>
                    <a:pt x="567" y="28"/>
                  </a:cubicBezTo>
                  <a:cubicBezTo>
                    <a:pt x="572" y="29"/>
                    <a:pt x="576" y="28"/>
                    <a:pt x="590" y="22"/>
                  </a:cubicBezTo>
                  <a:cubicBezTo>
                    <a:pt x="604" y="15"/>
                    <a:pt x="598" y="14"/>
                    <a:pt x="592" y="15"/>
                  </a:cubicBezTo>
                  <a:cubicBezTo>
                    <a:pt x="586" y="15"/>
                    <a:pt x="580" y="14"/>
                    <a:pt x="581" y="10"/>
                  </a:cubicBezTo>
                  <a:cubicBezTo>
                    <a:pt x="581" y="6"/>
                    <a:pt x="573" y="10"/>
                    <a:pt x="572" y="8"/>
                  </a:cubicBezTo>
                  <a:cubicBezTo>
                    <a:pt x="572" y="6"/>
                    <a:pt x="563" y="7"/>
                    <a:pt x="555" y="10"/>
                  </a:cubicBezTo>
                  <a:cubicBezTo>
                    <a:pt x="547" y="14"/>
                    <a:pt x="554" y="7"/>
                    <a:pt x="558" y="5"/>
                  </a:cubicBezTo>
                  <a:cubicBezTo>
                    <a:pt x="562" y="4"/>
                    <a:pt x="537" y="5"/>
                    <a:pt x="532" y="3"/>
                  </a:cubicBezTo>
                  <a:cubicBezTo>
                    <a:pt x="527" y="0"/>
                    <a:pt x="523" y="7"/>
                    <a:pt x="519" y="3"/>
                  </a:cubicBezTo>
                  <a:cubicBezTo>
                    <a:pt x="515" y="0"/>
                    <a:pt x="505" y="3"/>
                    <a:pt x="506" y="6"/>
                  </a:cubicBezTo>
                  <a:cubicBezTo>
                    <a:pt x="507" y="9"/>
                    <a:pt x="504" y="9"/>
                    <a:pt x="501" y="5"/>
                  </a:cubicBezTo>
                  <a:cubicBezTo>
                    <a:pt x="497" y="3"/>
                    <a:pt x="489" y="6"/>
                    <a:pt x="482" y="5"/>
                  </a:cubicBezTo>
                  <a:cubicBezTo>
                    <a:pt x="475" y="4"/>
                    <a:pt x="478" y="11"/>
                    <a:pt x="470" y="7"/>
                  </a:cubicBezTo>
                  <a:cubicBezTo>
                    <a:pt x="463" y="4"/>
                    <a:pt x="454" y="5"/>
                    <a:pt x="457" y="6"/>
                  </a:cubicBezTo>
                  <a:cubicBezTo>
                    <a:pt x="459" y="7"/>
                    <a:pt x="456" y="10"/>
                    <a:pt x="454" y="9"/>
                  </a:cubicBezTo>
                  <a:cubicBezTo>
                    <a:pt x="450" y="7"/>
                    <a:pt x="447" y="9"/>
                    <a:pt x="449" y="12"/>
                  </a:cubicBezTo>
                  <a:cubicBezTo>
                    <a:pt x="450" y="15"/>
                    <a:pt x="436" y="11"/>
                    <a:pt x="436" y="15"/>
                  </a:cubicBezTo>
                  <a:cubicBezTo>
                    <a:pt x="436" y="18"/>
                    <a:pt x="431" y="20"/>
                    <a:pt x="428" y="17"/>
                  </a:cubicBezTo>
                  <a:cubicBezTo>
                    <a:pt x="423" y="14"/>
                    <a:pt x="411" y="13"/>
                    <a:pt x="415" y="15"/>
                  </a:cubicBezTo>
                  <a:cubicBezTo>
                    <a:pt x="418" y="19"/>
                    <a:pt x="404" y="17"/>
                    <a:pt x="407" y="20"/>
                  </a:cubicBezTo>
                  <a:cubicBezTo>
                    <a:pt x="411" y="23"/>
                    <a:pt x="403" y="26"/>
                    <a:pt x="403" y="24"/>
                  </a:cubicBezTo>
                  <a:cubicBezTo>
                    <a:pt x="403" y="22"/>
                    <a:pt x="394" y="19"/>
                    <a:pt x="391" y="22"/>
                  </a:cubicBezTo>
                  <a:cubicBezTo>
                    <a:pt x="388" y="25"/>
                    <a:pt x="386" y="28"/>
                    <a:pt x="385" y="27"/>
                  </a:cubicBezTo>
                  <a:cubicBezTo>
                    <a:pt x="383" y="25"/>
                    <a:pt x="376" y="26"/>
                    <a:pt x="370" y="28"/>
                  </a:cubicBezTo>
                  <a:cubicBezTo>
                    <a:pt x="362" y="30"/>
                    <a:pt x="370" y="33"/>
                    <a:pt x="375" y="29"/>
                  </a:cubicBezTo>
                  <a:close/>
                  <a:moveTo>
                    <a:pt x="458" y="314"/>
                  </a:moveTo>
                  <a:cubicBezTo>
                    <a:pt x="460" y="314"/>
                    <a:pt x="465" y="306"/>
                    <a:pt x="459" y="306"/>
                  </a:cubicBezTo>
                  <a:cubicBezTo>
                    <a:pt x="453" y="307"/>
                    <a:pt x="454" y="315"/>
                    <a:pt x="458" y="314"/>
                  </a:cubicBezTo>
                  <a:close/>
                  <a:moveTo>
                    <a:pt x="429" y="307"/>
                  </a:moveTo>
                  <a:cubicBezTo>
                    <a:pt x="434" y="310"/>
                    <a:pt x="442" y="301"/>
                    <a:pt x="442" y="298"/>
                  </a:cubicBezTo>
                  <a:cubicBezTo>
                    <a:pt x="441" y="296"/>
                    <a:pt x="422" y="303"/>
                    <a:pt x="429" y="307"/>
                  </a:cubicBezTo>
                  <a:close/>
                  <a:moveTo>
                    <a:pt x="453" y="289"/>
                  </a:moveTo>
                  <a:cubicBezTo>
                    <a:pt x="454" y="285"/>
                    <a:pt x="442" y="284"/>
                    <a:pt x="442" y="281"/>
                  </a:cubicBezTo>
                  <a:cubicBezTo>
                    <a:pt x="442" y="277"/>
                    <a:pt x="431" y="274"/>
                    <a:pt x="428" y="272"/>
                  </a:cubicBezTo>
                  <a:cubicBezTo>
                    <a:pt x="424" y="270"/>
                    <a:pt x="418" y="269"/>
                    <a:pt x="418" y="265"/>
                  </a:cubicBezTo>
                  <a:cubicBezTo>
                    <a:pt x="418" y="261"/>
                    <a:pt x="411" y="264"/>
                    <a:pt x="410" y="270"/>
                  </a:cubicBezTo>
                  <a:cubicBezTo>
                    <a:pt x="410" y="276"/>
                    <a:pt x="406" y="274"/>
                    <a:pt x="408" y="280"/>
                  </a:cubicBezTo>
                  <a:cubicBezTo>
                    <a:pt x="410" y="286"/>
                    <a:pt x="401" y="287"/>
                    <a:pt x="402" y="290"/>
                  </a:cubicBezTo>
                  <a:cubicBezTo>
                    <a:pt x="403" y="293"/>
                    <a:pt x="407" y="290"/>
                    <a:pt x="411" y="290"/>
                  </a:cubicBezTo>
                  <a:cubicBezTo>
                    <a:pt x="416" y="290"/>
                    <a:pt x="410" y="296"/>
                    <a:pt x="416" y="296"/>
                  </a:cubicBezTo>
                  <a:cubicBezTo>
                    <a:pt x="419" y="296"/>
                    <a:pt x="426" y="292"/>
                    <a:pt x="428" y="289"/>
                  </a:cubicBezTo>
                  <a:cubicBezTo>
                    <a:pt x="430" y="286"/>
                    <a:pt x="432" y="285"/>
                    <a:pt x="437" y="288"/>
                  </a:cubicBezTo>
                  <a:cubicBezTo>
                    <a:pt x="442" y="292"/>
                    <a:pt x="452" y="292"/>
                    <a:pt x="453" y="289"/>
                  </a:cubicBezTo>
                  <a:close/>
                  <a:moveTo>
                    <a:pt x="560" y="259"/>
                  </a:moveTo>
                  <a:cubicBezTo>
                    <a:pt x="564" y="260"/>
                    <a:pt x="564" y="265"/>
                    <a:pt x="571" y="271"/>
                  </a:cubicBezTo>
                  <a:cubicBezTo>
                    <a:pt x="577" y="275"/>
                    <a:pt x="578" y="272"/>
                    <a:pt x="579" y="269"/>
                  </a:cubicBezTo>
                  <a:cubicBezTo>
                    <a:pt x="580" y="265"/>
                    <a:pt x="586" y="268"/>
                    <a:pt x="586" y="264"/>
                  </a:cubicBezTo>
                  <a:cubicBezTo>
                    <a:pt x="586" y="260"/>
                    <a:pt x="592" y="256"/>
                    <a:pt x="596" y="255"/>
                  </a:cubicBezTo>
                  <a:cubicBezTo>
                    <a:pt x="600" y="253"/>
                    <a:pt x="593" y="249"/>
                    <a:pt x="587" y="249"/>
                  </a:cubicBezTo>
                  <a:cubicBezTo>
                    <a:pt x="582" y="249"/>
                    <a:pt x="581" y="246"/>
                    <a:pt x="581" y="244"/>
                  </a:cubicBezTo>
                  <a:cubicBezTo>
                    <a:pt x="581" y="241"/>
                    <a:pt x="572" y="235"/>
                    <a:pt x="568" y="236"/>
                  </a:cubicBezTo>
                  <a:cubicBezTo>
                    <a:pt x="564" y="237"/>
                    <a:pt x="559" y="233"/>
                    <a:pt x="555" y="232"/>
                  </a:cubicBezTo>
                  <a:cubicBezTo>
                    <a:pt x="550" y="232"/>
                    <a:pt x="544" y="228"/>
                    <a:pt x="545" y="223"/>
                  </a:cubicBezTo>
                  <a:cubicBezTo>
                    <a:pt x="546" y="219"/>
                    <a:pt x="553" y="225"/>
                    <a:pt x="555" y="222"/>
                  </a:cubicBezTo>
                  <a:cubicBezTo>
                    <a:pt x="557" y="218"/>
                    <a:pt x="547" y="220"/>
                    <a:pt x="547" y="217"/>
                  </a:cubicBezTo>
                  <a:cubicBezTo>
                    <a:pt x="546" y="214"/>
                    <a:pt x="549" y="216"/>
                    <a:pt x="550" y="214"/>
                  </a:cubicBezTo>
                  <a:cubicBezTo>
                    <a:pt x="553" y="212"/>
                    <a:pt x="550" y="209"/>
                    <a:pt x="547" y="208"/>
                  </a:cubicBezTo>
                  <a:cubicBezTo>
                    <a:pt x="545" y="207"/>
                    <a:pt x="544" y="210"/>
                    <a:pt x="541" y="210"/>
                  </a:cubicBezTo>
                  <a:cubicBezTo>
                    <a:pt x="539" y="210"/>
                    <a:pt x="541" y="207"/>
                    <a:pt x="543" y="204"/>
                  </a:cubicBezTo>
                  <a:cubicBezTo>
                    <a:pt x="545" y="202"/>
                    <a:pt x="536" y="199"/>
                    <a:pt x="531" y="200"/>
                  </a:cubicBezTo>
                  <a:cubicBezTo>
                    <a:pt x="527" y="202"/>
                    <a:pt x="526" y="199"/>
                    <a:pt x="526" y="198"/>
                  </a:cubicBezTo>
                  <a:cubicBezTo>
                    <a:pt x="526" y="195"/>
                    <a:pt x="519" y="198"/>
                    <a:pt x="516" y="199"/>
                  </a:cubicBezTo>
                  <a:cubicBezTo>
                    <a:pt x="514" y="201"/>
                    <a:pt x="511" y="198"/>
                    <a:pt x="514" y="197"/>
                  </a:cubicBezTo>
                  <a:cubicBezTo>
                    <a:pt x="517" y="197"/>
                    <a:pt x="521" y="194"/>
                    <a:pt x="520" y="191"/>
                  </a:cubicBezTo>
                  <a:cubicBezTo>
                    <a:pt x="519" y="188"/>
                    <a:pt x="511" y="187"/>
                    <a:pt x="509" y="191"/>
                  </a:cubicBezTo>
                  <a:cubicBezTo>
                    <a:pt x="507" y="195"/>
                    <a:pt x="501" y="187"/>
                    <a:pt x="501" y="185"/>
                  </a:cubicBezTo>
                  <a:cubicBezTo>
                    <a:pt x="501" y="181"/>
                    <a:pt x="490" y="184"/>
                    <a:pt x="491" y="179"/>
                  </a:cubicBezTo>
                  <a:cubicBezTo>
                    <a:pt x="492" y="174"/>
                    <a:pt x="479" y="173"/>
                    <a:pt x="476" y="173"/>
                  </a:cubicBezTo>
                  <a:cubicBezTo>
                    <a:pt x="472" y="173"/>
                    <a:pt x="466" y="175"/>
                    <a:pt x="467" y="179"/>
                  </a:cubicBezTo>
                  <a:cubicBezTo>
                    <a:pt x="468" y="183"/>
                    <a:pt x="464" y="181"/>
                    <a:pt x="463" y="177"/>
                  </a:cubicBezTo>
                  <a:cubicBezTo>
                    <a:pt x="462" y="174"/>
                    <a:pt x="454" y="181"/>
                    <a:pt x="451" y="181"/>
                  </a:cubicBezTo>
                  <a:cubicBezTo>
                    <a:pt x="448" y="181"/>
                    <a:pt x="452" y="172"/>
                    <a:pt x="451" y="169"/>
                  </a:cubicBezTo>
                  <a:cubicBezTo>
                    <a:pt x="450" y="166"/>
                    <a:pt x="447" y="165"/>
                    <a:pt x="445" y="160"/>
                  </a:cubicBezTo>
                  <a:cubicBezTo>
                    <a:pt x="443" y="155"/>
                    <a:pt x="433" y="157"/>
                    <a:pt x="431" y="160"/>
                  </a:cubicBezTo>
                  <a:cubicBezTo>
                    <a:pt x="429" y="162"/>
                    <a:pt x="419" y="162"/>
                    <a:pt x="416" y="166"/>
                  </a:cubicBezTo>
                  <a:cubicBezTo>
                    <a:pt x="411" y="171"/>
                    <a:pt x="416" y="175"/>
                    <a:pt x="418" y="177"/>
                  </a:cubicBezTo>
                  <a:cubicBezTo>
                    <a:pt x="419" y="179"/>
                    <a:pt x="411" y="181"/>
                    <a:pt x="414" y="184"/>
                  </a:cubicBezTo>
                  <a:cubicBezTo>
                    <a:pt x="417" y="186"/>
                    <a:pt x="421" y="186"/>
                    <a:pt x="421" y="189"/>
                  </a:cubicBezTo>
                  <a:cubicBezTo>
                    <a:pt x="422" y="194"/>
                    <a:pt x="411" y="188"/>
                    <a:pt x="409" y="185"/>
                  </a:cubicBezTo>
                  <a:cubicBezTo>
                    <a:pt x="407" y="181"/>
                    <a:pt x="409" y="178"/>
                    <a:pt x="407" y="175"/>
                  </a:cubicBezTo>
                  <a:cubicBezTo>
                    <a:pt x="405" y="173"/>
                    <a:pt x="407" y="169"/>
                    <a:pt x="411" y="164"/>
                  </a:cubicBezTo>
                  <a:cubicBezTo>
                    <a:pt x="416" y="160"/>
                    <a:pt x="418" y="161"/>
                    <a:pt x="418" y="158"/>
                  </a:cubicBezTo>
                  <a:cubicBezTo>
                    <a:pt x="418" y="155"/>
                    <a:pt x="400" y="155"/>
                    <a:pt x="390" y="165"/>
                  </a:cubicBezTo>
                  <a:cubicBezTo>
                    <a:pt x="379" y="175"/>
                    <a:pt x="382" y="188"/>
                    <a:pt x="382" y="191"/>
                  </a:cubicBezTo>
                  <a:cubicBezTo>
                    <a:pt x="383" y="194"/>
                    <a:pt x="393" y="192"/>
                    <a:pt x="398" y="194"/>
                  </a:cubicBezTo>
                  <a:cubicBezTo>
                    <a:pt x="404" y="196"/>
                    <a:pt x="401" y="198"/>
                    <a:pt x="397" y="198"/>
                  </a:cubicBezTo>
                  <a:cubicBezTo>
                    <a:pt x="393" y="197"/>
                    <a:pt x="385" y="195"/>
                    <a:pt x="385" y="198"/>
                  </a:cubicBezTo>
                  <a:cubicBezTo>
                    <a:pt x="386" y="201"/>
                    <a:pt x="394" y="207"/>
                    <a:pt x="400" y="205"/>
                  </a:cubicBezTo>
                  <a:cubicBezTo>
                    <a:pt x="406" y="204"/>
                    <a:pt x="406" y="204"/>
                    <a:pt x="407" y="207"/>
                  </a:cubicBezTo>
                  <a:cubicBezTo>
                    <a:pt x="410" y="210"/>
                    <a:pt x="417" y="209"/>
                    <a:pt x="422" y="210"/>
                  </a:cubicBezTo>
                  <a:cubicBezTo>
                    <a:pt x="429" y="210"/>
                    <a:pt x="436" y="212"/>
                    <a:pt x="439" y="212"/>
                  </a:cubicBezTo>
                  <a:cubicBezTo>
                    <a:pt x="442" y="212"/>
                    <a:pt x="445" y="210"/>
                    <a:pt x="446" y="209"/>
                  </a:cubicBezTo>
                  <a:cubicBezTo>
                    <a:pt x="447" y="208"/>
                    <a:pt x="460" y="211"/>
                    <a:pt x="464" y="211"/>
                  </a:cubicBezTo>
                  <a:cubicBezTo>
                    <a:pt x="467" y="211"/>
                    <a:pt x="465" y="208"/>
                    <a:pt x="463" y="207"/>
                  </a:cubicBezTo>
                  <a:cubicBezTo>
                    <a:pt x="460" y="206"/>
                    <a:pt x="461" y="201"/>
                    <a:pt x="464" y="203"/>
                  </a:cubicBezTo>
                  <a:cubicBezTo>
                    <a:pt x="467" y="205"/>
                    <a:pt x="472" y="206"/>
                    <a:pt x="473" y="209"/>
                  </a:cubicBezTo>
                  <a:cubicBezTo>
                    <a:pt x="474" y="211"/>
                    <a:pt x="477" y="210"/>
                    <a:pt x="477" y="212"/>
                  </a:cubicBezTo>
                  <a:cubicBezTo>
                    <a:pt x="478" y="214"/>
                    <a:pt x="488" y="217"/>
                    <a:pt x="488" y="220"/>
                  </a:cubicBezTo>
                  <a:cubicBezTo>
                    <a:pt x="489" y="223"/>
                    <a:pt x="478" y="223"/>
                    <a:pt x="480" y="226"/>
                  </a:cubicBezTo>
                  <a:cubicBezTo>
                    <a:pt x="484" y="228"/>
                    <a:pt x="489" y="223"/>
                    <a:pt x="492" y="223"/>
                  </a:cubicBezTo>
                  <a:cubicBezTo>
                    <a:pt x="496" y="223"/>
                    <a:pt x="496" y="232"/>
                    <a:pt x="499" y="230"/>
                  </a:cubicBezTo>
                  <a:cubicBezTo>
                    <a:pt x="503" y="228"/>
                    <a:pt x="506" y="232"/>
                    <a:pt x="511" y="237"/>
                  </a:cubicBezTo>
                  <a:cubicBezTo>
                    <a:pt x="514" y="243"/>
                    <a:pt x="510" y="248"/>
                    <a:pt x="511" y="250"/>
                  </a:cubicBezTo>
                  <a:cubicBezTo>
                    <a:pt x="511" y="252"/>
                    <a:pt x="518" y="251"/>
                    <a:pt x="523" y="249"/>
                  </a:cubicBezTo>
                  <a:cubicBezTo>
                    <a:pt x="526" y="247"/>
                    <a:pt x="531" y="252"/>
                    <a:pt x="534" y="255"/>
                  </a:cubicBezTo>
                  <a:cubicBezTo>
                    <a:pt x="538" y="258"/>
                    <a:pt x="522" y="263"/>
                    <a:pt x="523" y="260"/>
                  </a:cubicBezTo>
                  <a:cubicBezTo>
                    <a:pt x="525" y="258"/>
                    <a:pt x="514" y="249"/>
                    <a:pt x="504" y="253"/>
                  </a:cubicBezTo>
                  <a:cubicBezTo>
                    <a:pt x="495" y="257"/>
                    <a:pt x="502" y="262"/>
                    <a:pt x="502" y="266"/>
                  </a:cubicBezTo>
                  <a:cubicBezTo>
                    <a:pt x="503" y="269"/>
                    <a:pt x="494" y="272"/>
                    <a:pt x="485" y="270"/>
                  </a:cubicBezTo>
                  <a:cubicBezTo>
                    <a:pt x="476" y="266"/>
                    <a:pt x="478" y="271"/>
                    <a:pt x="475" y="271"/>
                  </a:cubicBezTo>
                  <a:cubicBezTo>
                    <a:pt x="471" y="271"/>
                    <a:pt x="467" y="277"/>
                    <a:pt x="471" y="281"/>
                  </a:cubicBezTo>
                  <a:cubicBezTo>
                    <a:pt x="474" y="284"/>
                    <a:pt x="481" y="281"/>
                    <a:pt x="488" y="282"/>
                  </a:cubicBezTo>
                  <a:cubicBezTo>
                    <a:pt x="493" y="282"/>
                    <a:pt x="494" y="284"/>
                    <a:pt x="494" y="280"/>
                  </a:cubicBezTo>
                  <a:cubicBezTo>
                    <a:pt x="495" y="277"/>
                    <a:pt x="502" y="278"/>
                    <a:pt x="506" y="279"/>
                  </a:cubicBezTo>
                  <a:cubicBezTo>
                    <a:pt x="510" y="280"/>
                    <a:pt x="509" y="286"/>
                    <a:pt x="514" y="287"/>
                  </a:cubicBezTo>
                  <a:cubicBezTo>
                    <a:pt x="520" y="287"/>
                    <a:pt x="515" y="293"/>
                    <a:pt x="519" y="296"/>
                  </a:cubicBezTo>
                  <a:cubicBezTo>
                    <a:pt x="522" y="300"/>
                    <a:pt x="532" y="298"/>
                    <a:pt x="537" y="302"/>
                  </a:cubicBezTo>
                  <a:cubicBezTo>
                    <a:pt x="540" y="306"/>
                    <a:pt x="557" y="314"/>
                    <a:pt x="560" y="311"/>
                  </a:cubicBezTo>
                  <a:cubicBezTo>
                    <a:pt x="562" y="308"/>
                    <a:pt x="545" y="293"/>
                    <a:pt x="540" y="291"/>
                  </a:cubicBezTo>
                  <a:cubicBezTo>
                    <a:pt x="535" y="290"/>
                    <a:pt x="545" y="288"/>
                    <a:pt x="551" y="293"/>
                  </a:cubicBezTo>
                  <a:cubicBezTo>
                    <a:pt x="558" y="298"/>
                    <a:pt x="567" y="300"/>
                    <a:pt x="572" y="295"/>
                  </a:cubicBezTo>
                  <a:cubicBezTo>
                    <a:pt x="576" y="288"/>
                    <a:pt x="567" y="290"/>
                    <a:pt x="567" y="286"/>
                  </a:cubicBezTo>
                  <a:cubicBezTo>
                    <a:pt x="567" y="282"/>
                    <a:pt x="564" y="275"/>
                    <a:pt x="560" y="275"/>
                  </a:cubicBezTo>
                  <a:cubicBezTo>
                    <a:pt x="555" y="275"/>
                    <a:pt x="543" y="266"/>
                    <a:pt x="548" y="264"/>
                  </a:cubicBezTo>
                  <a:cubicBezTo>
                    <a:pt x="552" y="262"/>
                    <a:pt x="546" y="259"/>
                    <a:pt x="550" y="256"/>
                  </a:cubicBezTo>
                  <a:cubicBezTo>
                    <a:pt x="553" y="252"/>
                    <a:pt x="556" y="259"/>
                    <a:pt x="560" y="259"/>
                  </a:cubicBezTo>
                  <a:close/>
                  <a:moveTo>
                    <a:pt x="490" y="244"/>
                  </a:moveTo>
                  <a:cubicBezTo>
                    <a:pt x="494" y="244"/>
                    <a:pt x="494" y="237"/>
                    <a:pt x="491" y="235"/>
                  </a:cubicBezTo>
                  <a:cubicBezTo>
                    <a:pt x="490" y="232"/>
                    <a:pt x="486" y="232"/>
                    <a:pt x="482" y="232"/>
                  </a:cubicBezTo>
                  <a:cubicBezTo>
                    <a:pt x="478" y="232"/>
                    <a:pt x="472" y="237"/>
                    <a:pt x="476" y="244"/>
                  </a:cubicBezTo>
                  <a:cubicBezTo>
                    <a:pt x="478" y="249"/>
                    <a:pt x="487" y="245"/>
                    <a:pt x="490" y="244"/>
                  </a:cubicBezTo>
                  <a:close/>
                  <a:moveTo>
                    <a:pt x="450" y="158"/>
                  </a:moveTo>
                  <a:cubicBezTo>
                    <a:pt x="447" y="162"/>
                    <a:pt x="454" y="162"/>
                    <a:pt x="454" y="167"/>
                  </a:cubicBezTo>
                  <a:cubicBezTo>
                    <a:pt x="454" y="173"/>
                    <a:pt x="461" y="174"/>
                    <a:pt x="466" y="171"/>
                  </a:cubicBezTo>
                  <a:cubicBezTo>
                    <a:pt x="470" y="168"/>
                    <a:pt x="483" y="172"/>
                    <a:pt x="483" y="168"/>
                  </a:cubicBezTo>
                  <a:cubicBezTo>
                    <a:pt x="483" y="164"/>
                    <a:pt x="469" y="158"/>
                    <a:pt x="465" y="159"/>
                  </a:cubicBezTo>
                  <a:cubicBezTo>
                    <a:pt x="459" y="160"/>
                    <a:pt x="452" y="154"/>
                    <a:pt x="450" y="158"/>
                  </a:cubicBezTo>
                  <a:close/>
                  <a:moveTo>
                    <a:pt x="573" y="439"/>
                  </a:moveTo>
                  <a:cubicBezTo>
                    <a:pt x="574" y="442"/>
                    <a:pt x="593" y="449"/>
                    <a:pt x="593" y="446"/>
                  </a:cubicBezTo>
                  <a:cubicBezTo>
                    <a:pt x="594" y="443"/>
                    <a:pt x="573" y="437"/>
                    <a:pt x="573" y="439"/>
                  </a:cubicBezTo>
                  <a:close/>
                  <a:moveTo>
                    <a:pt x="657" y="458"/>
                  </a:moveTo>
                  <a:cubicBezTo>
                    <a:pt x="655" y="461"/>
                    <a:pt x="653" y="456"/>
                    <a:pt x="656" y="455"/>
                  </a:cubicBezTo>
                  <a:cubicBezTo>
                    <a:pt x="659" y="453"/>
                    <a:pt x="656" y="452"/>
                    <a:pt x="653" y="453"/>
                  </a:cubicBezTo>
                  <a:cubicBezTo>
                    <a:pt x="650" y="455"/>
                    <a:pt x="651" y="447"/>
                    <a:pt x="654" y="445"/>
                  </a:cubicBezTo>
                  <a:cubicBezTo>
                    <a:pt x="656" y="444"/>
                    <a:pt x="647" y="442"/>
                    <a:pt x="647" y="444"/>
                  </a:cubicBezTo>
                  <a:cubicBezTo>
                    <a:pt x="647" y="446"/>
                    <a:pt x="642" y="445"/>
                    <a:pt x="641" y="443"/>
                  </a:cubicBezTo>
                  <a:cubicBezTo>
                    <a:pt x="640" y="441"/>
                    <a:pt x="636" y="440"/>
                    <a:pt x="637" y="438"/>
                  </a:cubicBezTo>
                  <a:cubicBezTo>
                    <a:pt x="639" y="437"/>
                    <a:pt x="633" y="436"/>
                    <a:pt x="632" y="439"/>
                  </a:cubicBezTo>
                  <a:cubicBezTo>
                    <a:pt x="631" y="442"/>
                    <a:pt x="629" y="437"/>
                    <a:pt x="633" y="433"/>
                  </a:cubicBezTo>
                  <a:cubicBezTo>
                    <a:pt x="635" y="430"/>
                    <a:pt x="635" y="427"/>
                    <a:pt x="638" y="425"/>
                  </a:cubicBezTo>
                  <a:cubicBezTo>
                    <a:pt x="641" y="423"/>
                    <a:pt x="637" y="421"/>
                    <a:pt x="635" y="422"/>
                  </a:cubicBezTo>
                  <a:cubicBezTo>
                    <a:pt x="631" y="424"/>
                    <a:pt x="623" y="436"/>
                    <a:pt x="623" y="439"/>
                  </a:cubicBezTo>
                  <a:cubicBezTo>
                    <a:pt x="623" y="443"/>
                    <a:pt x="623" y="446"/>
                    <a:pt x="619" y="446"/>
                  </a:cubicBezTo>
                  <a:cubicBezTo>
                    <a:pt x="616" y="446"/>
                    <a:pt x="612" y="449"/>
                    <a:pt x="615" y="451"/>
                  </a:cubicBezTo>
                  <a:cubicBezTo>
                    <a:pt x="617" y="453"/>
                    <a:pt x="609" y="457"/>
                    <a:pt x="612" y="460"/>
                  </a:cubicBezTo>
                  <a:cubicBezTo>
                    <a:pt x="615" y="461"/>
                    <a:pt x="620" y="459"/>
                    <a:pt x="624" y="459"/>
                  </a:cubicBezTo>
                  <a:cubicBezTo>
                    <a:pt x="628" y="460"/>
                    <a:pt x="631" y="460"/>
                    <a:pt x="635" y="457"/>
                  </a:cubicBezTo>
                  <a:cubicBezTo>
                    <a:pt x="638" y="455"/>
                    <a:pt x="638" y="460"/>
                    <a:pt x="641" y="459"/>
                  </a:cubicBezTo>
                  <a:cubicBezTo>
                    <a:pt x="645" y="459"/>
                    <a:pt x="639" y="462"/>
                    <a:pt x="640" y="465"/>
                  </a:cubicBezTo>
                  <a:cubicBezTo>
                    <a:pt x="640" y="467"/>
                    <a:pt x="644" y="464"/>
                    <a:pt x="646" y="462"/>
                  </a:cubicBezTo>
                  <a:cubicBezTo>
                    <a:pt x="648" y="461"/>
                    <a:pt x="652" y="462"/>
                    <a:pt x="650" y="464"/>
                  </a:cubicBezTo>
                  <a:cubicBezTo>
                    <a:pt x="649" y="467"/>
                    <a:pt x="658" y="468"/>
                    <a:pt x="659" y="465"/>
                  </a:cubicBezTo>
                  <a:cubicBezTo>
                    <a:pt x="662" y="462"/>
                    <a:pt x="658" y="456"/>
                    <a:pt x="657" y="458"/>
                  </a:cubicBezTo>
                  <a:close/>
                  <a:moveTo>
                    <a:pt x="61" y="398"/>
                  </a:moveTo>
                  <a:cubicBezTo>
                    <a:pt x="56" y="401"/>
                    <a:pt x="70" y="416"/>
                    <a:pt x="72" y="414"/>
                  </a:cubicBezTo>
                  <a:cubicBezTo>
                    <a:pt x="75" y="413"/>
                    <a:pt x="70" y="406"/>
                    <a:pt x="70" y="403"/>
                  </a:cubicBezTo>
                  <a:cubicBezTo>
                    <a:pt x="70" y="399"/>
                    <a:pt x="68" y="394"/>
                    <a:pt x="61" y="398"/>
                  </a:cubicBezTo>
                  <a:close/>
                  <a:moveTo>
                    <a:pt x="604" y="473"/>
                  </a:moveTo>
                  <a:cubicBezTo>
                    <a:pt x="601" y="473"/>
                    <a:pt x="603" y="470"/>
                    <a:pt x="604" y="468"/>
                  </a:cubicBezTo>
                  <a:cubicBezTo>
                    <a:pt x="604" y="467"/>
                    <a:pt x="599" y="468"/>
                    <a:pt x="599" y="471"/>
                  </a:cubicBezTo>
                  <a:cubicBezTo>
                    <a:pt x="599" y="473"/>
                    <a:pt x="595" y="474"/>
                    <a:pt x="595" y="475"/>
                  </a:cubicBezTo>
                  <a:cubicBezTo>
                    <a:pt x="595" y="479"/>
                    <a:pt x="595" y="477"/>
                    <a:pt x="592" y="479"/>
                  </a:cubicBezTo>
                  <a:cubicBezTo>
                    <a:pt x="589" y="479"/>
                    <a:pt x="579" y="479"/>
                    <a:pt x="578" y="476"/>
                  </a:cubicBezTo>
                  <a:cubicBezTo>
                    <a:pt x="578" y="474"/>
                    <a:pt x="571" y="473"/>
                    <a:pt x="571" y="469"/>
                  </a:cubicBezTo>
                  <a:cubicBezTo>
                    <a:pt x="570" y="467"/>
                    <a:pt x="566" y="466"/>
                    <a:pt x="570" y="462"/>
                  </a:cubicBezTo>
                  <a:cubicBezTo>
                    <a:pt x="573" y="458"/>
                    <a:pt x="569" y="456"/>
                    <a:pt x="566" y="459"/>
                  </a:cubicBezTo>
                  <a:cubicBezTo>
                    <a:pt x="563" y="462"/>
                    <a:pt x="562" y="458"/>
                    <a:pt x="565" y="456"/>
                  </a:cubicBezTo>
                  <a:cubicBezTo>
                    <a:pt x="569" y="455"/>
                    <a:pt x="576" y="454"/>
                    <a:pt x="573" y="447"/>
                  </a:cubicBezTo>
                  <a:cubicBezTo>
                    <a:pt x="569" y="441"/>
                    <a:pt x="547" y="449"/>
                    <a:pt x="540" y="452"/>
                  </a:cubicBezTo>
                  <a:cubicBezTo>
                    <a:pt x="535" y="455"/>
                    <a:pt x="527" y="466"/>
                    <a:pt x="525" y="466"/>
                  </a:cubicBezTo>
                  <a:cubicBezTo>
                    <a:pt x="522" y="466"/>
                    <a:pt x="530" y="460"/>
                    <a:pt x="531" y="458"/>
                  </a:cubicBezTo>
                  <a:cubicBezTo>
                    <a:pt x="533" y="456"/>
                    <a:pt x="531" y="454"/>
                    <a:pt x="533" y="455"/>
                  </a:cubicBezTo>
                  <a:cubicBezTo>
                    <a:pt x="535" y="455"/>
                    <a:pt x="539" y="448"/>
                    <a:pt x="543" y="445"/>
                  </a:cubicBezTo>
                  <a:cubicBezTo>
                    <a:pt x="547" y="443"/>
                    <a:pt x="550" y="445"/>
                    <a:pt x="550" y="443"/>
                  </a:cubicBezTo>
                  <a:cubicBezTo>
                    <a:pt x="551" y="441"/>
                    <a:pt x="553" y="439"/>
                    <a:pt x="556" y="436"/>
                  </a:cubicBezTo>
                  <a:cubicBezTo>
                    <a:pt x="560" y="433"/>
                    <a:pt x="599" y="434"/>
                    <a:pt x="603" y="434"/>
                  </a:cubicBezTo>
                  <a:cubicBezTo>
                    <a:pt x="607" y="434"/>
                    <a:pt x="614" y="429"/>
                    <a:pt x="616" y="426"/>
                  </a:cubicBezTo>
                  <a:cubicBezTo>
                    <a:pt x="618" y="422"/>
                    <a:pt x="621" y="422"/>
                    <a:pt x="626" y="423"/>
                  </a:cubicBezTo>
                  <a:cubicBezTo>
                    <a:pt x="632" y="423"/>
                    <a:pt x="635" y="418"/>
                    <a:pt x="636" y="417"/>
                  </a:cubicBezTo>
                  <a:cubicBezTo>
                    <a:pt x="639" y="415"/>
                    <a:pt x="638" y="414"/>
                    <a:pt x="636" y="413"/>
                  </a:cubicBezTo>
                  <a:cubicBezTo>
                    <a:pt x="634" y="413"/>
                    <a:pt x="632" y="411"/>
                    <a:pt x="634" y="411"/>
                  </a:cubicBezTo>
                  <a:cubicBezTo>
                    <a:pt x="636" y="411"/>
                    <a:pt x="637" y="409"/>
                    <a:pt x="638" y="406"/>
                  </a:cubicBezTo>
                  <a:cubicBezTo>
                    <a:pt x="639" y="404"/>
                    <a:pt x="637" y="405"/>
                    <a:pt x="635" y="401"/>
                  </a:cubicBezTo>
                  <a:cubicBezTo>
                    <a:pt x="631" y="397"/>
                    <a:pt x="630" y="402"/>
                    <a:pt x="626" y="402"/>
                  </a:cubicBezTo>
                  <a:cubicBezTo>
                    <a:pt x="623" y="402"/>
                    <a:pt x="629" y="397"/>
                    <a:pt x="626" y="396"/>
                  </a:cubicBezTo>
                  <a:cubicBezTo>
                    <a:pt x="623" y="394"/>
                    <a:pt x="619" y="395"/>
                    <a:pt x="614" y="399"/>
                  </a:cubicBezTo>
                  <a:cubicBezTo>
                    <a:pt x="611" y="402"/>
                    <a:pt x="611" y="399"/>
                    <a:pt x="608" y="402"/>
                  </a:cubicBezTo>
                  <a:cubicBezTo>
                    <a:pt x="604" y="406"/>
                    <a:pt x="604" y="400"/>
                    <a:pt x="606" y="399"/>
                  </a:cubicBezTo>
                  <a:cubicBezTo>
                    <a:pt x="607" y="397"/>
                    <a:pt x="609" y="399"/>
                    <a:pt x="610" y="397"/>
                  </a:cubicBezTo>
                  <a:cubicBezTo>
                    <a:pt x="611" y="395"/>
                    <a:pt x="613" y="397"/>
                    <a:pt x="617" y="394"/>
                  </a:cubicBezTo>
                  <a:cubicBezTo>
                    <a:pt x="621" y="393"/>
                    <a:pt x="623" y="394"/>
                    <a:pt x="625" y="392"/>
                  </a:cubicBezTo>
                  <a:cubicBezTo>
                    <a:pt x="626" y="390"/>
                    <a:pt x="623" y="387"/>
                    <a:pt x="620" y="388"/>
                  </a:cubicBezTo>
                  <a:cubicBezTo>
                    <a:pt x="616" y="389"/>
                    <a:pt x="613" y="383"/>
                    <a:pt x="611" y="385"/>
                  </a:cubicBezTo>
                  <a:cubicBezTo>
                    <a:pt x="609" y="386"/>
                    <a:pt x="610" y="382"/>
                    <a:pt x="607" y="384"/>
                  </a:cubicBezTo>
                  <a:cubicBezTo>
                    <a:pt x="604" y="385"/>
                    <a:pt x="602" y="383"/>
                    <a:pt x="601" y="381"/>
                  </a:cubicBezTo>
                  <a:cubicBezTo>
                    <a:pt x="600" y="377"/>
                    <a:pt x="593" y="372"/>
                    <a:pt x="588" y="370"/>
                  </a:cubicBezTo>
                  <a:cubicBezTo>
                    <a:pt x="585" y="369"/>
                    <a:pt x="587" y="367"/>
                    <a:pt x="589" y="369"/>
                  </a:cubicBezTo>
                  <a:cubicBezTo>
                    <a:pt x="592" y="370"/>
                    <a:pt x="595" y="367"/>
                    <a:pt x="596" y="366"/>
                  </a:cubicBezTo>
                  <a:cubicBezTo>
                    <a:pt x="597" y="364"/>
                    <a:pt x="594" y="362"/>
                    <a:pt x="593" y="362"/>
                  </a:cubicBezTo>
                  <a:cubicBezTo>
                    <a:pt x="591" y="362"/>
                    <a:pt x="591" y="360"/>
                    <a:pt x="592" y="358"/>
                  </a:cubicBezTo>
                  <a:cubicBezTo>
                    <a:pt x="592" y="357"/>
                    <a:pt x="587" y="355"/>
                    <a:pt x="586" y="353"/>
                  </a:cubicBezTo>
                  <a:cubicBezTo>
                    <a:pt x="586" y="351"/>
                    <a:pt x="584" y="350"/>
                    <a:pt x="584" y="348"/>
                  </a:cubicBezTo>
                  <a:cubicBezTo>
                    <a:pt x="584" y="347"/>
                    <a:pt x="581" y="345"/>
                    <a:pt x="581" y="343"/>
                  </a:cubicBezTo>
                  <a:cubicBezTo>
                    <a:pt x="581" y="341"/>
                    <a:pt x="576" y="337"/>
                    <a:pt x="576" y="334"/>
                  </a:cubicBezTo>
                  <a:cubicBezTo>
                    <a:pt x="576" y="333"/>
                    <a:pt x="574" y="331"/>
                    <a:pt x="573" y="328"/>
                  </a:cubicBezTo>
                  <a:cubicBezTo>
                    <a:pt x="572" y="325"/>
                    <a:pt x="570" y="326"/>
                    <a:pt x="569" y="331"/>
                  </a:cubicBezTo>
                  <a:cubicBezTo>
                    <a:pt x="568" y="334"/>
                    <a:pt x="564" y="334"/>
                    <a:pt x="565" y="335"/>
                  </a:cubicBezTo>
                  <a:cubicBezTo>
                    <a:pt x="568" y="338"/>
                    <a:pt x="566" y="338"/>
                    <a:pt x="564" y="340"/>
                  </a:cubicBezTo>
                  <a:cubicBezTo>
                    <a:pt x="563" y="342"/>
                    <a:pt x="565" y="344"/>
                    <a:pt x="563" y="344"/>
                  </a:cubicBezTo>
                  <a:cubicBezTo>
                    <a:pt x="561" y="344"/>
                    <a:pt x="562" y="349"/>
                    <a:pt x="561" y="347"/>
                  </a:cubicBezTo>
                  <a:cubicBezTo>
                    <a:pt x="559" y="345"/>
                    <a:pt x="556" y="345"/>
                    <a:pt x="556" y="347"/>
                  </a:cubicBezTo>
                  <a:cubicBezTo>
                    <a:pt x="556" y="350"/>
                    <a:pt x="550" y="352"/>
                    <a:pt x="549" y="352"/>
                  </a:cubicBezTo>
                  <a:cubicBezTo>
                    <a:pt x="547" y="352"/>
                    <a:pt x="547" y="347"/>
                    <a:pt x="545" y="348"/>
                  </a:cubicBezTo>
                  <a:cubicBezTo>
                    <a:pt x="543" y="350"/>
                    <a:pt x="543" y="345"/>
                    <a:pt x="540" y="345"/>
                  </a:cubicBezTo>
                  <a:cubicBezTo>
                    <a:pt x="538" y="345"/>
                    <a:pt x="536" y="345"/>
                    <a:pt x="537" y="343"/>
                  </a:cubicBezTo>
                  <a:cubicBezTo>
                    <a:pt x="538" y="340"/>
                    <a:pt x="532" y="339"/>
                    <a:pt x="534" y="337"/>
                  </a:cubicBezTo>
                  <a:cubicBezTo>
                    <a:pt x="536" y="335"/>
                    <a:pt x="533" y="333"/>
                    <a:pt x="533" y="329"/>
                  </a:cubicBezTo>
                  <a:cubicBezTo>
                    <a:pt x="532" y="324"/>
                    <a:pt x="535" y="324"/>
                    <a:pt x="535" y="322"/>
                  </a:cubicBezTo>
                  <a:cubicBezTo>
                    <a:pt x="535" y="320"/>
                    <a:pt x="533" y="320"/>
                    <a:pt x="531" y="322"/>
                  </a:cubicBezTo>
                  <a:cubicBezTo>
                    <a:pt x="529" y="323"/>
                    <a:pt x="529" y="320"/>
                    <a:pt x="527" y="320"/>
                  </a:cubicBezTo>
                  <a:cubicBezTo>
                    <a:pt x="525" y="320"/>
                    <a:pt x="518" y="320"/>
                    <a:pt x="518" y="318"/>
                  </a:cubicBezTo>
                  <a:cubicBezTo>
                    <a:pt x="518" y="314"/>
                    <a:pt x="515" y="316"/>
                    <a:pt x="514" y="313"/>
                  </a:cubicBezTo>
                  <a:cubicBezTo>
                    <a:pt x="514" y="310"/>
                    <a:pt x="511" y="312"/>
                    <a:pt x="511" y="310"/>
                  </a:cubicBezTo>
                  <a:cubicBezTo>
                    <a:pt x="511" y="308"/>
                    <a:pt x="510" y="308"/>
                    <a:pt x="508" y="308"/>
                  </a:cubicBezTo>
                  <a:cubicBezTo>
                    <a:pt x="506" y="308"/>
                    <a:pt x="505" y="305"/>
                    <a:pt x="502" y="305"/>
                  </a:cubicBezTo>
                  <a:cubicBezTo>
                    <a:pt x="500" y="305"/>
                    <a:pt x="497" y="307"/>
                    <a:pt x="495" y="308"/>
                  </a:cubicBezTo>
                  <a:cubicBezTo>
                    <a:pt x="494" y="308"/>
                    <a:pt x="490" y="305"/>
                    <a:pt x="489" y="306"/>
                  </a:cubicBezTo>
                  <a:cubicBezTo>
                    <a:pt x="487" y="308"/>
                    <a:pt x="487" y="306"/>
                    <a:pt x="482" y="304"/>
                  </a:cubicBezTo>
                  <a:cubicBezTo>
                    <a:pt x="478" y="303"/>
                    <a:pt x="473" y="303"/>
                    <a:pt x="473" y="304"/>
                  </a:cubicBezTo>
                  <a:cubicBezTo>
                    <a:pt x="472" y="306"/>
                    <a:pt x="469" y="306"/>
                    <a:pt x="469" y="309"/>
                  </a:cubicBezTo>
                  <a:cubicBezTo>
                    <a:pt x="470" y="313"/>
                    <a:pt x="474" y="312"/>
                    <a:pt x="475" y="315"/>
                  </a:cubicBezTo>
                  <a:cubicBezTo>
                    <a:pt x="475" y="317"/>
                    <a:pt x="473" y="316"/>
                    <a:pt x="473" y="319"/>
                  </a:cubicBezTo>
                  <a:cubicBezTo>
                    <a:pt x="472" y="320"/>
                    <a:pt x="470" y="320"/>
                    <a:pt x="470" y="321"/>
                  </a:cubicBezTo>
                  <a:cubicBezTo>
                    <a:pt x="470" y="323"/>
                    <a:pt x="472" y="323"/>
                    <a:pt x="473" y="326"/>
                  </a:cubicBezTo>
                  <a:cubicBezTo>
                    <a:pt x="473" y="329"/>
                    <a:pt x="475" y="329"/>
                    <a:pt x="476" y="333"/>
                  </a:cubicBezTo>
                  <a:cubicBezTo>
                    <a:pt x="476" y="336"/>
                    <a:pt x="474" y="336"/>
                    <a:pt x="473" y="336"/>
                  </a:cubicBezTo>
                  <a:cubicBezTo>
                    <a:pt x="471" y="337"/>
                    <a:pt x="473" y="339"/>
                    <a:pt x="470" y="342"/>
                  </a:cubicBezTo>
                  <a:cubicBezTo>
                    <a:pt x="468" y="344"/>
                    <a:pt x="466" y="347"/>
                    <a:pt x="468" y="348"/>
                  </a:cubicBezTo>
                  <a:cubicBezTo>
                    <a:pt x="470" y="350"/>
                    <a:pt x="477" y="353"/>
                    <a:pt x="479" y="357"/>
                  </a:cubicBezTo>
                  <a:cubicBezTo>
                    <a:pt x="482" y="362"/>
                    <a:pt x="481" y="369"/>
                    <a:pt x="480" y="374"/>
                  </a:cubicBezTo>
                  <a:cubicBezTo>
                    <a:pt x="480" y="379"/>
                    <a:pt x="475" y="380"/>
                    <a:pt x="470" y="384"/>
                  </a:cubicBezTo>
                  <a:cubicBezTo>
                    <a:pt x="466" y="388"/>
                    <a:pt x="462" y="388"/>
                    <a:pt x="460" y="388"/>
                  </a:cubicBezTo>
                  <a:cubicBezTo>
                    <a:pt x="458" y="388"/>
                    <a:pt x="459" y="392"/>
                    <a:pt x="462" y="395"/>
                  </a:cubicBezTo>
                  <a:cubicBezTo>
                    <a:pt x="465" y="398"/>
                    <a:pt x="463" y="399"/>
                    <a:pt x="464" y="403"/>
                  </a:cubicBezTo>
                  <a:cubicBezTo>
                    <a:pt x="466" y="406"/>
                    <a:pt x="464" y="408"/>
                    <a:pt x="466" y="411"/>
                  </a:cubicBezTo>
                  <a:cubicBezTo>
                    <a:pt x="468" y="415"/>
                    <a:pt x="466" y="416"/>
                    <a:pt x="465" y="418"/>
                  </a:cubicBezTo>
                  <a:cubicBezTo>
                    <a:pt x="462" y="420"/>
                    <a:pt x="466" y="418"/>
                    <a:pt x="466" y="421"/>
                  </a:cubicBezTo>
                  <a:cubicBezTo>
                    <a:pt x="466" y="424"/>
                    <a:pt x="465" y="423"/>
                    <a:pt x="462" y="421"/>
                  </a:cubicBezTo>
                  <a:cubicBezTo>
                    <a:pt x="460" y="419"/>
                    <a:pt x="458" y="424"/>
                    <a:pt x="458" y="426"/>
                  </a:cubicBezTo>
                  <a:cubicBezTo>
                    <a:pt x="458" y="428"/>
                    <a:pt x="453" y="423"/>
                    <a:pt x="452" y="423"/>
                  </a:cubicBezTo>
                  <a:cubicBezTo>
                    <a:pt x="451" y="424"/>
                    <a:pt x="452" y="420"/>
                    <a:pt x="449" y="418"/>
                  </a:cubicBezTo>
                  <a:cubicBezTo>
                    <a:pt x="446" y="416"/>
                    <a:pt x="444" y="416"/>
                    <a:pt x="444" y="413"/>
                  </a:cubicBezTo>
                  <a:cubicBezTo>
                    <a:pt x="444" y="411"/>
                    <a:pt x="439" y="409"/>
                    <a:pt x="439" y="406"/>
                  </a:cubicBezTo>
                  <a:cubicBezTo>
                    <a:pt x="439" y="404"/>
                    <a:pt x="440" y="397"/>
                    <a:pt x="438" y="395"/>
                  </a:cubicBezTo>
                  <a:cubicBezTo>
                    <a:pt x="437" y="394"/>
                    <a:pt x="438" y="391"/>
                    <a:pt x="439" y="390"/>
                  </a:cubicBezTo>
                  <a:cubicBezTo>
                    <a:pt x="440" y="388"/>
                    <a:pt x="438" y="385"/>
                    <a:pt x="435" y="385"/>
                  </a:cubicBezTo>
                  <a:cubicBezTo>
                    <a:pt x="432" y="385"/>
                    <a:pt x="428" y="383"/>
                    <a:pt x="424" y="384"/>
                  </a:cubicBezTo>
                  <a:cubicBezTo>
                    <a:pt x="419" y="384"/>
                    <a:pt x="418" y="383"/>
                    <a:pt x="416" y="382"/>
                  </a:cubicBezTo>
                  <a:cubicBezTo>
                    <a:pt x="415" y="381"/>
                    <a:pt x="411" y="379"/>
                    <a:pt x="406" y="378"/>
                  </a:cubicBezTo>
                  <a:cubicBezTo>
                    <a:pt x="401" y="376"/>
                    <a:pt x="398" y="374"/>
                    <a:pt x="398" y="372"/>
                  </a:cubicBezTo>
                  <a:cubicBezTo>
                    <a:pt x="397" y="370"/>
                    <a:pt x="393" y="369"/>
                    <a:pt x="391" y="369"/>
                  </a:cubicBezTo>
                  <a:cubicBezTo>
                    <a:pt x="390" y="367"/>
                    <a:pt x="385" y="366"/>
                    <a:pt x="383" y="366"/>
                  </a:cubicBezTo>
                  <a:cubicBezTo>
                    <a:pt x="382" y="367"/>
                    <a:pt x="376" y="362"/>
                    <a:pt x="373" y="362"/>
                  </a:cubicBezTo>
                  <a:cubicBezTo>
                    <a:pt x="370" y="362"/>
                    <a:pt x="363" y="365"/>
                    <a:pt x="362" y="366"/>
                  </a:cubicBezTo>
                  <a:cubicBezTo>
                    <a:pt x="361" y="366"/>
                    <a:pt x="362" y="363"/>
                    <a:pt x="363" y="362"/>
                  </a:cubicBezTo>
                  <a:cubicBezTo>
                    <a:pt x="364" y="360"/>
                    <a:pt x="360" y="356"/>
                    <a:pt x="360" y="353"/>
                  </a:cubicBezTo>
                  <a:cubicBezTo>
                    <a:pt x="359" y="349"/>
                    <a:pt x="358" y="345"/>
                    <a:pt x="355" y="346"/>
                  </a:cubicBezTo>
                  <a:cubicBezTo>
                    <a:pt x="351" y="346"/>
                    <a:pt x="347" y="345"/>
                    <a:pt x="346" y="344"/>
                  </a:cubicBezTo>
                  <a:cubicBezTo>
                    <a:pt x="346" y="344"/>
                    <a:pt x="346" y="334"/>
                    <a:pt x="346" y="330"/>
                  </a:cubicBezTo>
                  <a:cubicBezTo>
                    <a:pt x="346" y="326"/>
                    <a:pt x="351" y="320"/>
                    <a:pt x="351" y="318"/>
                  </a:cubicBezTo>
                  <a:cubicBezTo>
                    <a:pt x="351" y="315"/>
                    <a:pt x="354" y="314"/>
                    <a:pt x="357" y="313"/>
                  </a:cubicBezTo>
                  <a:cubicBezTo>
                    <a:pt x="358" y="313"/>
                    <a:pt x="357" y="308"/>
                    <a:pt x="359" y="308"/>
                  </a:cubicBezTo>
                  <a:cubicBezTo>
                    <a:pt x="362" y="308"/>
                    <a:pt x="362" y="307"/>
                    <a:pt x="362" y="304"/>
                  </a:cubicBezTo>
                  <a:cubicBezTo>
                    <a:pt x="363" y="302"/>
                    <a:pt x="366" y="304"/>
                    <a:pt x="364" y="302"/>
                  </a:cubicBezTo>
                  <a:cubicBezTo>
                    <a:pt x="362" y="300"/>
                    <a:pt x="364" y="300"/>
                    <a:pt x="368" y="300"/>
                  </a:cubicBezTo>
                  <a:cubicBezTo>
                    <a:pt x="371" y="300"/>
                    <a:pt x="377" y="298"/>
                    <a:pt x="376" y="295"/>
                  </a:cubicBezTo>
                  <a:cubicBezTo>
                    <a:pt x="375" y="291"/>
                    <a:pt x="366" y="294"/>
                    <a:pt x="366" y="291"/>
                  </a:cubicBezTo>
                  <a:cubicBezTo>
                    <a:pt x="366" y="287"/>
                    <a:pt x="353" y="287"/>
                    <a:pt x="354" y="285"/>
                  </a:cubicBezTo>
                  <a:cubicBezTo>
                    <a:pt x="355" y="284"/>
                    <a:pt x="367" y="287"/>
                    <a:pt x="370" y="288"/>
                  </a:cubicBezTo>
                  <a:cubicBezTo>
                    <a:pt x="375" y="290"/>
                    <a:pt x="376" y="290"/>
                    <a:pt x="380" y="290"/>
                  </a:cubicBezTo>
                  <a:cubicBezTo>
                    <a:pt x="383" y="290"/>
                    <a:pt x="381" y="285"/>
                    <a:pt x="382" y="284"/>
                  </a:cubicBezTo>
                  <a:cubicBezTo>
                    <a:pt x="382" y="282"/>
                    <a:pt x="389" y="286"/>
                    <a:pt x="393" y="285"/>
                  </a:cubicBezTo>
                  <a:cubicBezTo>
                    <a:pt x="396" y="284"/>
                    <a:pt x="400" y="276"/>
                    <a:pt x="403" y="274"/>
                  </a:cubicBezTo>
                  <a:cubicBezTo>
                    <a:pt x="406" y="272"/>
                    <a:pt x="403" y="271"/>
                    <a:pt x="397" y="271"/>
                  </a:cubicBezTo>
                  <a:cubicBezTo>
                    <a:pt x="391" y="271"/>
                    <a:pt x="388" y="269"/>
                    <a:pt x="384" y="266"/>
                  </a:cubicBezTo>
                  <a:cubicBezTo>
                    <a:pt x="381" y="264"/>
                    <a:pt x="382" y="262"/>
                    <a:pt x="385" y="262"/>
                  </a:cubicBezTo>
                  <a:cubicBezTo>
                    <a:pt x="388" y="262"/>
                    <a:pt x="396" y="270"/>
                    <a:pt x="400" y="270"/>
                  </a:cubicBezTo>
                  <a:cubicBezTo>
                    <a:pt x="403" y="270"/>
                    <a:pt x="408" y="263"/>
                    <a:pt x="411" y="261"/>
                  </a:cubicBezTo>
                  <a:cubicBezTo>
                    <a:pt x="414" y="259"/>
                    <a:pt x="408" y="259"/>
                    <a:pt x="406" y="257"/>
                  </a:cubicBezTo>
                  <a:cubicBezTo>
                    <a:pt x="405" y="256"/>
                    <a:pt x="409" y="255"/>
                    <a:pt x="412" y="255"/>
                  </a:cubicBezTo>
                  <a:cubicBezTo>
                    <a:pt x="415" y="255"/>
                    <a:pt x="416" y="257"/>
                    <a:pt x="417" y="259"/>
                  </a:cubicBezTo>
                  <a:cubicBezTo>
                    <a:pt x="418" y="259"/>
                    <a:pt x="423" y="258"/>
                    <a:pt x="425" y="258"/>
                  </a:cubicBezTo>
                  <a:cubicBezTo>
                    <a:pt x="428" y="258"/>
                    <a:pt x="425" y="254"/>
                    <a:pt x="421" y="252"/>
                  </a:cubicBezTo>
                  <a:cubicBezTo>
                    <a:pt x="417" y="250"/>
                    <a:pt x="421" y="247"/>
                    <a:pt x="422" y="250"/>
                  </a:cubicBezTo>
                  <a:cubicBezTo>
                    <a:pt x="423" y="252"/>
                    <a:pt x="426" y="252"/>
                    <a:pt x="428" y="255"/>
                  </a:cubicBezTo>
                  <a:cubicBezTo>
                    <a:pt x="430" y="259"/>
                    <a:pt x="430" y="256"/>
                    <a:pt x="433" y="255"/>
                  </a:cubicBezTo>
                  <a:cubicBezTo>
                    <a:pt x="437" y="254"/>
                    <a:pt x="439" y="251"/>
                    <a:pt x="441" y="249"/>
                  </a:cubicBezTo>
                  <a:cubicBezTo>
                    <a:pt x="442" y="247"/>
                    <a:pt x="442" y="250"/>
                    <a:pt x="444" y="247"/>
                  </a:cubicBezTo>
                  <a:cubicBezTo>
                    <a:pt x="447" y="244"/>
                    <a:pt x="443" y="241"/>
                    <a:pt x="442" y="239"/>
                  </a:cubicBezTo>
                  <a:cubicBezTo>
                    <a:pt x="439" y="236"/>
                    <a:pt x="442" y="235"/>
                    <a:pt x="439" y="234"/>
                  </a:cubicBezTo>
                  <a:cubicBezTo>
                    <a:pt x="436" y="232"/>
                    <a:pt x="435" y="230"/>
                    <a:pt x="439" y="230"/>
                  </a:cubicBezTo>
                  <a:cubicBezTo>
                    <a:pt x="442" y="231"/>
                    <a:pt x="444" y="230"/>
                    <a:pt x="446" y="228"/>
                  </a:cubicBezTo>
                  <a:cubicBezTo>
                    <a:pt x="448" y="225"/>
                    <a:pt x="442" y="225"/>
                    <a:pt x="444" y="223"/>
                  </a:cubicBezTo>
                  <a:cubicBezTo>
                    <a:pt x="447" y="222"/>
                    <a:pt x="444" y="220"/>
                    <a:pt x="442" y="220"/>
                  </a:cubicBezTo>
                  <a:cubicBezTo>
                    <a:pt x="439" y="220"/>
                    <a:pt x="436" y="219"/>
                    <a:pt x="436" y="216"/>
                  </a:cubicBezTo>
                  <a:cubicBezTo>
                    <a:pt x="436" y="213"/>
                    <a:pt x="430" y="215"/>
                    <a:pt x="428" y="213"/>
                  </a:cubicBezTo>
                  <a:cubicBezTo>
                    <a:pt x="425" y="212"/>
                    <a:pt x="418" y="212"/>
                    <a:pt x="416" y="212"/>
                  </a:cubicBezTo>
                  <a:cubicBezTo>
                    <a:pt x="415" y="213"/>
                    <a:pt x="414" y="220"/>
                    <a:pt x="417" y="220"/>
                  </a:cubicBezTo>
                  <a:cubicBezTo>
                    <a:pt x="419" y="220"/>
                    <a:pt x="421" y="223"/>
                    <a:pt x="419" y="223"/>
                  </a:cubicBezTo>
                  <a:cubicBezTo>
                    <a:pt x="417" y="224"/>
                    <a:pt x="419" y="227"/>
                    <a:pt x="418" y="226"/>
                  </a:cubicBezTo>
                  <a:cubicBezTo>
                    <a:pt x="416" y="226"/>
                    <a:pt x="414" y="225"/>
                    <a:pt x="413" y="230"/>
                  </a:cubicBezTo>
                  <a:cubicBezTo>
                    <a:pt x="412" y="235"/>
                    <a:pt x="412" y="235"/>
                    <a:pt x="409" y="237"/>
                  </a:cubicBezTo>
                  <a:cubicBezTo>
                    <a:pt x="406" y="239"/>
                    <a:pt x="408" y="233"/>
                    <a:pt x="406" y="233"/>
                  </a:cubicBezTo>
                  <a:cubicBezTo>
                    <a:pt x="404" y="233"/>
                    <a:pt x="403" y="238"/>
                    <a:pt x="405" y="238"/>
                  </a:cubicBezTo>
                  <a:cubicBezTo>
                    <a:pt x="407" y="239"/>
                    <a:pt x="407" y="241"/>
                    <a:pt x="407" y="243"/>
                  </a:cubicBezTo>
                  <a:cubicBezTo>
                    <a:pt x="408" y="246"/>
                    <a:pt x="405" y="244"/>
                    <a:pt x="403" y="247"/>
                  </a:cubicBezTo>
                  <a:cubicBezTo>
                    <a:pt x="401" y="249"/>
                    <a:pt x="401" y="246"/>
                    <a:pt x="398" y="244"/>
                  </a:cubicBezTo>
                  <a:cubicBezTo>
                    <a:pt x="396" y="242"/>
                    <a:pt x="394" y="238"/>
                    <a:pt x="394" y="235"/>
                  </a:cubicBezTo>
                  <a:cubicBezTo>
                    <a:pt x="394" y="234"/>
                    <a:pt x="394" y="233"/>
                    <a:pt x="396" y="233"/>
                  </a:cubicBezTo>
                  <a:cubicBezTo>
                    <a:pt x="398" y="232"/>
                    <a:pt x="396" y="231"/>
                    <a:pt x="396" y="227"/>
                  </a:cubicBezTo>
                  <a:cubicBezTo>
                    <a:pt x="396" y="224"/>
                    <a:pt x="394" y="225"/>
                    <a:pt x="392" y="223"/>
                  </a:cubicBezTo>
                  <a:cubicBezTo>
                    <a:pt x="389" y="219"/>
                    <a:pt x="386" y="219"/>
                    <a:pt x="384" y="221"/>
                  </a:cubicBezTo>
                  <a:cubicBezTo>
                    <a:pt x="383" y="223"/>
                    <a:pt x="384" y="225"/>
                    <a:pt x="382" y="226"/>
                  </a:cubicBezTo>
                  <a:cubicBezTo>
                    <a:pt x="380" y="227"/>
                    <a:pt x="381" y="232"/>
                    <a:pt x="379" y="232"/>
                  </a:cubicBezTo>
                  <a:cubicBezTo>
                    <a:pt x="377" y="233"/>
                    <a:pt x="378" y="223"/>
                    <a:pt x="376" y="223"/>
                  </a:cubicBezTo>
                  <a:cubicBezTo>
                    <a:pt x="374" y="223"/>
                    <a:pt x="374" y="221"/>
                    <a:pt x="377" y="220"/>
                  </a:cubicBezTo>
                  <a:cubicBezTo>
                    <a:pt x="380" y="220"/>
                    <a:pt x="381" y="217"/>
                    <a:pt x="379" y="217"/>
                  </a:cubicBezTo>
                  <a:cubicBezTo>
                    <a:pt x="377" y="217"/>
                    <a:pt x="373" y="214"/>
                    <a:pt x="371" y="214"/>
                  </a:cubicBezTo>
                  <a:cubicBezTo>
                    <a:pt x="370" y="213"/>
                    <a:pt x="368" y="217"/>
                    <a:pt x="366" y="215"/>
                  </a:cubicBezTo>
                  <a:cubicBezTo>
                    <a:pt x="364" y="214"/>
                    <a:pt x="366" y="210"/>
                    <a:pt x="366" y="209"/>
                  </a:cubicBezTo>
                  <a:cubicBezTo>
                    <a:pt x="367" y="207"/>
                    <a:pt x="369" y="210"/>
                    <a:pt x="370" y="208"/>
                  </a:cubicBezTo>
                  <a:cubicBezTo>
                    <a:pt x="372" y="205"/>
                    <a:pt x="366" y="205"/>
                    <a:pt x="366" y="203"/>
                  </a:cubicBezTo>
                  <a:cubicBezTo>
                    <a:pt x="366" y="200"/>
                    <a:pt x="361" y="199"/>
                    <a:pt x="359" y="198"/>
                  </a:cubicBezTo>
                  <a:cubicBezTo>
                    <a:pt x="358" y="198"/>
                    <a:pt x="360" y="194"/>
                    <a:pt x="359" y="192"/>
                  </a:cubicBezTo>
                  <a:cubicBezTo>
                    <a:pt x="358" y="190"/>
                    <a:pt x="353" y="186"/>
                    <a:pt x="350" y="186"/>
                  </a:cubicBezTo>
                  <a:cubicBezTo>
                    <a:pt x="347" y="186"/>
                    <a:pt x="346" y="182"/>
                    <a:pt x="348" y="183"/>
                  </a:cubicBezTo>
                  <a:cubicBezTo>
                    <a:pt x="350" y="183"/>
                    <a:pt x="351" y="182"/>
                    <a:pt x="354" y="178"/>
                  </a:cubicBezTo>
                  <a:cubicBezTo>
                    <a:pt x="357" y="175"/>
                    <a:pt x="357" y="174"/>
                    <a:pt x="355" y="174"/>
                  </a:cubicBezTo>
                  <a:cubicBezTo>
                    <a:pt x="353" y="173"/>
                    <a:pt x="352" y="171"/>
                    <a:pt x="356" y="171"/>
                  </a:cubicBezTo>
                  <a:cubicBezTo>
                    <a:pt x="358" y="172"/>
                    <a:pt x="365" y="174"/>
                    <a:pt x="367" y="172"/>
                  </a:cubicBezTo>
                  <a:cubicBezTo>
                    <a:pt x="369" y="171"/>
                    <a:pt x="375" y="161"/>
                    <a:pt x="378" y="158"/>
                  </a:cubicBezTo>
                  <a:cubicBezTo>
                    <a:pt x="380" y="154"/>
                    <a:pt x="376" y="153"/>
                    <a:pt x="370" y="154"/>
                  </a:cubicBezTo>
                  <a:cubicBezTo>
                    <a:pt x="364" y="155"/>
                    <a:pt x="362" y="152"/>
                    <a:pt x="358" y="151"/>
                  </a:cubicBezTo>
                  <a:cubicBezTo>
                    <a:pt x="353" y="151"/>
                    <a:pt x="344" y="152"/>
                    <a:pt x="342" y="154"/>
                  </a:cubicBezTo>
                  <a:cubicBezTo>
                    <a:pt x="341" y="155"/>
                    <a:pt x="345" y="157"/>
                    <a:pt x="344" y="159"/>
                  </a:cubicBezTo>
                  <a:cubicBezTo>
                    <a:pt x="344" y="160"/>
                    <a:pt x="341" y="157"/>
                    <a:pt x="339" y="158"/>
                  </a:cubicBezTo>
                  <a:cubicBezTo>
                    <a:pt x="338" y="159"/>
                    <a:pt x="340" y="161"/>
                    <a:pt x="339" y="166"/>
                  </a:cubicBezTo>
                  <a:cubicBezTo>
                    <a:pt x="339" y="173"/>
                    <a:pt x="341" y="173"/>
                    <a:pt x="342" y="174"/>
                  </a:cubicBezTo>
                  <a:cubicBezTo>
                    <a:pt x="344" y="177"/>
                    <a:pt x="344" y="180"/>
                    <a:pt x="344" y="184"/>
                  </a:cubicBezTo>
                  <a:cubicBezTo>
                    <a:pt x="344" y="187"/>
                    <a:pt x="340" y="186"/>
                    <a:pt x="339" y="187"/>
                  </a:cubicBezTo>
                  <a:cubicBezTo>
                    <a:pt x="338" y="188"/>
                    <a:pt x="342" y="190"/>
                    <a:pt x="341" y="192"/>
                  </a:cubicBezTo>
                  <a:cubicBezTo>
                    <a:pt x="341" y="195"/>
                    <a:pt x="337" y="191"/>
                    <a:pt x="335" y="191"/>
                  </a:cubicBezTo>
                  <a:cubicBezTo>
                    <a:pt x="334" y="192"/>
                    <a:pt x="332" y="198"/>
                    <a:pt x="334" y="199"/>
                  </a:cubicBezTo>
                  <a:cubicBezTo>
                    <a:pt x="335" y="201"/>
                    <a:pt x="336" y="201"/>
                    <a:pt x="334" y="203"/>
                  </a:cubicBezTo>
                  <a:cubicBezTo>
                    <a:pt x="334" y="205"/>
                    <a:pt x="332" y="209"/>
                    <a:pt x="335" y="211"/>
                  </a:cubicBezTo>
                  <a:cubicBezTo>
                    <a:pt x="339" y="214"/>
                    <a:pt x="346" y="214"/>
                    <a:pt x="350" y="217"/>
                  </a:cubicBezTo>
                  <a:cubicBezTo>
                    <a:pt x="354" y="219"/>
                    <a:pt x="348" y="218"/>
                    <a:pt x="350" y="221"/>
                  </a:cubicBezTo>
                  <a:cubicBezTo>
                    <a:pt x="352" y="223"/>
                    <a:pt x="347" y="224"/>
                    <a:pt x="348" y="226"/>
                  </a:cubicBezTo>
                  <a:cubicBezTo>
                    <a:pt x="348" y="229"/>
                    <a:pt x="349" y="227"/>
                    <a:pt x="351" y="223"/>
                  </a:cubicBezTo>
                  <a:cubicBezTo>
                    <a:pt x="354" y="221"/>
                    <a:pt x="355" y="225"/>
                    <a:pt x="355" y="228"/>
                  </a:cubicBezTo>
                  <a:cubicBezTo>
                    <a:pt x="355" y="231"/>
                    <a:pt x="352" y="229"/>
                    <a:pt x="350" y="233"/>
                  </a:cubicBezTo>
                  <a:cubicBezTo>
                    <a:pt x="347" y="235"/>
                    <a:pt x="346" y="236"/>
                    <a:pt x="343" y="235"/>
                  </a:cubicBezTo>
                  <a:cubicBezTo>
                    <a:pt x="339" y="235"/>
                    <a:pt x="341" y="240"/>
                    <a:pt x="343" y="243"/>
                  </a:cubicBezTo>
                  <a:cubicBezTo>
                    <a:pt x="344" y="246"/>
                    <a:pt x="342" y="247"/>
                    <a:pt x="338" y="246"/>
                  </a:cubicBezTo>
                  <a:cubicBezTo>
                    <a:pt x="334" y="245"/>
                    <a:pt x="333" y="242"/>
                    <a:pt x="334" y="239"/>
                  </a:cubicBezTo>
                  <a:cubicBezTo>
                    <a:pt x="336" y="236"/>
                    <a:pt x="338" y="234"/>
                    <a:pt x="335" y="234"/>
                  </a:cubicBezTo>
                  <a:cubicBezTo>
                    <a:pt x="334" y="234"/>
                    <a:pt x="329" y="234"/>
                    <a:pt x="327" y="231"/>
                  </a:cubicBezTo>
                  <a:cubicBezTo>
                    <a:pt x="325" y="229"/>
                    <a:pt x="328" y="230"/>
                    <a:pt x="333" y="230"/>
                  </a:cubicBezTo>
                  <a:cubicBezTo>
                    <a:pt x="337" y="231"/>
                    <a:pt x="334" y="227"/>
                    <a:pt x="336" y="227"/>
                  </a:cubicBezTo>
                  <a:cubicBezTo>
                    <a:pt x="340" y="227"/>
                    <a:pt x="342" y="229"/>
                    <a:pt x="345" y="226"/>
                  </a:cubicBezTo>
                  <a:cubicBezTo>
                    <a:pt x="347" y="224"/>
                    <a:pt x="343" y="220"/>
                    <a:pt x="341" y="221"/>
                  </a:cubicBezTo>
                  <a:cubicBezTo>
                    <a:pt x="338" y="221"/>
                    <a:pt x="334" y="223"/>
                    <a:pt x="334" y="220"/>
                  </a:cubicBezTo>
                  <a:cubicBezTo>
                    <a:pt x="334" y="218"/>
                    <a:pt x="339" y="219"/>
                    <a:pt x="341" y="219"/>
                  </a:cubicBezTo>
                  <a:cubicBezTo>
                    <a:pt x="343" y="218"/>
                    <a:pt x="340" y="215"/>
                    <a:pt x="336" y="216"/>
                  </a:cubicBezTo>
                  <a:cubicBezTo>
                    <a:pt x="334" y="217"/>
                    <a:pt x="331" y="217"/>
                    <a:pt x="328" y="214"/>
                  </a:cubicBezTo>
                  <a:cubicBezTo>
                    <a:pt x="325" y="211"/>
                    <a:pt x="321" y="210"/>
                    <a:pt x="320" y="216"/>
                  </a:cubicBezTo>
                  <a:cubicBezTo>
                    <a:pt x="319" y="223"/>
                    <a:pt x="314" y="219"/>
                    <a:pt x="312" y="222"/>
                  </a:cubicBezTo>
                  <a:cubicBezTo>
                    <a:pt x="310" y="223"/>
                    <a:pt x="314" y="225"/>
                    <a:pt x="319" y="225"/>
                  </a:cubicBezTo>
                  <a:cubicBezTo>
                    <a:pt x="323" y="225"/>
                    <a:pt x="326" y="229"/>
                    <a:pt x="324" y="229"/>
                  </a:cubicBezTo>
                  <a:cubicBezTo>
                    <a:pt x="322" y="229"/>
                    <a:pt x="323" y="233"/>
                    <a:pt x="321" y="231"/>
                  </a:cubicBezTo>
                  <a:cubicBezTo>
                    <a:pt x="319" y="230"/>
                    <a:pt x="316" y="231"/>
                    <a:pt x="318" y="234"/>
                  </a:cubicBezTo>
                  <a:cubicBezTo>
                    <a:pt x="320" y="235"/>
                    <a:pt x="317" y="236"/>
                    <a:pt x="318" y="238"/>
                  </a:cubicBezTo>
                  <a:cubicBezTo>
                    <a:pt x="318" y="240"/>
                    <a:pt x="314" y="238"/>
                    <a:pt x="310" y="238"/>
                  </a:cubicBezTo>
                  <a:cubicBezTo>
                    <a:pt x="307" y="237"/>
                    <a:pt x="300" y="239"/>
                    <a:pt x="296" y="240"/>
                  </a:cubicBezTo>
                  <a:cubicBezTo>
                    <a:pt x="291" y="241"/>
                    <a:pt x="286" y="239"/>
                    <a:pt x="285" y="237"/>
                  </a:cubicBezTo>
                  <a:cubicBezTo>
                    <a:pt x="283" y="235"/>
                    <a:pt x="280" y="235"/>
                    <a:pt x="276" y="235"/>
                  </a:cubicBezTo>
                  <a:cubicBezTo>
                    <a:pt x="274" y="235"/>
                    <a:pt x="274" y="232"/>
                    <a:pt x="270" y="232"/>
                  </a:cubicBezTo>
                  <a:cubicBezTo>
                    <a:pt x="265" y="232"/>
                    <a:pt x="266" y="228"/>
                    <a:pt x="266" y="226"/>
                  </a:cubicBezTo>
                  <a:cubicBezTo>
                    <a:pt x="265" y="223"/>
                    <a:pt x="257" y="224"/>
                    <a:pt x="254" y="226"/>
                  </a:cubicBezTo>
                  <a:cubicBezTo>
                    <a:pt x="250" y="228"/>
                    <a:pt x="245" y="227"/>
                    <a:pt x="243" y="231"/>
                  </a:cubicBezTo>
                  <a:cubicBezTo>
                    <a:pt x="241" y="235"/>
                    <a:pt x="245" y="235"/>
                    <a:pt x="247" y="235"/>
                  </a:cubicBezTo>
                  <a:cubicBezTo>
                    <a:pt x="249" y="235"/>
                    <a:pt x="249" y="231"/>
                    <a:pt x="253" y="232"/>
                  </a:cubicBezTo>
                  <a:cubicBezTo>
                    <a:pt x="258" y="233"/>
                    <a:pt x="262" y="227"/>
                    <a:pt x="263" y="229"/>
                  </a:cubicBezTo>
                  <a:cubicBezTo>
                    <a:pt x="265" y="231"/>
                    <a:pt x="255" y="235"/>
                    <a:pt x="251" y="235"/>
                  </a:cubicBezTo>
                  <a:cubicBezTo>
                    <a:pt x="247" y="236"/>
                    <a:pt x="248" y="240"/>
                    <a:pt x="251" y="246"/>
                  </a:cubicBezTo>
                  <a:cubicBezTo>
                    <a:pt x="256" y="252"/>
                    <a:pt x="250" y="248"/>
                    <a:pt x="250" y="251"/>
                  </a:cubicBezTo>
                  <a:cubicBezTo>
                    <a:pt x="250" y="254"/>
                    <a:pt x="242" y="250"/>
                    <a:pt x="245" y="249"/>
                  </a:cubicBezTo>
                  <a:cubicBezTo>
                    <a:pt x="249" y="248"/>
                    <a:pt x="247" y="246"/>
                    <a:pt x="245" y="244"/>
                  </a:cubicBezTo>
                  <a:cubicBezTo>
                    <a:pt x="242" y="241"/>
                    <a:pt x="240" y="244"/>
                    <a:pt x="240" y="241"/>
                  </a:cubicBezTo>
                  <a:cubicBezTo>
                    <a:pt x="241" y="239"/>
                    <a:pt x="238" y="241"/>
                    <a:pt x="236" y="239"/>
                  </a:cubicBezTo>
                  <a:cubicBezTo>
                    <a:pt x="234" y="237"/>
                    <a:pt x="232" y="236"/>
                    <a:pt x="229" y="238"/>
                  </a:cubicBezTo>
                  <a:cubicBezTo>
                    <a:pt x="226" y="239"/>
                    <a:pt x="223" y="239"/>
                    <a:pt x="215" y="240"/>
                  </a:cubicBezTo>
                  <a:cubicBezTo>
                    <a:pt x="209" y="241"/>
                    <a:pt x="196" y="241"/>
                    <a:pt x="193" y="239"/>
                  </a:cubicBezTo>
                  <a:cubicBezTo>
                    <a:pt x="191" y="236"/>
                    <a:pt x="200" y="233"/>
                    <a:pt x="202" y="233"/>
                  </a:cubicBezTo>
                  <a:cubicBezTo>
                    <a:pt x="204" y="234"/>
                    <a:pt x="203" y="230"/>
                    <a:pt x="200" y="227"/>
                  </a:cubicBezTo>
                  <a:cubicBezTo>
                    <a:pt x="195" y="224"/>
                    <a:pt x="187" y="223"/>
                    <a:pt x="187" y="224"/>
                  </a:cubicBezTo>
                  <a:cubicBezTo>
                    <a:pt x="188" y="226"/>
                    <a:pt x="182" y="224"/>
                    <a:pt x="177" y="223"/>
                  </a:cubicBezTo>
                  <a:cubicBezTo>
                    <a:pt x="170" y="223"/>
                    <a:pt x="169" y="220"/>
                    <a:pt x="166" y="220"/>
                  </a:cubicBezTo>
                  <a:cubicBezTo>
                    <a:pt x="162" y="220"/>
                    <a:pt x="155" y="219"/>
                    <a:pt x="151" y="215"/>
                  </a:cubicBezTo>
                  <a:cubicBezTo>
                    <a:pt x="146" y="211"/>
                    <a:pt x="135" y="212"/>
                    <a:pt x="134" y="216"/>
                  </a:cubicBezTo>
                  <a:cubicBezTo>
                    <a:pt x="133" y="219"/>
                    <a:pt x="130" y="219"/>
                    <a:pt x="126" y="219"/>
                  </a:cubicBezTo>
                  <a:cubicBezTo>
                    <a:pt x="122" y="219"/>
                    <a:pt x="128" y="215"/>
                    <a:pt x="126" y="214"/>
                  </a:cubicBezTo>
                  <a:cubicBezTo>
                    <a:pt x="124" y="213"/>
                    <a:pt x="126" y="209"/>
                    <a:pt x="123" y="209"/>
                  </a:cubicBezTo>
                  <a:cubicBezTo>
                    <a:pt x="121" y="208"/>
                    <a:pt x="118" y="219"/>
                    <a:pt x="114" y="219"/>
                  </a:cubicBezTo>
                  <a:cubicBezTo>
                    <a:pt x="108" y="219"/>
                    <a:pt x="106" y="207"/>
                    <a:pt x="102" y="204"/>
                  </a:cubicBezTo>
                  <a:cubicBezTo>
                    <a:pt x="98" y="201"/>
                    <a:pt x="94" y="200"/>
                    <a:pt x="98" y="205"/>
                  </a:cubicBezTo>
                  <a:cubicBezTo>
                    <a:pt x="101" y="210"/>
                    <a:pt x="94" y="207"/>
                    <a:pt x="95" y="210"/>
                  </a:cubicBezTo>
                  <a:cubicBezTo>
                    <a:pt x="95" y="212"/>
                    <a:pt x="90" y="216"/>
                    <a:pt x="90" y="214"/>
                  </a:cubicBezTo>
                  <a:cubicBezTo>
                    <a:pt x="90" y="212"/>
                    <a:pt x="86" y="210"/>
                    <a:pt x="82" y="215"/>
                  </a:cubicBezTo>
                  <a:cubicBezTo>
                    <a:pt x="79" y="220"/>
                    <a:pt x="76" y="220"/>
                    <a:pt x="75" y="218"/>
                  </a:cubicBezTo>
                  <a:cubicBezTo>
                    <a:pt x="75" y="216"/>
                    <a:pt x="63" y="223"/>
                    <a:pt x="64" y="224"/>
                  </a:cubicBezTo>
                  <a:cubicBezTo>
                    <a:pt x="64" y="226"/>
                    <a:pt x="62" y="227"/>
                    <a:pt x="59" y="227"/>
                  </a:cubicBezTo>
                  <a:cubicBezTo>
                    <a:pt x="56" y="227"/>
                    <a:pt x="58" y="224"/>
                    <a:pt x="61" y="223"/>
                  </a:cubicBezTo>
                  <a:cubicBezTo>
                    <a:pt x="64" y="222"/>
                    <a:pt x="71" y="216"/>
                    <a:pt x="75" y="215"/>
                  </a:cubicBezTo>
                  <a:cubicBezTo>
                    <a:pt x="79" y="214"/>
                    <a:pt x="87" y="211"/>
                    <a:pt x="87" y="210"/>
                  </a:cubicBezTo>
                  <a:cubicBezTo>
                    <a:pt x="87" y="208"/>
                    <a:pt x="83" y="209"/>
                    <a:pt x="81" y="209"/>
                  </a:cubicBezTo>
                  <a:cubicBezTo>
                    <a:pt x="78" y="208"/>
                    <a:pt x="73" y="211"/>
                    <a:pt x="69" y="213"/>
                  </a:cubicBezTo>
                  <a:cubicBezTo>
                    <a:pt x="64" y="215"/>
                    <a:pt x="59" y="214"/>
                    <a:pt x="60" y="217"/>
                  </a:cubicBezTo>
                  <a:cubicBezTo>
                    <a:pt x="62" y="220"/>
                    <a:pt x="57" y="217"/>
                    <a:pt x="55" y="219"/>
                  </a:cubicBezTo>
                  <a:cubicBezTo>
                    <a:pt x="54" y="221"/>
                    <a:pt x="52" y="218"/>
                    <a:pt x="54" y="217"/>
                  </a:cubicBezTo>
                  <a:cubicBezTo>
                    <a:pt x="55" y="216"/>
                    <a:pt x="49" y="214"/>
                    <a:pt x="49" y="216"/>
                  </a:cubicBezTo>
                  <a:cubicBezTo>
                    <a:pt x="49" y="217"/>
                    <a:pt x="48" y="218"/>
                    <a:pt x="45" y="218"/>
                  </a:cubicBezTo>
                  <a:cubicBezTo>
                    <a:pt x="41" y="218"/>
                    <a:pt x="36" y="221"/>
                    <a:pt x="39" y="223"/>
                  </a:cubicBezTo>
                  <a:cubicBezTo>
                    <a:pt x="42" y="225"/>
                    <a:pt x="44" y="226"/>
                    <a:pt x="43" y="227"/>
                  </a:cubicBezTo>
                  <a:cubicBezTo>
                    <a:pt x="41" y="229"/>
                    <a:pt x="37" y="223"/>
                    <a:pt x="31" y="224"/>
                  </a:cubicBezTo>
                  <a:cubicBezTo>
                    <a:pt x="25" y="225"/>
                    <a:pt x="14" y="218"/>
                    <a:pt x="14" y="216"/>
                  </a:cubicBezTo>
                  <a:cubicBezTo>
                    <a:pt x="14" y="215"/>
                    <a:pt x="6" y="216"/>
                    <a:pt x="0" y="215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0" y="329"/>
                    <a:pt x="3" y="332"/>
                    <a:pt x="4" y="330"/>
                  </a:cubicBezTo>
                  <a:cubicBezTo>
                    <a:pt x="5" y="329"/>
                    <a:pt x="7" y="331"/>
                    <a:pt x="10" y="329"/>
                  </a:cubicBezTo>
                  <a:cubicBezTo>
                    <a:pt x="15" y="327"/>
                    <a:pt x="16" y="331"/>
                    <a:pt x="16" y="333"/>
                  </a:cubicBezTo>
                  <a:cubicBezTo>
                    <a:pt x="16" y="334"/>
                    <a:pt x="22" y="337"/>
                    <a:pt x="23" y="340"/>
                  </a:cubicBezTo>
                  <a:cubicBezTo>
                    <a:pt x="25" y="343"/>
                    <a:pt x="27" y="345"/>
                    <a:pt x="29" y="344"/>
                  </a:cubicBezTo>
                  <a:cubicBezTo>
                    <a:pt x="32" y="342"/>
                    <a:pt x="36" y="341"/>
                    <a:pt x="36" y="338"/>
                  </a:cubicBezTo>
                  <a:cubicBezTo>
                    <a:pt x="36" y="335"/>
                    <a:pt x="46" y="335"/>
                    <a:pt x="46" y="339"/>
                  </a:cubicBezTo>
                  <a:cubicBezTo>
                    <a:pt x="46" y="343"/>
                    <a:pt x="57" y="347"/>
                    <a:pt x="62" y="357"/>
                  </a:cubicBezTo>
                  <a:cubicBezTo>
                    <a:pt x="68" y="367"/>
                    <a:pt x="67" y="369"/>
                    <a:pt x="75" y="372"/>
                  </a:cubicBezTo>
                  <a:cubicBezTo>
                    <a:pt x="83" y="376"/>
                    <a:pt x="83" y="378"/>
                    <a:pt x="82" y="381"/>
                  </a:cubicBezTo>
                  <a:cubicBezTo>
                    <a:pt x="82" y="383"/>
                    <a:pt x="87" y="385"/>
                    <a:pt x="83" y="387"/>
                  </a:cubicBezTo>
                  <a:cubicBezTo>
                    <a:pt x="82" y="388"/>
                    <a:pt x="81" y="390"/>
                    <a:pt x="79" y="391"/>
                  </a:cubicBezTo>
                  <a:cubicBezTo>
                    <a:pt x="79" y="393"/>
                    <a:pt x="81" y="394"/>
                    <a:pt x="82" y="394"/>
                  </a:cubicBezTo>
                  <a:cubicBezTo>
                    <a:pt x="83" y="396"/>
                    <a:pt x="78" y="396"/>
                    <a:pt x="80" y="398"/>
                  </a:cubicBezTo>
                  <a:cubicBezTo>
                    <a:pt x="82" y="399"/>
                    <a:pt x="80" y="402"/>
                    <a:pt x="82" y="404"/>
                  </a:cubicBezTo>
                  <a:cubicBezTo>
                    <a:pt x="82" y="406"/>
                    <a:pt x="86" y="405"/>
                    <a:pt x="88" y="403"/>
                  </a:cubicBezTo>
                  <a:cubicBezTo>
                    <a:pt x="90" y="402"/>
                    <a:pt x="91" y="405"/>
                    <a:pt x="89" y="407"/>
                  </a:cubicBezTo>
                  <a:cubicBezTo>
                    <a:pt x="88" y="410"/>
                    <a:pt x="91" y="412"/>
                    <a:pt x="93" y="410"/>
                  </a:cubicBezTo>
                  <a:cubicBezTo>
                    <a:pt x="94" y="408"/>
                    <a:pt x="97" y="413"/>
                    <a:pt x="98" y="414"/>
                  </a:cubicBezTo>
                  <a:cubicBezTo>
                    <a:pt x="100" y="415"/>
                    <a:pt x="102" y="417"/>
                    <a:pt x="99" y="417"/>
                  </a:cubicBezTo>
                  <a:cubicBezTo>
                    <a:pt x="96" y="417"/>
                    <a:pt x="97" y="421"/>
                    <a:pt x="99" y="421"/>
                  </a:cubicBezTo>
                  <a:cubicBezTo>
                    <a:pt x="101" y="421"/>
                    <a:pt x="100" y="424"/>
                    <a:pt x="100" y="425"/>
                  </a:cubicBezTo>
                  <a:cubicBezTo>
                    <a:pt x="100" y="427"/>
                    <a:pt x="106" y="429"/>
                    <a:pt x="108" y="429"/>
                  </a:cubicBezTo>
                  <a:cubicBezTo>
                    <a:pt x="110" y="428"/>
                    <a:pt x="112" y="430"/>
                    <a:pt x="113" y="431"/>
                  </a:cubicBezTo>
                  <a:cubicBezTo>
                    <a:pt x="114" y="433"/>
                    <a:pt x="118" y="434"/>
                    <a:pt x="119" y="433"/>
                  </a:cubicBezTo>
                  <a:cubicBezTo>
                    <a:pt x="121" y="432"/>
                    <a:pt x="122" y="435"/>
                    <a:pt x="122" y="438"/>
                  </a:cubicBezTo>
                  <a:cubicBezTo>
                    <a:pt x="123" y="440"/>
                    <a:pt x="126" y="439"/>
                    <a:pt x="128" y="439"/>
                  </a:cubicBezTo>
                  <a:cubicBezTo>
                    <a:pt x="130" y="439"/>
                    <a:pt x="131" y="442"/>
                    <a:pt x="132" y="441"/>
                  </a:cubicBezTo>
                  <a:cubicBezTo>
                    <a:pt x="135" y="440"/>
                    <a:pt x="136" y="444"/>
                    <a:pt x="138" y="448"/>
                  </a:cubicBezTo>
                  <a:cubicBezTo>
                    <a:pt x="343" y="447"/>
                    <a:pt x="343" y="447"/>
                    <a:pt x="343" y="447"/>
                  </a:cubicBezTo>
                  <a:cubicBezTo>
                    <a:pt x="343" y="447"/>
                    <a:pt x="343" y="442"/>
                    <a:pt x="346" y="443"/>
                  </a:cubicBezTo>
                  <a:cubicBezTo>
                    <a:pt x="347" y="445"/>
                    <a:pt x="346" y="448"/>
                    <a:pt x="348" y="449"/>
                  </a:cubicBezTo>
                  <a:cubicBezTo>
                    <a:pt x="351" y="450"/>
                    <a:pt x="353" y="452"/>
                    <a:pt x="355" y="451"/>
                  </a:cubicBezTo>
                  <a:cubicBezTo>
                    <a:pt x="357" y="451"/>
                    <a:pt x="359" y="448"/>
                    <a:pt x="361" y="452"/>
                  </a:cubicBezTo>
                  <a:cubicBezTo>
                    <a:pt x="364" y="455"/>
                    <a:pt x="366" y="452"/>
                    <a:pt x="368" y="454"/>
                  </a:cubicBezTo>
                  <a:cubicBezTo>
                    <a:pt x="370" y="455"/>
                    <a:pt x="372" y="457"/>
                    <a:pt x="374" y="455"/>
                  </a:cubicBezTo>
                  <a:cubicBezTo>
                    <a:pt x="376" y="453"/>
                    <a:pt x="382" y="455"/>
                    <a:pt x="385" y="456"/>
                  </a:cubicBezTo>
                  <a:cubicBezTo>
                    <a:pt x="388" y="454"/>
                    <a:pt x="392" y="447"/>
                    <a:pt x="394" y="447"/>
                  </a:cubicBezTo>
                  <a:cubicBezTo>
                    <a:pt x="399" y="447"/>
                    <a:pt x="409" y="448"/>
                    <a:pt x="410" y="454"/>
                  </a:cubicBezTo>
                  <a:cubicBezTo>
                    <a:pt x="411" y="460"/>
                    <a:pt x="418" y="455"/>
                    <a:pt x="418" y="460"/>
                  </a:cubicBezTo>
                  <a:cubicBezTo>
                    <a:pt x="418" y="464"/>
                    <a:pt x="423" y="467"/>
                    <a:pt x="422" y="470"/>
                  </a:cubicBezTo>
                  <a:cubicBezTo>
                    <a:pt x="424" y="471"/>
                    <a:pt x="425" y="472"/>
                    <a:pt x="427" y="473"/>
                  </a:cubicBezTo>
                  <a:cubicBezTo>
                    <a:pt x="429" y="472"/>
                    <a:pt x="434" y="473"/>
                    <a:pt x="438" y="475"/>
                  </a:cubicBezTo>
                  <a:cubicBezTo>
                    <a:pt x="442" y="476"/>
                    <a:pt x="450" y="472"/>
                    <a:pt x="452" y="478"/>
                  </a:cubicBezTo>
                  <a:cubicBezTo>
                    <a:pt x="454" y="484"/>
                    <a:pt x="459" y="488"/>
                    <a:pt x="454" y="489"/>
                  </a:cubicBezTo>
                  <a:cubicBezTo>
                    <a:pt x="450" y="489"/>
                    <a:pt x="444" y="482"/>
                    <a:pt x="445" y="486"/>
                  </a:cubicBezTo>
                  <a:cubicBezTo>
                    <a:pt x="445" y="490"/>
                    <a:pt x="442" y="488"/>
                    <a:pt x="442" y="492"/>
                  </a:cubicBezTo>
                  <a:cubicBezTo>
                    <a:pt x="442" y="498"/>
                    <a:pt x="440" y="504"/>
                    <a:pt x="437" y="504"/>
                  </a:cubicBezTo>
                  <a:cubicBezTo>
                    <a:pt x="437" y="504"/>
                    <a:pt x="437" y="504"/>
                    <a:pt x="437" y="504"/>
                  </a:cubicBezTo>
                  <a:cubicBezTo>
                    <a:pt x="437" y="506"/>
                    <a:pt x="437" y="508"/>
                    <a:pt x="438" y="510"/>
                  </a:cubicBezTo>
                  <a:cubicBezTo>
                    <a:pt x="441" y="508"/>
                    <a:pt x="444" y="505"/>
                    <a:pt x="447" y="505"/>
                  </a:cubicBezTo>
                  <a:cubicBezTo>
                    <a:pt x="453" y="505"/>
                    <a:pt x="454" y="508"/>
                    <a:pt x="457" y="506"/>
                  </a:cubicBezTo>
                  <a:cubicBezTo>
                    <a:pt x="460" y="504"/>
                    <a:pt x="461" y="503"/>
                    <a:pt x="462" y="504"/>
                  </a:cubicBezTo>
                  <a:cubicBezTo>
                    <a:pt x="462" y="505"/>
                    <a:pt x="462" y="505"/>
                    <a:pt x="462" y="505"/>
                  </a:cubicBezTo>
                  <a:cubicBezTo>
                    <a:pt x="463" y="504"/>
                    <a:pt x="464" y="504"/>
                    <a:pt x="464" y="504"/>
                  </a:cubicBezTo>
                  <a:cubicBezTo>
                    <a:pt x="464" y="503"/>
                    <a:pt x="464" y="502"/>
                    <a:pt x="464" y="501"/>
                  </a:cubicBezTo>
                  <a:cubicBezTo>
                    <a:pt x="460" y="501"/>
                    <a:pt x="459" y="501"/>
                    <a:pt x="458" y="499"/>
                  </a:cubicBezTo>
                  <a:cubicBezTo>
                    <a:pt x="456" y="495"/>
                    <a:pt x="468" y="492"/>
                    <a:pt x="473" y="493"/>
                  </a:cubicBezTo>
                  <a:cubicBezTo>
                    <a:pt x="478" y="493"/>
                    <a:pt x="481" y="490"/>
                    <a:pt x="483" y="492"/>
                  </a:cubicBezTo>
                  <a:cubicBezTo>
                    <a:pt x="487" y="490"/>
                    <a:pt x="492" y="485"/>
                    <a:pt x="493" y="485"/>
                  </a:cubicBezTo>
                  <a:cubicBezTo>
                    <a:pt x="495" y="485"/>
                    <a:pt x="519" y="484"/>
                    <a:pt x="519" y="484"/>
                  </a:cubicBezTo>
                  <a:cubicBezTo>
                    <a:pt x="519" y="484"/>
                    <a:pt x="527" y="479"/>
                    <a:pt x="528" y="475"/>
                  </a:cubicBezTo>
                  <a:cubicBezTo>
                    <a:pt x="529" y="470"/>
                    <a:pt x="535" y="459"/>
                    <a:pt x="538" y="462"/>
                  </a:cubicBezTo>
                  <a:cubicBezTo>
                    <a:pt x="540" y="464"/>
                    <a:pt x="547" y="462"/>
                    <a:pt x="548" y="465"/>
                  </a:cubicBezTo>
                  <a:cubicBezTo>
                    <a:pt x="548" y="467"/>
                    <a:pt x="545" y="474"/>
                    <a:pt x="553" y="485"/>
                  </a:cubicBezTo>
                  <a:cubicBezTo>
                    <a:pt x="557" y="483"/>
                    <a:pt x="560" y="481"/>
                    <a:pt x="562" y="482"/>
                  </a:cubicBezTo>
                  <a:cubicBezTo>
                    <a:pt x="564" y="482"/>
                    <a:pt x="569" y="478"/>
                    <a:pt x="570" y="476"/>
                  </a:cubicBezTo>
                  <a:cubicBezTo>
                    <a:pt x="572" y="473"/>
                    <a:pt x="574" y="478"/>
                    <a:pt x="571" y="479"/>
                  </a:cubicBezTo>
                  <a:cubicBezTo>
                    <a:pt x="568" y="479"/>
                    <a:pt x="573" y="481"/>
                    <a:pt x="577" y="481"/>
                  </a:cubicBezTo>
                  <a:cubicBezTo>
                    <a:pt x="582" y="481"/>
                    <a:pt x="575" y="483"/>
                    <a:pt x="572" y="483"/>
                  </a:cubicBezTo>
                  <a:cubicBezTo>
                    <a:pt x="568" y="482"/>
                    <a:pt x="567" y="483"/>
                    <a:pt x="562" y="488"/>
                  </a:cubicBezTo>
                  <a:cubicBezTo>
                    <a:pt x="558" y="492"/>
                    <a:pt x="559" y="493"/>
                    <a:pt x="562" y="496"/>
                  </a:cubicBezTo>
                  <a:cubicBezTo>
                    <a:pt x="564" y="498"/>
                    <a:pt x="567" y="497"/>
                    <a:pt x="571" y="494"/>
                  </a:cubicBezTo>
                  <a:cubicBezTo>
                    <a:pt x="574" y="491"/>
                    <a:pt x="574" y="488"/>
                    <a:pt x="578" y="488"/>
                  </a:cubicBezTo>
                  <a:cubicBezTo>
                    <a:pt x="582" y="489"/>
                    <a:pt x="591" y="485"/>
                    <a:pt x="596" y="483"/>
                  </a:cubicBezTo>
                  <a:cubicBezTo>
                    <a:pt x="599" y="482"/>
                    <a:pt x="597" y="481"/>
                    <a:pt x="597" y="479"/>
                  </a:cubicBezTo>
                  <a:cubicBezTo>
                    <a:pt x="597" y="478"/>
                    <a:pt x="604" y="478"/>
                    <a:pt x="607" y="476"/>
                  </a:cubicBezTo>
                  <a:cubicBezTo>
                    <a:pt x="610" y="474"/>
                    <a:pt x="606" y="473"/>
                    <a:pt x="604" y="473"/>
                  </a:cubicBezTo>
                  <a:close/>
                  <a:moveTo>
                    <a:pt x="176" y="259"/>
                  </a:moveTo>
                  <a:cubicBezTo>
                    <a:pt x="171" y="265"/>
                    <a:pt x="169" y="266"/>
                    <a:pt x="166" y="265"/>
                  </a:cubicBezTo>
                  <a:cubicBezTo>
                    <a:pt x="161" y="264"/>
                    <a:pt x="158" y="266"/>
                    <a:pt x="160" y="268"/>
                  </a:cubicBezTo>
                  <a:cubicBezTo>
                    <a:pt x="163" y="270"/>
                    <a:pt x="163" y="271"/>
                    <a:pt x="158" y="271"/>
                  </a:cubicBezTo>
                  <a:cubicBezTo>
                    <a:pt x="154" y="272"/>
                    <a:pt x="151" y="276"/>
                    <a:pt x="149" y="276"/>
                  </a:cubicBezTo>
                  <a:cubicBezTo>
                    <a:pt x="147" y="275"/>
                    <a:pt x="156" y="269"/>
                    <a:pt x="154" y="267"/>
                  </a:cubicBezTo>
                  <a:cubicBezTo>
                    <a:pt x="152" y="265"/>
                    <a:pt x="145" y="270"/>
                    <a:pt x="145" y="272"/>
                  </a:cubicBezTo>
                  <a:cubicBezTo>
                    <a:pt x="145" y="274"/>
                    <a:pt x="141" y="274"/>
                    <a:pt x="139" y="274"/>
                  </a:cubicBezTo>
                  <a:cubicBezTo>
                    <a:pt x="136" y="274"/>
                    <a:pt x="132" y="271"/>
                    <a:pt x="135" y="271"/>
                  </a:cubicBezTo>
                  <a:cubicBezTo>
                    <a:pt x="138" y="271"/>
                    <a:pt x="136" y="269"/>
                    <a:pt x="140" y="267"/>
                  </a:cubicBezTo>
                  <a:cubicBezTo>
                    <a:pt x="142" y="266"/>
                    <a:pt x="139" y="264"/>
                    <a:pt x="140" y="262"/>
                  </a:cubicBezTo>
                  <a:cubicBezTo>
                    <a:pt x="141" y="261"/>
                    <a:pt x="148" y="264"/>
                    <a:pt x="148" y="261"/>
                  </a:cubicBezTo>
                  <a:cubicBezTo>
                    <a:pt x="148" y="259"/>
                    <a:pt x="141" y="257"/>
                    <a:pt x="139" y="259"/>
                  </a:cubicBezTo>
                  <a:cubicBezTo>
                    <a:pt x="136" y="259"/>
                    <a:pt x="130" y="263"/>
                    <a:pt x="124" y="260"/>
                  </a:cubicBezTo>
                  <a:cubicBezTo>
                    <a:pt x="122" y="259"/>
                    <a:pt x="141" y="258"/>
                    <a:pt x="144" y="255"/>
                  </a:cubicBezTo>
                  <a:cubicBezTo>
                    <a:pt x="147" y="252"/>
                    <a:pt x="161" y="248"/>
                    <a:pt x="162" y="251"/>
                  </a:cubicBezTo>
                  <a:cubicBezTo>
                    <a:pt x="164" y="254"/>
                    <a:pt x="154" y="256"/>
                    <a:pt x="159" y="258"/>
                  </a:cubicBezTo>
                  <a:cubicBezTo>
                    <a:pt x="163" y="260"/>
                    <a:pt x="170" y="259"/>
                    <a:pt x="171" y="256"/>
                  </a:cubicBezTo>
                  <a:cubicBezTo>
                    <a:pt x="173" y="254"/>
                    <a:pt x="179" y="254"/>
                    <a:pt x="176" y="259"/>
                  </a:cubicBezTo>
                  <a:close/>
                  <a:moveTo>
                    <a:pt x="217" y="312"/>
                  </a:moveTo>
                  <a:cubicBezTo>
                    <a:pt x="212" y="317"/>
                    <a:pt x="213" y="316"/>
                    <a:pt x="208" y="317"/>
                  </a:cubicBezTo>
                  <a:cubicBezTo>
                    <a:pt x="203" y="317"/>
                    <a:pt x="207" y="321"/>
                    <a:pt x="202" y="322"/>
                  </a:cubicBezTo>
                  <a:cubicBezTo>
                    <a:pt x="196" y="322"/>
                    <a:pt x="183" y="323"/>
                    <a:pt x="181" y="320"/>
                  </a:cubicBezTo>
                  <a:cubicBezTo>
                    <a:pt x="181" y="319"/>
                    <a:pt x="189" y="320"/>
                    <a:pt x="189" y="318"/>
                  </a:cubicBezTo>
                  <a:cubicBezTo>
                    <a:pt x="190" y="315"/>
                    <a:pt x="191" y="312"/>
                    <a:pt x="195" y="312"/>
                  </a:cubicBezTo>
                  <a:cubicBezTo>
                    <a:pt x="198" y="312"/>
                    <a:pt x="198" y="308"/>
                    <a:pt x="192" y="305"/>
                  </a:cubicBezTo>
                  <a:cubicBezTo>
                    <a:pt x="187" y="302"/>
                    <a:pt x="201" y="300"/>
                    <a:pt x="203" y="305"/>
                  </a:cubicBezTo>
                  <a:cubicBezTo>
                    <a:pt x="206" y="308"/>
                    <a:pt x="212" y="312"/>
                    <a:pt x="214" y="308"/>
                  </a:cubicBezTo>
                  <a:cubicBezTo>
                    <a:pt x="217" y="306"/>
                    <a:pt x="235" y="297"/>
                    <a:pt x="235" y="301"/>
                  </a:cubicBezTo>
                  <a:cubicBezTo>
                    <a:pt x="235" y="306"/>
                    <a:pt x="222" y="308"/>
                    <a:pt x="217" y="312"/>
                  </a:cubicBezTo>
                  <a:close/>
                  <a:moveTo>
                    <a:pt x="332" y="432"/>
                  </a:moveTo>
                  <a:cubicBezTo>
                    <a:pt x="328" y="432"/>
                    <a:pt x="332" y="423"/>
                    <a:pt x="325" y="419"/>
                  </a:cubicBezTo>
                  <a:cubicBezTo>
                    <a:pt x="318" y="415"/>
                    <a:pt x="314" y="406"/>
                    <a:pt x="314" y="403"/>
                  </a:cubicBezTo>
                  <a:cubicBezTo>
                    <a:pt x="314" y="398"/>
                    <a:pt x="321" y="396"/>
                    <a:pt x="323" y="400"/>
                  </a:cubicBezTo>
                  <a:cubicBezTo>
                    <a:pt x="326" y="403"/>
                    <a:pt x="330" y="417"/>
                    <a:pt x="333" y="420"/>
                  </a:cubicBezTo>
                  <a:cubicBezTo>
                    <a:pt x="334" y="425"/>
                    <a:pt x="334" y="432"/>
                    <a:pt x="332" y="43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1048;p79"/>
            <p:cNvSpPr/>
            <p:nvPr/>
          </p:nvSpPr>
          <p:spPr>
            <a:xfrm>
              <a:off x="4337440" y="2390587"/>
              <a:ext cx="259961" cy="184488"/>
            </a:xfrm>
            <a:custGeom>
              <a:avLst/>
              <a:gdLst/>
              <a:ahLst/>
              <a:cxnLst/>
              <a:rect l="l" t="t" r="r" b="b"/>
              <a:pathLst>
                <a:path w="95" h="68" extrusionOk="0">
                  <a:moveTo>
                    <a:pt x="94" y="12"/>
                  </a:moveTo>
                  <a:cubicBezTo>
                    <a:pt x="92" y="12"/>
                    <a:pt x="89" y="12"/>
                    <a:pt x="87" y="12"/>
                  </a:cubicBezTo>
                  <a:cubicBezTo>
                    <a:pt x="84" y="11"/>
                    <a:pt x="80" y="11"/>
                    <a:pt x="78" y="9"/>
                  </a:cubicBezTo>
                  <a:cubicBezTo>
                    <a:pt x="77" y="8"/>
                    <a:pt x="75" y="7"/>
                    <a:pt x="75" y="9"/>
                  </a:cubicBezTo>
                  <a:cubicBezTo>
                    <a:pt x="75" y="10"/>
                    <a:pt x="71" y="11"/>
                    <a:pt x="69" y="9"/>
                  </a:cubicBezTo>
                  <a:cubicBezTo>
                    <a:pt x="67" y="8"/>
                    <a:pt x="63" y="7"/>
                    <a:pt x="61" y="6"/>
                  </a:cubicBezTo>
                  <a:cubicBezTo>
                    <a:pt x="61" y="6"/>
                    <a:pt x="59" y="5"/>
                    <a:pt x="57" y="4"/>
                  </a:cubicBezTo>
                  <a:cubicBezTo>
                    <a:pt x="55" y="5"/>
                    <a:pt x="49" y="2"/>
                    <a:pt x="45" y="3"/>
                  </a:cubicBezTo>
                  <a:cubicBezTo>
                    <a:pt x="40" y="3"/>
                    <a:pt x="26" y="2"/>
                    <a:pt x="20" y="2"/>
                  </a:cubicBezTo>
                  <a:cubicBezTo>
                    <a:pt x="14" y="3"/>
                    <a:pt x="14" y="0"/>
                    <a:pt x="11" y="0"/>
                  </a:cubicBezTo>
                  <a:cubicBezTo>
                    <a:pt x="8" y="0"/>
                    <a:pt x="9" y="4"/>
                    <a:pt x="5" y="4"/>
                  </a:cubicBezTo>
                  <a:cubicBezTo>
                    <a:pt x="0" y="4"/>
                    <a:pt x="0" y="7"/>
                    <a:pt x="3" y="9"/>
                  </a:cubicBezTo>
                  <a:cubicBezTo>
                    <a:pt x="5" y="10"/>
                    <a:pt x="5" y="14"/>
                    <a:pt x="5" y="17"/>
                  </a:cubicBezTo>
                  <a:cubicBezTo>
                    <a:pt x="6" y="17"/>
                    <a:pt x="6" y="16"/>
                    <a:pt x="7" y="16"/>
                  </a:cubicBezTo>
                  <a:cubicBezTo>
                    <a:pt x="8" y="14"/>
                    <a:pt x="9" y="14"/>
                    <a:pt x="9" y="16"/>
                  </a:cubicBezTo>
                  <a:cubicBezTo>
                    <a:pt x="9" y="18"/>
                    <a:pt x="12" y="17"/>
                    <a:pt x="14" y="17"/>
                  </a:cubicBezTo>
                  <a:cubicBezTo>
                    <a:pt x="15" y="17"/>
                    <a:pt x="15" y="18"/>
                    <a:pt x="17" y="17"/>
                  </a:cubicBezTo>
                  <a:cubicBezTo>
                    <a:pt x="19" y="16"/>
                    <a:pt x="21" y="16"/>
                    <a:pt x="21" y="18"/>
                  </a:cubicBezTo>
                  <a:cubicBezTo>
                    <a:pt x="21" y="19"/>
                    <a:pt x="25" y="18"/>
                    <a:pt x="23" y="20"/>
                  </a:cubicBezTo>
                  <a:cubicBezTo>
                    <a:pt x="21" y="23"/>
                    <a:pt x="19" y="23"/>
                    <a:pt x="19" y="25"/>
                  </a:cubicBezTo>
                  <a:cubicBezTo>
                    <a:pt x="19" y="27"/>
                    <a:pt x="21" y="30"/>
                    <a:pt x="19" y="31"/>
                  </a:cubicBezTo>
                  <a:cubicBezTo>
                    <a:pt x="17" y="33"/>
                    <a:pt x="20" y="37"/>
                    <a:pt x="18" y="37"/>
                  </a:cubicBezTo>
                  <a:cubicBezTo>
                    <a:pt x="16" y="37"/>
                    <a:pt x="13" y="38"/>
                    <a:pt x="16" y="40"/>
                  </a:cubicBezTo>
                  <a:cubicBezTo>
                    <a:pt x="18" y="42"/>
                    <a:pt x="20" y="43"/>
                    <a:pt x="18" y="43"/>
                  </a:cubicBezTo>
                  <a:cubicBezTo>
                    <a:pt x="16" y="43"/>
                    <a:pt x="15" y="47"/>
                    <a:pt x="16" y="48"/>
                  </a:cubicBezTo>
                  <a:cubicBezTo>
                    <a:pt x="17" y="49"/>
                    <a:pt x="21" y="51"/>
                    <a:pt x="18" y="52"/>
                  </a:cubicBezTo>
                  <a:cubicBezTo>
                    <a:pt x="15" y="52"/>
                    <a:pt x="15" y="54"/>
                    <a:pt x="15" y="56"/>
                  </a:cubicBezTo>
                  <a:cubicBezTo>
                    <a:pt x="15" y="56"/>
                    <a:pt x="15" y="57"/>
                    <a:pt x="16" y="58"/>
                  </a:cubicBezTo>
                  <a:cubicBezTo>
                    <a:pt x="17" y="58"/>
                    <a:pt x="19" y="58"/>
                    <a:pt x="20" y="59"/>
                  </a:cubicBezTo>
                  <a:cubicBezTo>
                    <a:pt x="22" y="60"/>
                    <a:pt x="24" y="68"/>
                    <a:pt x="29" y="67"/>
                  </a:cubicBezTo>
                  <a:cubicBezTo>
                    <a:pt x="31" y="67"/>
                    <a:pt x="30" y="65"/>
                    <a:pt x="31" y="65"/>
                  </a:cubicBezTo>
                  <a:cubicBezTo>
                    <a:pt x="32" y="64"/>
                    <a:pt x="33" y="65"/>
                    <a:pt x="34" y="65"/>
                  </a:cubicBezTo>
                  <a:cubicBezTo>
                    <a:pt x="36" y="65"/>
                    <a:pt x="37" y="62"/>
                    <a:pt x="42" y="62"/>
                  </a:cubicBezTo>
                  <a:cubicBezTo>
                    <a:pt x="45" y="62"/>
                    <a:pt x="48" y="62"/>
                    <a:pt x="51" y="62"/>
                  </a:cubicBezTo>
                  <a:cubicBezTo>
                    <a:pt x="54" y="62"/>
                    <a:pt x="56" y="61"/>
                    <a:pt x="57" y="59"/>
                  </a:cubicBezTo>
                  <a:cubicBezTo>
                    <a:pt x="57" y="57"/>
                    <a:pt x="59" y="55"/>
                    <a:pt x="62" y="55"/>
                  </a:cubicBezTo>
                  <a:cubicBezTo>
                    <a:pt x="65" y="54"/>
                    <a:pt x="65" y="52"/>
                    <a:pt x="65" y="50"/>
                  </a:cubicBezTo>
                  <a:cubicBezTo>
                    <a:pt x="65" y="48"/>
                    <a:pt x="70" y="45"/>
                    <a:pt x="70" y="44"/>
                  </a:cubicBezTo>
                  <a:cubicBezTo>
                    <a:pt x="70" y="42"/>
                    <a:pt x="68" y="38"/>
                    <a:pt x="70" y="33"/>
                  </a:cubicBezTo>
                  <a:cubicBezTo>
                    <a:pt x="73" y="29"/>
                    <a:pt x="77" y="29"/>
                    <a:pt x="77" y="26"/>
                  </a:cubicBezTo>
                  <a:cubicBezTo>
                    <a:pt x="77" y="24"/>
                    <a:pt x="80" y="23"/>
                    <a:pt x="83" y="22"/>
                  </a:cubicBezTo>
                  <a:cubicBezTo>
                    <a:pt x="87" y="22"/>
                    <a:pt x="88" y="19"/>
                    <a:pt x="92" y="18"/>
                  </a:cubicBezTo>
                  <a:cubicBezTo>
                    <a:pt x="94" y="18"/>
                    <a:pt x="95" y="15"/>
                    <a:pt x="94" y="12"/>
                  </a:cubicBezTo>
                  <a:close/>
                  <a:moveTo>
                    <a:pt x="95" y="36"/>
                  </a:moveTo>
                  <a:cubicBezTo>
                    <a:pt x="94" y="32"/>
                    <a:pt x="87" y="37"/>
                    <a:pt x="89" y="38"/>
                  </a:cubicBezTo>
                  <a:cubicBezTo>
                    <a:pt x="92" y="41"/>
                    <a:pt x="95" y="40"/>
                    <a:pt x="95" y="3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1049;p79"/>
            <p:cNvSpPr/>
            <p:nvPr/>
          </p:nvSpPr>
          <p:spPr>
            <a:xfrm>
              <a:off x="4791952" y="2308406"/>
              <a:ext cx="67087" cy="38576"/>
            </a:xfrm>
            <a:custGeom>
              <a:avLst/>
              <a:gdLst/>
              <a:ahLst/>
              <a:cxnLst/>
              <a:rect l="l" t="t" r="r" b="b"/>
              <a:pathLst>
                <a:path w="25" h="14" extrusionOk="0">
                  <a:moveTo>
                    <a:pt x="0" y="12"/>
                  </a:moveTo>
                  <a:cubicBezTo>
                    <a:pt x="2" y="11"/>
                    <a:pt x="4" y="11"/>
                    <a:pt x="5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8" y="14"/>
                    <a:pt x="10" y="13"/>
                    <a:pt x="11" y="13"/>
                  </a:cubicBezTo>
                  <a:cubicBezTo>
                    <a:pt x="12" y="12"/>
                    <a:pt x="16" y="14"/>
                    <a:pt x="16" y="13"/>
                  </a:cubicBezTo>
                  <a:cubicBezTo>
                    <a:pt x="16" y="12"/>
                    <a:pt x="17" y="11"/>
                    <a:pt x="19" y="11"/>
                  </a:cubicBezTo>
                  <a:cubicBezTo>
                    <a:pt x="20" y="11"/>
                    <a:pt x="19" y="7"/>
                    <a:pt x="21" y="7"/>
                  </a:cubicBezTo>
                  <a:cubicBezTo>
                    <a:pt x="22" y="6"/>
                    <a:pt x="25" y="3"/>
                    <a:pt x="25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2" y="2"/>
                    <a:pt x="18" y="2"/>
                  </a:cubicBezTo>
                  <a:cubicBezTo>
                    <a:pt x="15" y="2"/>
                    <a:pt x="13" y="4"/>
                    <a:pt x="11" y="4"/>
                  </a:cubicBezTo>
                  <a:cubicBezTo>
                    <a:pt x="10" y="4"/>
                    <a:pt x="6" y="3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5"/>
                    <a:pt x="0" y="9"/>
                    <a:pt x="0" y="1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1050;p79"/>
            <p:cNvSpPr/>
            <p:nvPr/>
          </p:nvSpPr>
          <p:spPr>
            <a:xfrm>
              <a:off x="4929478" y="2439225"/>
              <a:ext cx="129142" cy="161007"/>
            </a:xfrm>
            <a:custGeom>
              <a:avLst/>
              <a:gdLst/>
              <a:ahLst/>
              <a:cxnLst/>
              <a:rect l="l" t="t" r="r" b="b"/>
              <a:pathLst>
                <a:path w="47" h="59" extrusionOk="0">
                  <a:moveTo>
                    <a:pt x="47" y="0"/>
                  </a:moveTo>
                  <a:cubicBezTo>
                    <a:pt x="45" y="0"/>
                    <a:pt x="43" y="1"/>
                    <a:pt x="44" y="2"/>
                  </a:cubicBezTo>
                  <a:cubicBezTo>
                    <a:pt x="44" y="3"/>
                    <a:pt x="43" y="4"/>
                    <a:pt x="41" y="4"/>
                  </a:cubicBezTo>
                  <a:cubicBezTo>
                    <a:pt x="41" y="4"/>
                    <a:pt x="34" y="3"/>
                    <a:pt x="32" y="2"/>
                  </a:cubicBezTo>
                  <a:cubicBezTo>
                    <a:pt x="32" y="2"/>
                    <a:pt x="25" y="2"/>
                    <a:pt x="22" y="2"/>
                  </a:cubicBezTo>
                  <a:cubicBezTo>
                    <a:pt x="22" y="2"/>
                    <a:pt x="22" y="2"/>
                    <a:pt x="22" y="3"/>
                  </a:cubicBezTo>
                  <a:cubicBezTo>
                    <a:pt x="22" y="4"/>
                    <a:pt x="17" y="6"/>
                    <a:pt x="16" y="5"/>
                  </a:cubicBezTo>
                  <a:cubicBezTo>
                    <a:pt x="15" y="5"/>
                    <a:pt x="14" y="7"/>
                    <a:pt x="12" y="7"/>
                  </a:cubicBezTo>
                  <a:cubicBezTo>
                    <a:pt x="10" y="8"/>
                    <a:pt x="8" y="7"/>
                    <a:pt x="7" y="8"/>
                  </a:cubicBezTo>
                  <a:cubicBezTo>
                    <a:pt x="7" y="9"/>
                    <a:pt x="6" y="11"/>
                    <a:pt x="5" y="13"/>
                  </a:cubicBezTo>
                  <a:cubicBezTo>
                    <a:pt x="3" y="14"/>
                    <a:pt x="4" y="15"/>
                    <a:pt x="3" y="16"/>
                  </a:cubicBezTo>
                  <a:cubicBezTo>
                    <a:pt x="1" y="16"/>
                    <a:pt x="1" y="17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20"/>
                    <a:pt x="5" y="23"/>
                    <a:pt x="5" y="26"/>
                  </a:cubicBezTo>
                  <a:cubicBezTo>
                    <a:pt x="5" y="28"/>
                    <a:pt x="9" y="29"/>
                    <a:pt x="10" y="27"/>
                  </a:cubicBezTo>
                  <a:cubicBezTo>
                    <a:pt x="12" y="26"/>
                    <a:pt x="17" y="28"/>
                    <a:pt x="17" y="30"/>
                  </a:cubicBezTo>
                  <a:cubicBezTo>
                    <a:pt x="17" y="31"/>
                    <a:pt x="11" y="28"/>
                    <a:pt x="9" y="30"/>
                  </a:cubicBezTo>
                  <a:cubicBezTo>
                    <a:pt x="6" y="33"/>
                    <a:pt x="11" y="35"/>
                    <a:pt x="10" y="37"/>
                  </a:cubicBezTo>
                  <a:cubicBezTo>
                    <a:pt x="9" y="39"/>
                    <a:pt x="11" y="42"/>
                    <a:pt x="14" y="42"/>
                  </a:cubicBezTo>
                  <a:cubicBezTo>
                    <a:pt x="17" y="42"/>
                    <a:pt x="20" y="46"/>
                    <a:pt x="21" y="45"/>
                  </a:cubicBezTo>
                  <a:cubicBezTo>
                    <a:pt x="22" y="45"/>
                    <a:pt x="20" y="39"/>
                    <a:pt x="20" y="38"/>
                  </a:cubicBezTo>
                  <a:cubicBezTo>
                    <a:pt x="20" y="37"/>
                    <a:pt x="23" y="39"/>
                    <a:pt x="25" y="38"/>
                  </a:cubicBezTo>
                  <a:cubicBezTo>
                    <a:pt x="27" y="36"/>
                    <a:pt x="24" y="35"/>
                    <a:pt x="21" y="35"/>
                  </a:cubicBezTo>
                  <a:cubicBezTo>
                    <a:pt x="20" y="35"/>
                    <a:pt x="21" y="31"/>
                    <a:pt x="24" y="33"/>
                  </a:cubicBezTo>
                  <a:cubicBezTo>
                    <a:pt x="27" y="35"/>
                    <a:pt x="28" y="33"/>
                    <a:pt x="30" y="33"/>
                  </a:cubicBezTo>
                  <a:cubicBezTo>
                    <a:pt x="31" y="32"/>
                    <a:pt x="32" y="27"/>
                    <a:pt x="27" y="27"/>
                  </a:cubicBezTo>
                  <a:cubicBezTo>
                    <a:pt x="23" y="26"/>
                    <a:pt x="23" y="29"/>
                    <a:pt x="21" y="27"/>
                  </a:cubicBezTo>
                  <a:cubicBezTo>
                    <a:pt x="19" y="24"/>
                    <a:pt x="23" y="25"/>
                    <a:pt x="23" y="23"/>
                  </a:cubicBezTo>
                  <a:cubicBezTo>
                    <a:pt x="23" y="20"/>
                    <a:pt x="20" y="17"/>
                    <a:pt x="18" y="15"/>
                  </a:cubicBezTo>
                  <a:cubicBezTo>
                    <a:pt x="16" y="12"/>
                    <a:pt x="20" y="11"/>
                    <a:pt x="21" y="13"/>
                  </a:cubicBezTo>
                  <a:cubicBezTo>
                    <a:pt x="22" y="15"/>
                    <a:pt x="25" y="14"/>
                    <a:pt x="27" y="14"/>
                  </a:cubicBezTo>
                  <a:cubicBezTo>
                    <a:pt x="29" y="13"/>
                    <a:pt x="25" y="9"/>
                    <a:pt x="29" y="8"/>
                  </a:cubicBezTo>
                  <a:cubicBezTo>
                    <a:pt x="32" y="6"/>
                    <a:pt x="32" y="9"/>
                    <a:pt x="33" y="9"/>
                  </a:cubicBezTo>
                  <a:cubicBezTo>
                    <a:pt x="34" y="10"/>
                    <a:pt x="35" y="6"/>
                    <a:pt x="39" y="6"/>
                  </a:cubicBezTo>
                  <a:cubicBezTo>
                    <a:pt x="41" y="6"/>
                    <a:pt x="42" y="7"/>
                    <a:pt x="44" y="9"/>
                  </a:cubicBezTo>
                  <a:cubicBezTo>
                    <a:pt x="44" y="8"/>
                    <a:pt x="45" y="7"/>
                    <a:pt x="45" y="6"/>
                  </a:cubicBezTo>
                  <a:cubicBezTo>
                    <a:pt x="45" y="5"/>
                    <a:pt x="47" y="4"/>
                    <a:pt x="47" y="3"/>
                  </a:cubicBezTo>
                  <a:cubicBezTo>
                    <a:pt x="47" y="2"/>
                    <a:pt x="47" y="1"/>
                    <a:pt x="47" y="0"/>
                  </a:cubicBezTo>
                  <a:close/>
                  <a:moveTo>
                    <a:pt x="41" y="55"/>
                  </a:moveTo>
                  <a:cubicBezTo>
                    <a:pt x="39" y="54"/>
                    <a:pt x="32" y="56"/>
                    <a:pt x="29" y="54"/>
                  </a:cubicBezTo>
                  <a:cubicBezTo>
                    <a:pt x="27" y="51"/>
                    <a:pt x="22" y="55"/>
                    <a:pt x="24" y="56"/>
                  </a:cubicBezTo>
                  <a:cubicBezTo>
                    <a:pt x="27" y="56"/>
                    <a:pt x="32" y="59"/>
                    <a:pt x="35" y="59"/>
                  </a:cubicBezTo>
                  <a:cubicBezTo>
                    <a:pt x="40" y="59"/>
                    <a:pt x="45" y="57"/>
                    <a:pt x="45" y="55"/>
                  </a:cubicBezTo>
                  <a:cubicBezTo>
                    <a:pt x="45" y="54"/>
                    <a:pt x="43" y="56"/>
                    <a:pt x="41" y="5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1051;p79"/>
            <p:cNvSpPr/>
            <p:nvPr/>
          </p:nvSpPr>
          <p:spPr>
            <a:xfrm>
              <a:off x="5170988" y="2575073"/>
              <a:ext cx="50315" cy="33543"/>
            </a:xfrm>
            <a:custGeom>
              <a:avLst/>
              <a:gdLst/>
              <a:ahLst/>
              <a:cxnLst/>
              <a:rect l="l" t="t" r="r" b="b"/>
              <a:pathLst>
                <a:path w="19" h="12" extrusionOk="0">
                  <a:moveTo>
                    <a:pt x="13" y="8"/>
                  </a:moveTo>
                  <a:cubicBezTo>
                    <a:pt x="13" y="7"/>
                    <a:pt x="15" y="4"/>
                    <a:pt x="17" y="3"/>
                  </a:cubicBezTo>
                  <a:cubicBezTo>
                    <a:pt x="19" y="2"/>
                    <a:pt x="18" y="0"/>
                    <a:pt x="16" y="2"/>
                  </a:cubicBezTo>
                  <a:cubicBezTo>
                    <a:pt x="15" y="3"/>
                    <a:pt x="11" y="5"/>
                    <a:pt x="6" y="5"/>
                  </a:cubicBezTo>
                  <a:cubicBezTo>
                    <a:pt x="1" y="5"/>
                    <a:pt x="0" y="9"/>
                    <a:pt x="2" y="10"/>
                  </a:cubicBezTo>
                  <a:cubicBezTo>
                    <a:pt x="7" y="12"/>
                    <a:pt x="13" y="9"/>
                    <a:pt x="13" y="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1052;p79"/>
            <p:cNvSpPr/>
            <p:nvPr/>
          </p:nvSpPr>
          <p:spPr>
            <a:xfrm>
              <a:off x="4038906" y="1728109"/>
              <a:ext cx="218031" cy="112371"/>
            </a:xfrm>
            <a:custGeom>
              <a:avLst/>
              <a:gdLst/>
              <a:ahLst/>
              <a:cxnLst/>
              <a:rect l="l" t="t" r="r" b="b"/>
              <a:pathLst>
                <a:path w="80" h="41" extrusionOk="0">
                  <a:moveTo>
                    <a:pt x="67" y="29"/>
                  </a:moveTo>
                  <a:cubicBezTo>
                    <a:pt x="71" y="29"/>
                    <a:pt x="70" y="24"/>
                    <a:pt x="72" y="24"/>
                  </a:cubicBezTo>
                  <a:cubicBezTo>
                    <a:pt x="74" y="24"/>
                    <a:pt x="77" y="21"/>
                    <a:pt x="79" y="19"/>
                  </a:cubicBezTo>
                  <a:cubicBezTo>
                    <a:pt x="80" y="17"/>
                    <a:pt x="77" y="13"/>
                    <a:pt x="74" y="13"/>
                  </a:cubicBezTo>
                  <a:cubicBezTo>
                    <a:pt x="72" y="13"/>
                    <a:pt x="69" y="10"/>
                    <a:pt x="70" y="9"/>
                  </a:cubicBezTo>
                  <a:cubicBezTo>
                    <a:pt x="71" y="8"/>
                    <a:pt x="69" y="6"/>
                    <a:pt x="69" y="5"/>
                  </a:cubicBezTo>
                  <a:cubicBezTo>
                    <a:pt x="69" y="3"/>
                    <a:pt x="66" y="5"/>
                    <a:pt x="64" y="5"/>
                  </a:cubicBezTo>
                  <a:cubicBezTo>
                    <a:pt x="62" y="6"/>
                    <a:pt x="58" y="0"/>
                    <a:pt x="57" y="1"/>
                  </a:cubicBezTo>
                  <a:cubicBezTo>
                    <a:pt x="56" y="2"/>
                    <a:pt x="57" y="5"/>
                    <a:pt x="56" y="6"/>
                  </a:cubicBezTo>
                  <a:cubicBezTo>
                    <a:pt x="56" y="8"/>
                    <a:pt x="52" y="5"/>
                    <a:pt x="52" y="7"/>
                  </a:cubicBezTo>
                  <a:cubicBezTo>
                    <a:pt x="52" y="8"/>
                    <a:pt x="50" y="8"/>
                    <a:pt x="48" y="7"/>
                  </a:cubicBezTo>
                  <a:cubicBezTo>
                    <a:pt x="47" y="5"/>
                    <a:pt x="45" y="6"/>
                    <a:pt x="45" y="7"/>
                  </a:cubicBezTo>
                  <a:cubicBezTo>
                    <a:pt x="45" y="8"/>
                    <a:pt x="43" y="8"/>
                    <a:pt x="41" y="6"/>
                  </a:cubicBezTo>
                  <a:cubicBezTo>
                    <a:pt x="38" y="4"/>
                    <a:pt x="36" y="8"/>
                    <a:pt x="36" y="9"/>
                  </a:cubicBezTo>
                  <a:cubicBezTo>
                    <a:pt x="36" y="10"/>
                    <a:pt x="35" y="11"/>
                    <a:pt x="33" y="8"/>
                  </a:cubicBezTo>
                  <a:cubicBezTo>
                    <a:pt x="31" y="4"/>
                    <a:pt x="28" y="8"/>
                    <a:pt x="29" y="10"/>
                  </a:cubicBezTo>
                  <a:cubicBezTo>
                    <a:pt x="31" y="12"/>
                    <a:pt x="30" y="14"/>
                    <a:pt x="28" y="13"/>
                  </a:cubicBezTo>
                  <a:cubicBezTo>
                    <a:pt x="27" y="12"/>
                    <a:pt x="25" y="14"/>
                    <a:pt x="24" y="16"/>
                  </a:cubicBezTo>
                  <a:cubicBezTo>
                    <a:pt x="23" y="17"/>
                    <a:pt x="19" y="11"/>
                    <a:pt x="22" y="9"/>
                  </a:cubicBezTo>
                  <a:cubicBezTo>
                    <a:pt x="25" y="8"/>
                    <a:pt x="14" y="2"/>
                    <a:pt x="11" y="2"/>
                  </a:cubicBezTo>
                  <a:cubicBezTo>
                    <a:pt x="7" y="2"/>
                    <a:pt x="10" y="5"/>
                    <a:pt x="12" y="7"/>
                  </a:cubicBezTo>
                  <a:cubicBezTo>
                    <a:pt x="14" y="8"/>
                    <a:pt x="10" y="8"/>
                    <a:pt x="9" y="6"/>
                  </a:cubicBezTo>
                  <a:cubicBezTo>
                    <a:pt x="8" y="5"/>
                    <a:pt x="5" y="6"/>
                    <a:pt x="4" y="8"/>
                  </a:cubicBezTo>
                  <a:cubicBezTo>
                    <a:pt x="3" y="10"/>
                    <a:pt x="1" y="11"/>
                    <a:pt x="1" y="13"/>
                  </a:cubicBezTo>
                  <a:cubicBezTo>
                    <a:pt x="0" y="14"/>
                    <a:pt x="4" y="16"/>
                    <a:pt x="7" y="15"/>
                  </a:cubicBezTo>
                  <a:cubicBezTo>
                    <a:pt x="11" y="13"/>
                    <a:pt x="14" y="13"/>
                    <a:pt x="16" y="15"/>
                  </a:cubicBezTo>
                  <a:cubicBezTo>
                    <a:pt x="18" y="16"/>
                    <a:pt x="14" y="17"/>
                    <a:pt x="15" y="19"/>
                  </a:cubicBezTo>
                  <a:cubicBezTo>
                    <a:pt x="17" y="20"/>
                    <a:pt x="15" y="21"/>
                    <a:pt x="11" y="21"/>
                  </a:cubicBezTo>
                  <a:cubicBezTo>
                    <a:pt x="7" y="20"/>
                    <a:pt x="2" y="21"/>
                    <a:pt x="3" y="22"/>
                  </a:cubicBezTo>
                  <a:cubicBezTo>
                    <a:pt x="4" y="24"/>
                    <a:pt x="14" y="21"/>
                    <a:pt x="14" y="23"/>
                  </a:cubicBezTo>
                  <a:cubicBezTo>
                    <a:pt x="14" y="24"/>
                    <a:pt x="14" y="27"/>
                    <a:pt x="16" y="26"/>
                  </a:cubicBezTo>
                  <a:cubicBezTo>
                    <a:pt x="19" y="24"/>
                    <a:pt x="17" y="28"/>
                    <a:pt x="18" y="28"/>
                  </a:cubicBezTo>
                  <a:cubicBezTo>
                    <a:pt x="20" y="29"/>
                    <a:pt x="19" y="32"/>
                    <a:pt x="15" y="32"/>
                  </a:cubicBezTo>
                  <a:cubicBezTo>
                    <a:pt x="13" y="32"/>
                    <a:pt x="11" y="33"/>
                    <a:pt x="12" y="34"/>
                  </a:cubicBezTo>
                  <a:cubicBezTo>
                    <a:pt x="14" y="36"/>
                    <a:pt x="18" y="34"/>
                    <a:pt x="22" y="34"/>
                  </a:cubicBezTo>
                  <a:cubicBezTo>
                    <a:pt x="25" y="33"/>
                    <a:pt x="30" y="37"/>
                    <a:pt x="35" y="39"/>
                  </a:cubicBezTo>
                  <a:cubicBezTo>
                    <a:pt x="39" y="41"/>
                    <a:pt x="47" y="38"/>
                    <a:pt x="47" y="36"/>
                  </a:cubicBezTo>
                  <a:cubicBezTo>
                    <a:pt x="48" y="34"/>
                    <a:pt x="55" y="34"/>
                    <a:pt x="57" y="33"/>
                  </a:cubicBezTo>
                  <a:cubicBezTo>
                    <a:pt x="59" y="32"/>
                    <a:pt x="62" y="30"/>
                    <a:pt x="67" y="2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1053;p79"/>
            <p:cNvSpPr/>
            <p:nvPr/>
          </p:nvSpPr>
          <p:spPr>
            <a:xfrm>
              <a:off x="4315637" y="2083666"/>
              <a:ext cx="93921" cy="107339"/>
            </a:xfrm>
            <a:custGeom>
              <a:avLst/>
              <a:gdLst/>
              <a:ahLst/>
              <a:cxnLst/>
              <a:rect l="l" t="t" r="r" b="b"/>
              <a:pathLst>
                <a:path w="34" h="39" extrusionOk="0">
                  <a:moveTo>
                    <a:pt x="30" y="12"/>
                  </a:moveTo>
                  <a:cubicBezTo>
                    <a:pt x="29" y="11"/>
                    <a:pt x="29" y="11"/>
                    <a:pt x="28" y="11"/>
                  </a:cubicBezTo>
                  <a:cubicBezTo>
                    <a:pt x="25" y="7"/>
                    <a:pt x="24" y="10"/>
                    <a:pt x="23" y="11"/>
                  </a:cubicBezTo>
                  <a:cubicBezTo>
                    <a:pt x="23" y="13"/>
                    <a:pt x="20" y="11"/>
                    <a:pt x="18" y="11"/>
                  </a:cubicBezTo>
                  <a:cubicBezTo>
                    <a:pt x="17" y="11"/>
                    <a:pt x="19" y="7"/>
                    <a:pt x="20" y="6"/>
                  </a:cubicBezTo>
                  <a:cubicBezTo>
                    <a:pt x="21" y="6"/>
                    <a:pt x="22" y="4"/>
                    <a:pt x="22" y="2"/>
                  </a:cubicBezTo>
                  <a:cubicBezTo>
                    <a:pt x="22" y="2"/>
                    <a:pt x="22" y="2"/>
                    <a:pt x="21" y="1"/>
                  </a:cubicBezTo>
                  <a:cubicBezTo>
                    <a:pt x="18" y="0"/>
                    <a:pt x="14" y="0"/>
                    <a:pt x="14" y="3"/>
                  </a:cubicBezTo>
                  <a:cubicBezTo>
                    <a:pt x="14" y="6"/>
                    <a:pt x="17" y="5"/>
                    <a:pt x="17" y="7"/>
                  </a:cubicBezTo>
                  <a:cubicBezTo>
                    <a:pt x="17" y="9"/>
                    <a:pt x="14" y="8"/>
                    <a:pt x="12" y="10"/>
                  </a:cubicBezTo>
                  <a:cubicBezTo>
                    <a:pt x="9" y="11"/>
                    <a:pt x="6" y="9"/>
                    <a:pt x="3" y="10"/>
                  </a:cubicBezTo>
                  <a:cubicBezTo>
                    <a:pt x="1" y="11"/>
                    <a:pt x="6" y="12"/>
                    <a:pt x="4" y="15"/>
                  </a:cubicBezTo>
                  <a:cubicBezTo>
                    <a:pt x="2" y="18"/>
                    <a:pt x="4" y="18"/>
                    <a:pt x="8" y="21"/>
                  </a:cubicBezTo>
                  <a:cubicBezTo>
                    <a:pt x="11" y="24"/>
                    <a:pt x="6" y="25"/>
                    <a:pt x="6" y="27"/>
                  </a:cubicBezTo>
                  <a:cubicBezTo>
                    <a:pt x="6" y="30"/>
                    <a:pt x="1" y="30"/>
                    <a:pt x="1" y="32"/>
                  </a:cubicBezTo>
                  <a:cubicBezTo>
                    <a:pt x="0" y="34"/>
                    <a:pt x="4" y="39"/>
                    <a:pt x="8" y="39"/>
                  </a:cubicBezTo>
                  <a:cubicBezTo>
                    <a:pt x="11" y="39"/>
                    <a:pt x="17" y="37"/>
                    <a:pt x="21" y="33"/>
                  </a:cubicBezTo>
                  <a:cubicBezTo>
                    <a:pt x="25" y="29"/>
                    <a:pt x="27" y="33"/>
                    <a:pt x="30" y="31"/>
                  </a:cubicBezTo>
                  <a:cubicBezTo>
                    <a:pt x="34" y="29"/>
                    <a:pt x="31" y="16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1054;p79"/>
            <p:cNvSpPr/>
            <p:nvPr/>
          </p:nvSpPr>
          <p:spPr>
            <a:xfrm>
              <a:off x="4365952" y="1917628"/>
              <a:ext cx="201259" cy="313628"/>
            </a:xfrm>
            <a:custGeom>
              <a:avLst/>
              <a:gdLst/>
              <a:ahLst/>
              <a:cxnLst/>
              <a:rect l="l" t="t" r="r" b="b"/>
              <a:pathLst>
                <a:path w="74" h="115" extrusionOk="0">
                  <a:moveTo>
                    <a:pt x="15" y="61"/>
                  </a:moveTo>
                  <a:cubicBezTo>
                    <a:pt x="11" y="59"/>
                    <a:pt x="8" y="63"/>
                    <a:pt x="4" y="63"/>
                  </a:cubicBezTo>
                  <a:cubicBezTo>
                    <a:pt x="4" y="65"/>
                    <a:pt x="4" y="67"/>
                    <a:pt x="3" y="67"/>
                  </a:cubicBezTo>
                  <a:cubicBezTo>
                    <a:pt x="2" y="68"/>
                    <a:pt x="0" y="71"/>
                    <a:pt x="1" y="71"/>
                  </a:cubicBezTo>
                  <a:cubicBezTo>
                    <a:pt x="3" y="71"/>
                    <a:pt x="5" y="74"/>
                    <a:pt x="5" y="72"/>
                  </a:cubicBezTo>
                  <a:cubicBezTo>
                    <a:pt x="6" y="71"/>
                    <a:pt x="7" y="68"/>
                    <a:pt x="10" y="71"/>
                  </a:cubicBezTo>
                  <a:cubicBezTo>
                    <a:pt x="11" y="71"/>
                    <a:pt x="12" y="72"/>
                    <a:pt x="13" y="73"/>
                  </a:cubicBezTo>
                  <a:cubicBezTo>
                    <a:pt x="13" y="71"/>
                    <a:pt x="16" y="71"/>
                    <a:pt x="18" y="70"/>
                  </a:cubicBezTo>
                  <a:cubicBezTo>
                    <a:pt x="20" y="68"/>
                    <a:pt x="17" y="64"/>
                    <a:pt x="15" y="61"/>
                  </a:cubicBezTo>
                  <a:close/>
                  <a:moveTo>
                    <a:pt x="74" y="89"/>
                  </a:moveTo>
                  <a:cubicBezTo>
                    <a:pt x="74" y="85"/>
                    <a:pt x="67" y="83"/>
                    <a:pt x="66" y="84"/>
                  </a:cubicBezTo>
                  <a:cubicBezTo>
                    <a:pt x="65" y="86"/>
                    <a:pt x="63" y="86"/>
                    <a:pt x="62" y="84"/>
                  </a:cubicBezTo>
                  <a:cubicBezTo>
                    <a:pt x="61" y="83"/>
                    <a:pt x="63" y="81"/>
                    <a:pt x="62" y="81"/>
                  </a:cubicBezTo>
                  <a:cubicBezTo>
                    <a:pt x="61" y="80"/>
                    <a:pt x="60" y="77"/>
                    <a:pt x="60" y="76"/>
                  </a:cubicBezTo>
                  <a:cubicBezTo>
                    <a:pt x="60" y="75"/>
                    <a:pt x="58" y="68"/>
                    <a:pt x="54" y="67"/>
                  </a:cubicBezTo>
                  <a:cubicBezTo>
                    <a:pt x="50" y="66"/>
                    <a:pt x="50" y="61"/>
                    <a:pt x="49" y="59"/>
                  </a:cubicBezTo>
                  <a:cubicBezTo>
                    <a:pt x="49" y="56"/>
                    <a:pt x="47" y="57"/>
                    <a:pt x="45" y="55"/>
                  </a:cubicBezTo>
                  <a:cubicBezTo>
                    <a:pt x="43" y="52"/>
                    <a:pt x="39" y="53"/>
                    <a:pt x="37" y="53"/>
                  </a:cubicBezTo>
                  <a:cubicBezTo>
                    <a:pt x="37" y="53"/>
                    <a:pt x="37" y="50"/>
                    <a:pt x="40" y="48"/>
                  </a:cubicBezTo>
                  <a:cubicBezTo>
                    <a:pt x="43" y="47"/>
                    <a:pt x="46" y="37"/>
                    <a:pt x="46" y="35"/>
                  </a:cubicBezTo>
                  <a:cubicBezTo>
                    <a:pt x="46" y="34"/>
                    <a:pt x="35" y="34"/>
                    <a:pt x="33" y="34"/>
                  </a:cubicBezTo>
                  <a:cubicBezTo>
                    <a:pt x="30" y="36"/>
                    <a:pt x="28" y="34"/>
                    <a:pt x="30" y="33"/>
                  </a:cubicBezTo>
                  <a:cubicBezTo>
                    <a:pt x="32" y="32"/>
                    <a:pt x="36" y="28"/>
                    <a:pt x="36" y="26"/>
                  </a:cubicBezTo>
                  <a:cubicBezTo>
                    <a:pt x="36" y="24"/>
                    <a:pt x="38" y="23"/>
                    <a:pt x="37" y="22"/>
                  </a:cubicBezTo>
                  <a:cubicBezTo>
                    <a:pt x="35" y="21"/>
                    <a:pt x="35" y="23"/>
                    <a:pt x="34" y="25"/>
                  </a:cubicBezTo>
                  <a:cubicBezTo>
                    <a:pt x="32" y="26"/>
                    <a:pt x="29" y="25"/>
                    <a:pt x="26" y="25"/>
                  </a:cubicBezTo>
                  <a:cubicBezTo>
                    <a:pt x="22" y="24"/>
                    <a:pt x="21" y="29"/>
                    <a:pt x="21" y="31"/>
                  </a:cubicBezTo>
                  <a:cubicBezTo>
                    <a:pt x="21" y="34"/>
                    <a:pt x="17" y="34"/>
                    <a:pt x="17" y="36"/>
                  </a:cubicBezTo>
                  <a:cubicBezTo>
                    <a:pt x="18" y="38"/>
                    <a:pt x="16" y="39"/>
                    <a:pt x="15" y="38"/>
                  </a:cubicBezTo>
                  <a:cubicBezTo>
                    <a:pt x="15" y="37"/>
                    <a:pt x="14" y="35"/>
                    <a:pt x="11" y="36"/>
                  </a:cubicBezTo>
                  <a:cubicBezTo>
                    <a:pt x="9" y="38"/>
                    <a:pt x="14" y="41"/>
                    <a:pt x="16" y="41"/>
                  </a:cubicBezTo>
                  <a:cubicBezTo>
                    <a:pt x="19" y="42"/>
                    <a:pt x="15" y="44"/>
                    <a:pt x="14" y="47"/>
                  </a:cubicBezTo>
                  <a:cubicBezTo>
                    <a:pt x="14" y="49"/>
                    <a:pt x="17" y="48"/>
                    <a:pt x="18" y="50"/>
                  </a:cubicBezTo>
                  <a:cubicBezTo>
                    <a:pt x="18" y="53"/>
                    <a:pt x="12" y="53"/>
                    <a:pt x="12" y="55"/>
                  </a:cubicBezTo>
                  <a:cubicBezTo>
                    <a:pt x="12" y="58"/>
                    <a:pt x="15" y="54"/>
                    <a:pt x="17" y="53"/>
                  </a:cubicBezTo>
                  <a:cubicBezTo>
                    <a:pt x="18" y="52"/>
                    <a:pt x="16" y="59"/>
                    <a:pt x="20" y="58"/>
                  </a:cubicBezTo>
                  <a:cubicBezTo>
                    <a:pt x="24" y="58"/>
                    <a:pt x="23" y="52"/>
                    <a:pt x="25" y="52"/>
                  </a:cubicBezTo>
                  <a:cubicBezTo>
                    <a:pt x="26" y="52"/>
                    <a:pt x="24" y="55"/>
                    <a:pt x="25" y="58"/>
                  </a:cubicBezTo>
                  <a:cubicBezTo>
                    <a:pt x="26" y="59"/>
                    <a:pt x="22" y="63"/>
                    <a:pt x="22" y="65"/>
                  </a:cubicBezTo>
                  <a:cubicBezTo>
                    <a:pt x="23" y="66"/>
                    <a:pt x="30" y="66"/>
                    <a:pt x="33" y="64"/>
                  </a:cubicBezTo>
                  <a:cubicBezTo>
                    <a:pt x="36" y="61"/>
                    <a:pt x="37" y="64"/>
                    <a:pt x="35" y="66"/>
                  </a:cubicBezTo>
                  <a:cubicBezTo>
                    <a:pt x="33" y="68"/>
                    <a:pt x="34" y="70"/>
                    <a:pt x="36" y="71"/>
                  </a:cubicBezTo>
                  <a:cubicBezTo>
                    <a:pt x="38" y="71"/>
                    <a:pt x="38" y="71"/>
                    <a:pt x="37" y="73"/>
                  </a:cubicBezTo>
                  <a:cubicBezTo>
                    <a:pt x="37" y="75"/>
                    <a:pt x="37" y="78"/>
                    <a:pt x="37" y="80"/>
                  </a:cubicBezTo>
                  <a:cubicBezTo>
                    <a:pt x="37" y="82"/>
                    <a:pt x="30" y="82"/>
                    <a:pt x="30" y="81"/>
                  </a:cubicBezTo>
                  <a:cubicBezTo>
                    <a:pt x="29" y="79"/>
                    <a:pt x="26" y="80"/>
                    <a:pt x="27" y="82"/>
                  </a:cubicBezTo>
                  <a:cubicBezTo>
                    <a:pt x="28" y="83"/>
                    <a:pt x="25" y="84"/>
                    <a:pt x="26" y="86"/>
                  </a:cubicBezTo>
                  <a:cubicBezTo>
                    <a:pt x="26" y="87"/>
                    <a:pt x="29" y="87"/>
                    <a:pt x="29" y="89"/>
                  </a:cubicBezTo>
                  <a:cubicBezTo>
                    <a:pt x="29" y="91"/>
                    <a:pt x="26" y="93"/>
                    <a:pt x="23" y="94"/>
                  </a:cubicBezTo>
                  <a:cubicBezTo>
                    <a:pt x="18" y="96"/>
                    <a:pt x="24" y="98"/>
                    <a:pt x="26" y="97"/>
                  </a:cubicBezTo>
                  <a:cubicBezTo>
                    <a:pt x="27" y="96"/>
                    <a:pt x="26" y="98"/>
                    <a:pt x="30" y="98"/>
                  </a:cubicBezTo>
                  <a:cubicBezTo>
                    <a:pt x="33" y="98"/>
                    <a:pt x="34" y="100"/>
                    <a:pt x="37" y="99"/>
                  </a:cubicBezTo>
                  <a:cubicBezTo>
                    <a:pt x="40" y="98"/>
                    <a:pt x="40" y="99"/>
                    <a:pt x="38" y="101"/>
                  </a:cubicBezTo>
                  <a:cubicBezTo>
                    <a:pt x="36" y="103"/>
                    <a:pt x="32" y="101"/>
                    <a:pt x="30" y="102"/>
                  </a:cubicBezTo>
                  <a:cubicBezTo>
                    <a:pt x="27" y="103"/>
                    <a:pt x="19" y="112"/>
                    <a:pt x="21" y="114"/>
                  </a:cubicBezTo>
                  <a:cubicBezTo>
                    <a:pt x="22" y="115"/>
                    <a:pt x="23" y="112"/>
                    <a:pt x="26" y="110"/>
                  </a:cubicBezTo>
                  <a:cubicBezTo>
                    <a:pt x="29" y="109"/>
                    <a:pt x="29" y="111"/>
                    <a:pt x="31" y="112"/>
                  </a:cubicBezTo>
                  <a:cubicBezTo>
                    <a:pt x="33" y="112"/>
                    <a:pt x="33" y="109"/>
                    <a:pt x="35" y="109"/>
                  </a:cubicBezTo>
                  <a:cubicBezTo>
                    <a:pt x="37" y="109"/>
                    <a:pt x="37" y="108"/>
                    <a:pt x="40" y="108"/>
                  </a:cubicBezTo>
                  <a:cubicBezTo>
                    <a:pt x="43" y="109"/>
                    <a:pt x="45" y="108"/>
                    <a:pt x="46" y="106"/>
                  </a:cubicBezTo>
                  <a:cubicBezTo>
                    <a:pt x="48" y="105"/>
                    <a:pt x="50" y="109"/>
                    <a:pt x="52" y="108"/>
                  </a:cubicBezTo>
                  <a:cubicBezTo>
                    <a:pt x="53" y="107"/>
                    <a:pt x="58" y="106"/>
                    <a:pt x="60" y="106"/>
                  </a:cubicBezTo>
                  <a:cubicBezTo>
                    <a:pt x="62" y="106"/>
                    <a:pt x="69" y="103"/>
                    <a:pt x="71" y="102"/>
                  </a:cubicBezTo>
                  <a:cubicBezTo>
                    <a:pt x="72" y="100"/>
                    <a:pt x="70" y="100"/>
                    <a:pt x="67" y="100"/>
                  </a:cubicBezTo>
                  <a:cubicBezTo>
                    <a:pt x="65" y="100"/>
                    <a:pt x="65" y="98"/>
                    <a:pt x="68" y="96"/>
                  </a:cubicBezTo>
                  <a:cubicBezTo>
                    <a:pt x="70" y="94"/>
                    <a:pt x="73" y="92"/>
                    <a:pt x="74" y="89"/>
                  </a:cubicBezTo>
                  <a:close/>
                  <a:moveTo>
                    <a:pt x="8" y="34"/>
                  </a:moveTo>
                  <a:cubicBezTo>
                    <a:pt x="11" y="34"/>
                    <a:pt x="15" y="28"/>
                    <a:pt x="13" y="27"/>
                  </a:cubicBezTo>
                  <a:cubicBezTo>
                    <a:pt x="12" y="25"/>
                    <a:pt x="6" y="34"/>
                    <a:pt x="8" y="34"/>
                  </a:cubicBezTo>
                  <a:close/>
                  <a:moveTo>
                    <a:pt x="50" y="10"/>
                  </a:moveTo>
                  <a:cubicBezTo>
                    <a:pt x="52" y="8"/>
                    <a:pt x="54" y="0"/>
                    <a:pt x="51" y="1"/>
                  </a:cubicBezTo>
                  <a:cubicBezTo>
                    <a:pt x="49" y="2"/>
                    <a:pt x="49" y="10"/>
                    <a:pt x="50" y="1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1055;p79"/>
            <p:cNvSpPr/>
            <p:nvPr/>
          </p:nvSpPr>
          <p:spPr>
            <a:xfrm>
              <a:off x="4692998" y="2008194"/>
              <a:ext cx="98953" cy="95598"/>
            </a:xfrm>
            <a:custGeom>
              <a:avLst/>
              <a:gdLst/>
              <a:ahLst/>
              <a:cxnLst/>
              <a:rect l="l" t="t" r="r" b="b"/>
              <a:pathLst>
                <a:path w="36" h="35" extrusionOk="0">
                  <a:moveTo>
                    <a:pt x="18" y="13"/>
                  </a:moveTo>
                  <a:cubicBezTo>
                    <a:pt x="17" y="13"/>
                    <a:pt x="16" y="9"/>
                    <a:pt x="18" y="8"/>
                  </a:cubicBezTo>
                  <a:cubicBezTo>
                    <a:pt x="19" y="7"/>
                    <a:pt x="20" y="2"/>
                    <a:pt x="19" y="1"/>
                  </a:cubicBezTo>
                  <a:cubicBezTo>
                    <a:pt x="17" y="0"/>
                    <a:pt x="14" y="1"/>
                    <a:pt x="14" y="4"/>
                  </a:cubicBezTo>
                  <a:cubicBezTo>
                    <a:pt x="13" y="8"/>
                    <a:pt x="10" y="6"/>
                    <a:pt x="9" y="7"/>
                  </a:cubicBezTo>
                  <a:cubicBezTo>
                    <a:pt x="8" y="8"/>
                    <a:pt x="11" y="9"/>
                    <a:pt x="9" y="11"/>
                  </a:cubicBezTo>
                  <a:cubicBezTo>
                    <a:pt x="8" y="12"/>
                    <a:pt x="7" y="8"/>
                    <a:pt x="5" y="8"/>
                  </a:cubicBezTo>
                  <a:cubicBezTo>
                    <a:pt x="3" y="8"/>
                    <a:pt x="3" y="12"/>
                    <a:pt x="2" y="13"/>
                  </a:cubicBezTo>
                  <a:cubicBezTo>
                    <a:pt x="0" y="15"/>
                    <a:pt x="1" y="19"/>
                    <a:pt x="2" y="22"/>
                  </a:cubicBezTo>
                  <a:cubicBezTo>
                    <a:pt x="2" y="25"/>
                    <a:pt x="5" y="27"/>
                    <a:pt x="4" y="28"/>
                  </a:cubicBezTo>
                  <a:cubicBezTo>
                    <a:pt x="4" y="29"/>
                    <a:pt x="4" y="31"/>
                    <a:pt x="5" y="32"/>
                  </a:cubicBezTo>
                  <a:cubicBezTo>
                    <a:pt x="8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4" y="31"/>
                    <a:pt x="12" y="29"/>
                    <a:pt x="12" y="28"/>
                  </a:cubicBezTo>
                  <a:cubicBezTo>
                    <a:pt x="12" y="27"/>
                    <a:pt x="15" y="27"/>
                    <a:pt x="16" y="29"/>
                  </a:cubicBezTo>
                  <a:cubicBezTo>
                    <a:pt x="17" y="30"/>
                    <a:pt x="21" y="31"/>
                    <a:pt x="21" y="29"/>
                  </a:cubicBezTo>
                  <a:cubicBezTo>
                    <a:pt x="21" y="28"/>
                    <a:pt x="20" y="24"/>
                    <a:pt x="18" y="25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5" y="23"/>
                    <a:pt x="16" y="21"/>
                    <a:pt x="17" y="19"/>
                  </a:cubicBezTo>
                  <a:cubicBezTo>
                    <a:pt x="17" y="17"/>
                    <a:pt x="21" y="18"/>
                    <a:pt x="22" y="17"/>
                  </a:cubicBezTo>
                  <a:cubicBezTo>
                    <a:pt x="22" y="15"/>
                    <a:pt x="19" y="13"/>
                    <a:pt x="18" y="13"/>
                  </a:cubicBezTo>
                  <a:close/>
                  <a:moveTo>
                    <a:pt x="35" y="20"/>
                  </a:moveTo>
                  <a:cubicBezTo>
                    <a:pt x="34" y="19"/>
                    <a:pt x="33" y="22"/>
                    <a:pt x="32" y="22"/>
                  </a:cubicBezTo>
                  <a:cubicBezTo>
                    <a:pt x="31" y="22"/>
                    <a:pt x="30" y="17"/>
                    <a:pt x="30" y="20"/>
                  </a:cubicBezTo>
                  <a:cubicBezTo>
                    <a:pt x="29" y="23"/>
                    <a:pt x="28" y="19"/>
                    <a:pt x="25" y="22"/>
                  </a:cubicBezTo>
                  <a:cubicBezTo>
                    <a:pt x="23" y="26"/>
                    <a:pt x="27" y="28"/>
                    <a:pt x="28" y="29"/>
                  </a:cubicBezTo>
                  <a:cubicBezTo>
                    <a:pt x="29" y="30"/>
                    <a:pt x="28" y="31"/>
                    <a:pt x="26" y="31"/>
                  </a:cubicBezTo>
                  <a:cubicBezTo>
                    <a:pt x="24" y="30"/>
                    <a:pt x="25" y="34"/>
                    <a:pt x="28" y="34"/>
                  </a:cubicBezTo>
                  <a:cubicBezTo>
                    <a:pt x="30" y="35"/>
                    <a:pt x="33" y="29"/>
                    <a:pt x="33" y="28"/>
                  </a:cubicBezTo>
                  <a:cubicBezTo>
                    <a:pt x="33" y="27"/>
                    <a:pt x="36" y="21"/>
                    <a:pt x="35" y="2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1056;p79"/>
            <p:cNvSpPr/>
            <p:nvPr/>
          </p:nvSpPr>
          <p:spPr>
            <a:xfrm>
              <a:off x="4758407" y="1639220"/>
              <a:ext cx="251575" cy="442770"/>
            </a:xfrm>
            <a:custGeom>
              <a:avLst/>
              <a:gdLst/>
              <a:ahLst/>
              <a:cxnLst/>
              <a:rect l="l" t="t" r="r" b="b"/>
              <a:pathLst>
                <a:path w="92" h="162" extrusionOk="0">
                  <a:moveTo>
                    <a:pt x="92" y="39"/>
                  </a:moveTo>
                  <a:cubicBezTo>
                    <a:pt x="91" y="37"/>
                    <a:pt x="89" y="34"/>
                    <a:pt x="91" y="34"/>
                  </a:cubicBezTo>
                  <a:cubicBezTo>
                    <a:pt x="92" y="34"/>
                    <a:pt x="92" y="30"/>
                    <a:pt x="91" y="28"/>
                  </a:cubicBezTo>
                  <a:cubicBezTo>
                    <a:pt x="89" y="27"/>
                    <a:pt x="91" y="22"/>
                    <a:pt x="89" y="21"/>
                  </a:cubicBezTo>
                  <a:cubicBezTo>
                    <a:pt x="87" y="20"/>
                    <a:pt x="88" y="17"/>
                    <a:pt x="89" y="15"/>
                  </a:cubicBezTo>
                  <a:cubicBezTo>
                    <a:pt x="89" y="12"/>
                    <a:pt x="81" y="10"/>
                    <a:pt x="78" y="8"/>
                  </a:cubicBezTo>
                  <a:cubicBezTo>
                    <a:pt x="74" y="6"/>
                    <a:pt x="72" y="4"/>
                    <a:pt x="69" y="2"/>
                  </a:cubicBezTo>
                  <a:cubicBezTo>
                    <a:pt x="66" y="0"/>
                    <a:pt x="65" y="5"/>
                    <a:pt x="65" y="7"/>
                  </a:cubicBezTo>
                  <a:cubicBezTo>
                    <a:pt x="65" y="10"/>
                    <a:pt x="62" y="10"/>
                    <a:pt x="60" y="8"/>
                  </a:cubicBezTo>
                  <a:cubicBezTo>
                    <a:pt x="57" y="7"/>
                    <a:pt x="56" y="8"/>
                    <a:pt x="52" y="7"/>
                  </a:cubicBezTo>
                  <a:cubicBezTo>
                    <a:pt x="49" y="6"/>
                    <a:pt x="50" y="10"/>
                    <a:pt x="50" y="13"/>
                  </a:cubicBezTo>
                  <a:cubicBezTo>
                    <a:pt x="50" y="15"/>
                    <a:pt x="47" y="15"/>
                    <a:pt x="45" y="15"/>
                  </a:cubicBezTo>
                  <a:cubicBezTo>
                    <a:pt x="43" y="15"/>
                    <a:pt x="39" y="17"/>
                    <a:pt x="39" y="19"/>
                  </a:cubicBezTo>
                  <a:cubicBezTo>
                    <a:pt x="39" y="21"/>
                    <a:pt x="36" y="23"/>
                    <a:pt x="37" y="24"/>
                  </a:cubicBezTo>
                  <a:cubicBezTo>
                    <a:pt x="38" y="26"/>
                    <a:pt x="36" y="27"/>
                    <a:pt x="35" y="28"/>
                  </a:cubicBezTo>
                  <a:cubicBezTo>
                    <a:pt x="33" y="30"/>
                    <a:pt x="33" y="32"/>
                    <a:pt x="32" y="34"/>
                  </a:cubicBezTo>
                  <a:cubicBezTo>
                    <a:pt x="31" y="35"/>
                    <a:pt x="32" y="37"/>
                    <a:pt x="30" y="38"/>
                  </a:cubicBezTo>
                  <a:cubicBezTo>
                    <a:pt x="28" y="40"/>
                    <a:pt x="25" y="39"/>
                    <a:pt x="24" y="40"/>
                  </a:cubicBezTo>
                  <a:cubicBezTo>
                    <a:pt x="23" y="41"/>
                    <a:pt x="24" y="43"/>
                    <a:pt x="24" y="46"/>
                  </a:cubicBezTo>
                  <a:cubicBezTo>
                    <a:pt x="23" y="49"/>
                    <a:pt x="22" y="53"/>
                    <a:pt x="19" y="55"/>
                  </a:cubicBezTo>
                  <a:cubicBezTo>
                    <a:pt x="17" y="58"/>
                    <a:pt x="20" y="59"/>
                    <a:pt x="21" y="59"/>
                  </a:cubicBezTo>
                  <a:cubicBezTo>
                    <a:pt x="22" y="60"/>
                    <a:pt x="22" y="62"/>
                    <a:pt x="21" y="64"/>
                  </a:cubicBezTo>
                  <a:cubicBezTo>
                    <a:pt x="20" y="65"/>
                    <a:pt x="17" y="65"/>
                    <a:pt x="16" y="64"/>
                  </a:cubicBezTo>
                  <a:cubicBezTo>
                    <a:pt x="14" y="64"/>
                    <a:pt x="10" y="65"/>
                    <a:pt x="9" y="69"/>
                  </a:cubicBezTo>
                  <a:cubicBezTo>
                    <a:pt x="7" y="73"/>
                    <a:pt x="7" y="75"/>
                    <a:pt x="8" y="77"/>
                  </a:cubicBezTo>
                  <a:cubicBezTo>
                    <a:pt x="9" y="78"/>
                    <a:pt x="6" y="80"/>
                    <a:pt x="8" y="84"/>
                  </a:cubicBezTo>
                  <a:cubicBezTo>
                    <a:pt x="10" y="88"/>
                    <a:pt x="7" y="88"/>
                    <a:pt x="8" y="90"/>
                  </a:cubicBezTo>
                  <a:cubicBezTo>
                    <a:pt x="8" y="94"/>
                    <a:pt x="12" y="93"/>
                    <a:pt x="12" y="96"/>
                  </a:cubicBezTo>
                  <a:cubicBezTo>
                    <a:pt x="12" y="99"/>
                    <a:pt x="11" y="100"/>
                    <a:pt x="10" y="100"/>
                  </a:cubicBezTo>
                  <a:cubicBezTo>
                    <a:pt x="8" y="100"/>
                    <a:pt x="9" y="102"/>
                    <a:pt x="10" y="103"/>
                  </a:cubicBezTo>
                  <a:cubicBezTo>
                    <a:pt x="11" y="104"/>
                    <a:pt x="11" y="109"/>
                    <a:pt x="10" y="111"/>
                  </a:cubicBezTo>
                  <a:cubicBezTo>
                    <a:pt x="10" y="112"/>
                    <a:pt x="5" y="111"/>
                    <a:pt x="5" y="112"/>
                  </a:cubicBezTo>
                  <a:cubicBezTo>
                    <a:pt x="6" y="114"/>
                    <a:pt x="4" y="117"/>
                    <a:pt x="4" y="118"/>
                  </a:cubicBezTo>
                  <a:cubicBezTo>
                    <a:pt x="4" y="120"/>
                    <a:pt x="4" y="124"/>
                    <a:pt x="2" y="124"/>
                  </a:cubicBezTo>
                  <a:cubicBezTo>
                    <a:pt x="2" y="123"/>
                    <a:pt x="1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6"/>
                    <a:pt x="1" y="129"/>
                    <a:pt x="3" y="131"/>
                  </a:cubicBezTo>
                  <a:cubicBezTo>
                    <a:pt x="6" y="133"/>
                    <a:pt x="4" y="136"/>
                    <a:pt x="6" y="138"/>
                  </a:cubicBezTo>
                  <a:cubicBezTo>
                    <a:pt x="9" y="141"/>
                    <a:pt x="8" y="144"/>
                    <a:pt x="10" y="146"/>
                  </a:cubicBezTo>
                  <a:cubicBezTo>
                    <a:pt x="12" y="148"/>
                    <a:pt x="12" y="148"/>
                    <a:pt x="11" y="151"/>
                  </a:cubicBezTo>
                  <a:cubicBezTo>
                    <a:pt x="10" y="153"/>
                    <a:pt x="13" y="153"/>
                    <a:pt x="13" y="154"/>
                  </a:cubicBezTo>
                  <a:cubicBezTo>
                    <a:pt x="13" y="156"/>
                    <a:pt x="13" y="159"/>
                    <a:pt x="13" y="160"/>
                  </a:cubicBezTo>
                  <a:cubicBezTo>
                    <a:pt x="14" y="162"/>
                    <a:pt x="16" y="160"/>
                    <a:pt x="20" y="160"/>
                  </a:cubicBezTo>
                  <a:cubicBezTo>
                    <a:pt x="22" y="160"/>
                    <a:pt x="22" y="159"/>
                    <a:pt x="22" y="156"/>
                  </a:cubicBezTo>
                  <a:cubicBezTo>
                    <a:pt x="22" y="154"/>
                    <a:pt x="24" y="155"/>
                    <a:pt x="24" y="154"/>
                  </a:cubicBezTo>
                  <a:cubicBezTo>
                    <a:pt x="25" y="152"/>
                    <a:pt x="28" y="152"/>
                    <a:pt x="31" y="153"/>
                  </a:cubicBezTo>
                  <a:cubicBezTo>
                    <a:pt x="33" y="154"/>
                    <a:pt x="34" y="152"/>
                    <a:pt x="34" y="149"/>
                  </a:cubicBezTo>
                  <a:cubicBezTo>
                    <a:pt x="35" y="148"/>
                    <a:pt x="36" y="150"/>
                    <a:pt x="37" y="151"/>
                  </a:cubicBezTo>
                  <a:cubicBezTo>
                    <a:pt x="38" y="151"/>
                    <a:pt x="41" y="147"/>
                    <a:pt x="42" y="144"/>
                  </a:cubicBezTo>
                  <a:cubicBezTo>
                    <a:pt x="43" y="141"/>
                    <a:pt x="42" y="141"/>
                    <a:pt x="39" y="144"/>
                  </a:cubicBezTo>
                  <a:cubicBezTo>
                    <a:pt x="36" y="148"/>
                    <a:pt x="38" y="141"/>
                    <a:pt x="39" y="139"/>
                  </a:cubicBezTo>
                  <a:cubicBezTo>
                    <a:pt x="40" y="136"/>
                    <a:pt x="40" y="130"/>
                    <a:pt x="40" y="128"/>
                  </a:cubicBezTo>
                  <a:cubicBezTo>
                    <a:pt x="41" y="127"/>
                    <a:pt x="41" y="124"/>
                    <a:pt x="45" y="124"/>
                  </a:cubicBezTo>
                  <a:cubicBezTo>
                    <a:pt x="47" y="124"/>
                    <a:pt x="52" y="120"/>
                    <a:pt x="51" y="118"/>
                  </a:cubicBezTo>
                  <a:cubicBezTo>
                    <a:pt x="50" y="116"/>
                    <a:pt x="56" y="113"/>
                    <a:pt x="56" y="112"/>
                  </a:cubicBezTo>
                  <a:cubicBezTo>
                    <a:pt x="56" y="111"/>
                    <a:pt x="50" y="105"/>
                    <a:pt x="48" y="104"/>
                  </a:cubicBezTo>
                  <a:cubicBezTo>
                    <a:pt x="46" y="103"/>
                    <a:pt x="43" y="104"/>
                    <a:pt x="43" y="102"/>
                  </a:cubicBezTo>
                  <a:cubicBezTo>
                    <a:pt x="44" y="101"/>
                    <a:pt x="43" y="97"/>
                    <a:pt x="42" y="94"/>
                  </a:cubicBezTo>
                  <a:cubicBezTo>
                    <a:pt x="42" y="92"/>
                    <a:pt x="45" y="89"/>
                    <a:pt x="45" y="87"/>
                  </a:cubicBezTo>
                  <a:cubicBezTo>
                    <a:pt x="45" y="85"/>
                    <a:pt x="45" y="82"/>
                    <a:pt x="47" y="81"/>
                  </a:cubicBezTo>
                  <a:cubicBezTo>
                    <a:pt x="49" y="80"/>
                    <a:pt x="47" y="78"/>
                    <a:pt x="50" y="78"/>
                  </a:cubicBezTo>
                  <a:cubicBezTo>
                    <a:pt x="53" y="77"/>
                    <a:pt x="53" y="74"/>
                    <a:pt x="56" y="72"/>
                  </a:cubicBezTo>
                  <a:cubicBezTo>
                    <a:pt x="58" y="71"/>
                    <a:pt x="58" y="70"/>
                    <a:pt x="63" y="68"/>
                  </a:cubicBezTo>
                  <a:cubicBezTo>
                    <a:pt x="67" y="66"/>
                    <a:pt x="73" y="62"/>
                    <a:pt x="74" y="60"/>
                  </a:cubicBezTo>
                  <a:cubicBezTo>
                    <a:pt x="75" y="57"/>
                    <a:pt x="70" y="54"/>
                    <a:pt x="73" y="53"/>
                  </a:cubicBezTo>
                  <a:cubicBezTo>
                    <a:pt x="77" y="50"/>
                    <a:pt x="74" y="47"/>
                    <a:pt x="76" y="46"/>
                  </a:cubicBezTo>
                  <a:cubicBezTo>
                    <a:pt x="79" y="45"/>
                    <a:pt x="80" y="44"/>
                    <a:pt x="81" y="42"/>
                  </a:cubicBezTo>
                  <a:cubicBezTo>
                    <a:pt x="82" y="41"/>
                    <a:pt x="85" y="42"/>
                    <a:pt x="89" y="42"/>
                  </a:cubicBezTo>
                  <a:cubicBezTo>
                    <a:pt x="90" y="42"/>
                    <a:pt x="92" y="42"/>
                    <a:pt x="92" y="42"/>
                  </a:cubicBezTo>
                  <a:cubicBezTo>
                    <a:pt x="92" y="41"/>
                    <a:pt x="92" y="39"/>
                    <a:pt x="92" y="39"/>
                  </a:cubicBezTo>
                  <a:close/>
                  <a:moveTo>
                    <a:pt x="55" y="135"/>
                  </a:moveTo>
                  <a:cubicBezTo>
                    <a:pt x="50" y="135"/>
                    <a:pt x="48" y="143"/>
                    <a:pt x="49" y="145"/>
                  </a:cubicBezTo>
                  <a:cubicBezTo>
                    <a:pt x="50" y="146"/>
                    <a:pt x="58" y="135"/>
                    <a:pt x="55" y="13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1057;p79"/>
            <p:cNvSpPr/>
            <p:nvPr/>
          </p:nvSpPr>
          <p:spPr>
            <a:xfrm>
              <a:off x="4966375" y="1949493"/>
              <a:ext cx="127463" cy="63732"/>
            </a:xfrm>
            <a:custGeom>
              <a:avLst/>
              <a:gdLst/>
              <a:ahLst/>
              <a:cxnLst/>
              <a:rect l="l" t="t" r="r" b="b"/>
              <a:pathLst>
                <a:path w="47" h="23" extrusionOk="0">
                  <a:moveTo>
                    <a:pt x="44" y="7"/>
                  </a:moveTo>
                  <a:cubicBezTo>
                    <a:pt x="44" y="5"/>
                    <a:pt x="47" y="4"/>
                    <a:pt x="45" y="2"/>
                  </a:cubicBezTo>
                  <a:cubicBezTo>
                    <a:pt x="45" y="2"/>
                    <a:pt x="44" y="2"/>
                    <a:pt x="44" y="3"/>
                  </a:cubicBezTo>
                  <a:cubicBezTo>
                    <a:pt x="41" y="3"/>
                    <a:pt x="33" y="0"/>
                    <a:pt x="30" y="1"/>
                  </a:cubicBezTo>
                  <a:cubicBezTo>
                    <a:pt x="26" y="2"/>
                    <a:pt x="18" y="2"/>
                    <a:pt x="16" y="4"/>
                  </a:cubicBezTo>
                  <a:cubicBezTo>
                    <a:pt x="14" y="6"/>
                    <a:pt x="9" y="7"/>
                    <a:pt x="11" y="9"/>
                  </a:cubicBezTo>
                  <a:cubicBezTo>
                    <a:pt x="13" y="9"/>
                    <a:pt x="11" y="10"/>
                    <a:pt x="13" y="13"/>
                  </a:cubicBezTo>
                  <a:cubicBezTo>
                    <a:pt x="14" y="15"/>
                    <a:pt x="15" y="16"/>
                    <a:pt x="18" y="15"/>
                  </a:cubicBezTo>
                  <a:cubicBezTo>
                    <a:pt x="20" y="15"/>
                    <a:pt x="21" y="16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18"/>
                    <a:pt x="26" y="18"/>
                    <a:pt x="27" y="19"/>
                  </a:cubicBezTo>
                  <a:cubicBezTo>
                    <a:pt x="28" y="19"/>
                    <a:pt x="32" y="23"/>
                    <a:pt x="34" y="22"/>
                  </a:cubicBezTo>
                  <a:cubicBezTo>
                    <a:pt x="35" y="22"/>
                    <a:pt x="39" y="23"/>
                    <a:pt x="42" y="23"/>
                  </a:cubicBezTo>
                  <a:cubicBezTo>
                    <a:pt x="41" y="22"/>
                    <a:pt x="41" y="21"/>
                    <a:pt x="42" y="21"/>
                  </a:cubicBezTo>
                  <a:cubicBezTo>
                    <a:pt x="43" y="21"/>
                    <a:pt x="44" y="21"/>
                    <a:pt x="44" y="19"/>
                  </a:cubicBezTo>
                  <a:cubicBezTo>
                    <a:pt x="43" y="17"/>
                    <a:pt x="42" y="17"/>
                    <a:pt x="42" y="15"/>
                  </a:cubicBezTo>
                  <a:cubicBezTo>
                    <a:pt x="42" y="13"/>
                    <a:pt x="41" y="12"/>
                    <a:pt x="42" y="10"/>
                  </a:cubicBezTo>
                  <a:cubicBezTo>
                    <a:pt x="42" y="9"/>
                    <a:pt x="43" y="9"/>
                    <a:pt x="44" y="7"/>
                  </a:cubicBezTo>
                  <a:close/>
                  <a:moveTo>
                    <a:pt x="5" y="12"/>
                  </a:moveTo>
                  <a:cubicBezTo>
                    <a:pt x="1" y="13"/>
                    <a:pt x="0" y="19"/>
                    <a:pt x="2" y="19"/>
                  </a:cubicBezTo>
                  <a:cubicBezTo>
                    <a:pt x="4" y="19"/>
                    <a:pt x="8" y="15"/>
                    <a:pt x="9" y="13"/>
                  </a:cubicBezTo>
                  <a:cubicBezTo>
                    <a:pt x="11" y="12"/>
                    <a:pt x="9" y="11"/>
                    <a:pt x="5" y="12"/>
                  </a:cubicBezTo>
                  <a:close/>
                  <a:moveTo>
                    <a:pt x="8" y="9"/>
                  </a:moveTo>
                  <a:cubicBezTo>
                    <a:pt x="9" y="8"/>
                    <a:pt x="2" y="8"/>
                    <a:pt x="4" y="9"/>
                  </a:cubicBezTo>
                  <a:cubicBezTo>
                    <a:pt x="5" y="10"/>
                    <a:pt x="8" y="10"/>
                    <a:pt x="8" y="9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1058;p79"/>
            <p:cNvSpPr/>
            <p:nvPr/>
          </p:nvSpPr>
          <p:spPr>
            <a:xfrm>
              <a:off x="5199501" y="3247616"/>
              <a:ext cx="164361" cy="196229"/>
            </a:xfrm>
            <a:custGeom>
              <a:avLst/>
              <a:gdLst/>
              <a:ahLst/>
              <a:cxnLst/>
              <a:rect l="l" t="t" r="r" b="b"/>
              <a:pathLst>
                <a:path w="60" h="72" extrusionOk="0">
                  <a:moveTo>
                    <a:pt x="53" y="16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8" y="6"/>
                    <a:pt x="57" y="6"/>
                    <a:pt x="56" y="6"/>
                  </a:cubicBezTo>
                  <a:cubicBezTo>
                    <a:pt x="55" y="7"/>
                    <a:pt x="53" y="6"/>
                    <a:pt x="52" y="5"/>
                  </a:cubicBezTo>
                  <a:cubicBezTo>
                    <a:pt x="52" y="4"/>
                    <a:pt x="49" y="5"/>
                    <a:pt x="46" y="6"/>
                  </a:cubicBezTo>
                  <a:cubicBezTo>
                    <a:pt x="43" y="8"/>
                    <a:pt x="42" y="11"/>
                    <a:pt x="41" y="11"/>
                  </a:cubicBezTo>
                  <a:cubicBezTo>
                    <a:pt x="40" y="10"/>
                    <a:pt x="34" y="9"/>
                    <a:pt x="33" y="9"/>
                  </a:cubicBezTo>
                  <a:cubicBezTo>
                    <a:pt x="31" y="9"/>
                    <a:pt x="25" y="5"/>
                    <a:pt x="24" y="4"/>
                  </a:cubicBezTo>
                  <a:cubicBezTo>
                    <a:pt x="23" y="2"/>
                    <a:pt x="17" y="3"/>
                    <a:pt x="16" y="2"/>
                  </a:cubicBezTo>
                  <a:cubicBezTo>
                    <a:pt x="15" y="1"/>
                    <a:pt x="13" y="1"/>
                    <a:pt x="13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6" y="0"/>
                    <a:pt x="2" y="2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9"/>
                    <a:pt x="8" y="22"/>
                  </a:cubicBezTo>
                  <a:cubicBezTo>
                    <a:pt x="7" y="25"/>
                    <a:pt x="4" y="29"/>
                    <a:pt x="2" y="31"/>
                  </a:cubicBezTo>
                  <a:cubicBezTo>
                    <a:pt x="2" y="31"/>
                    <a:pt x="1" y="33"/>
                    <a:pt x="1" y="36"/>
                  </a:cubicBezTo>
                  <a:cubicBezTo>
                    <a:pt x="3" y="36"/>
                    <a:pt x="5" y="37"/>
                    <a:pt x="5" y="38"/>
                  </a:cubicBezTo>
                  <a:cubicBezTo>
                    <a:pt x="5" y="40"/>
                    <a:pt x="1" y="39"/>
                    <a:pt x="1" y="43"/>
                  </a:cubicBezTo>
                  <a:cubicBezTo>
                    <a:pt x="1" y="43"/>
                    <a:pt x="1" y="43"/>
                    <a:pt x="0" y="44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34" y="68"/>
                    <a:pt x="40" y="72"/>
                  </a:cubicBezTo>
                  <a:cubicBezTo>
                    <a:pt x="43" y="65"/>
                    <a:pt x="47" y="57"/>
                    <a:pt x="48" y="56"/>
                  </a:cubicBezTo>
                  <a:cubicBezTo>
                    <a:pt x="49" y="53"/>
                    <a:pt x="50" y="54"/>
                    <a:pt x="52" y="52"/>
                  </a:cubicBezTo>
                  <a:cubicBezTo>
                    <a:pt x="53" y="50"/>
                    <a:pt x="54" y="53"/>
                    <a:pt x="56" y="49"/>
                  </a:cubicBezTo>
                  <a:cubicBezTo>
                    <a:pt x="57" y="49"/>
                    <a:pt x="57" y="48"/>
                    <a:pt x="57" y="48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1059;p79"/>
            <p:cNvSpPr/>
            <p:nvPr/>
          </p:nvSpPr>
          <p:spPr>
            <a:xfrm>
              <a:off x="5110610" y="3261033"/>
              <a:ext cx="110693" cy="115725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38" y="8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1"/>
                    <a:pt x="32" y="1"/>
                    <a:pt x="32" y="2"/>
                  </a:cubicBezTo>
                  <a:cubicBezTo>
                    <a:pt x="31" y="3"/>
                    <a:pt x="28" y="3"/>
                    <a:pt x="27" y="3"/>
                  </a:cubicBezTo>
                  <a:cubicBezTo>
                    <a:pt x="25" y="2"/>
                    <a:pt x="22" y="3"/>
                    <a:pt x="22" y="4"/>
                  </a:cubicBezTo>
                  <a:cubicBezTo>
                    <a:pt x="21" y="5"/>
                    <a:pt x="18" y="3"/>
                    <a:pt x="17" y="3"/>
                  </a:cubicBezTo>
                  <a:cubicBezTo>
                    <a:pt x="15" y="3"/>
                    <a:pt x="12" y="4"/>
                    <a:pt x="12" y="4"/>
                  </a:cubicBezTo>
                  <a:cubicBezTo>
                    <a:pt x="12" y="4"/>
                    <a:pt x="11" y="9"/>
                    <a:pt x="11" y="11"/>
                  </a:cubicBezTo>
                  <a:cubicBezTo>
                    <a:pt x="11" y="13"/>
                    <a:pt x="13" y="13"/>
                    <a:pt x="13" y="15"/>
                  </a:cubicBezTo>
                  <a:cubicBezTo>
                    <a:pt x="13" y="16"/>
                    <a:pt x="11" y="17"/>
                    <a:pt x="11" y="18"/>
                  </a:cubicBezTo>
                  <a:cubicBezTo>
                    <a:pt x="11" y="19"/>
                    <a:pt x="10" y="19"/>
                    <a:pt x="8" y="20"/>
                  </a:cubicBezTo>
                  <a:cubicBezTo>
                    <a:pt x="6" y="20"/>
                    <a:pt x="6" y="23"/>
                    <a:pt x="5" y="24"/>
                  </a:cubicBezTo>
                  <a:cubicBezTo>
                    <a:pt x="3" y="25"/>
                    <a:pt x="4" y="28"/>
                    <a:pt x="3" y="29"/>
                  </a:cubicBezTo>
                  <a:cubicBezTo>
                    <a:pt x="2" y="31"/>
                    <a:pt x="1" y="34"/>
                    <a:pt x="1" y="36"/>
                  </a:cubicBezTo>
                  <a:cubicBezTo>
                    <a:pt x="1" y="38"/>
                    <a:pt x="1" y="41"/>
                    <a:pt x="0" y="42"/>
                  </a:cubicBezTo>
                  <a:cubicBezTo>
                    <a:pt x="2" y="42"/>
                    <a:pt x="3" y="42"/>
                    <a:pt x="4" y="41"/>
                  </a:cubicBezTo>
                  <a:cubicBezTo>
                    <a:pt x="6" y="40"/>
                    <a:pt x="12" y="39"/>
                    <a:pt x="12" y="3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0" y="34"/>
                    <a:pt x="22" y="30"/>
                    <a:pt x="24" y="29"/>
                  </a:cubicBezTo>
                  <a:cubicBezTo>
                    <a:pt x="26" y="29"/>
                    <a:pt x="31" y="29"/>
                    <a:pt x="34" y="30"/>
                  </a:cubicBezTo>
                  <a:cubicBezTo>
                    <a:pt x="35" y="28"/>
                    <a:pt x="36" y="26"/>
                    <a:pt x="36" y="26"/>
                  </a:cubicBezTo>
                  <a:cubicBezTo>
                    <a:pt x="38" y="24"/>
                    <a:pt x="40" y="20"/>
                    <a:pt x="41" y="16"/>
                  </a:cubicBezTo>
                  <a:cubicBezTo>
                    <a:pt x="41" y="14"/>
                    <a:pt x="41" y="11"/>
                    <a:pt x="41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1060;p79"/>
            <p:cNvSpPr/>
            <p:nvPr/>
          </p:nvSpPr>
          <p:spPr>
            <a:xfrm>
              <a:off x="5659042" y="2343626"/>
              <a:ext cx="357236" cy="213000"/>
            </a:xfrm>
            <a:custGeom>
              <a:avLst/>
              <a:gdLst/>
              <a:ahLst/>
              <a:cxnLst/>
              <a:rect l="l" t="t" r="r" b="b"/>
              <a:pathLst>
                <a:path w="131" h="78" extrusionOk="0">
                  <a:moveTo>
                    <a:pt x="127" y="44"/>
                  </a:moveTo>
                  <a:cubicBezTo>
                    <a:pt x="124" y="41"/>
                    <a:pt x="118" y="38"/>
                    <a:pt x="117" y="39"/>
                  </a:cubicBezTo>
                  <a:cubicBezTo>
                    <a:pt x="117" y="41"/>
                    <a:pt x="113" y="41"/>
                    <a:pt x="112" y="39"/>
                  </a:cubicBezTo>
                  <a:cubicBezTo>
                    <a:pt x="110" y="38"/>
                    <a:pt x="109" y="36"/>
                    <a:pt x="104" y="38"/>
                  </a:cubicBezTo>
                  <a:cubicBezTo>
                    <a:pt x="100" y="39"/>
                    <a:pt x="97" y="41"/>
                    <a:pt x="97" y="43"/>
                  </a:cubicBezTo>
                  <a:cubicBezTo>
                    <a:pt x="97" y="45"/>
                    <a:pt x="93" y="47"/>
                    <a:pt x="93" y="44"/>
                  </a:cubicBezTo>
                  <a:cubicBezTo>
                    <a:pt x="93" y="42"/>
                    <a:pt x="89" y="41"/>
                    <a:pt x="87" y="40"/>
                  </a:cubicBezTo>
                  <a:cubicBezTo>
                    <a:pt x="85" y="40"/>
                    <a:pt x="81" y="41"/>
                    <a:pt x="80" y="38"/>
                  </a:cubicBezTo>
                  <a:cubicBezTo>
                    <a:pt x="80" y="37"/>
                    <a:pt x="76" y="34"/>
                    <a:pt x="76" y="31"/>
                  </a:cubicBezTo>
                  <a:cubicBezTo>
                    <a:pt x="76" y="28"/>
                    <a:pt x="77" y="24"/>
                    <a:pt x="75" y="24"/>
                  </a:cubicBezTo>
                  <a:cubicBezTo>
                    <a:pt x="73" y="24"/>
                    <a:pt x="71" y="20"/>
                    <a:pt x="69" y="20"/>
                  </a:cubicBezTo>
                  <a:cubicBezTo>
                    <a:pt x="67" y="20"/>
                    <a:pt x="55" y="20"/>
                    <a:pt x="54" y="19"/>
                  </a:cubicBezTo>
                  <a:cubicBezTo>
                    <a:pt x="52" y="18"/>
                    <a:pt x="45" y="22"/>
                    <a:pt x="44" y="20"/>
                  </a:cubicBezTo>
                  <a:cubicBezTo>
                    <a:pt x="44" y="18"/>
                    <a:pt x="39" y="12"/>
                    <a:pt x="36" y="10"/>
                  </a:cubicBezTo>
                  <a:cubicBezTo>
                    <a:pt x="35" y="11"/>
                    <a:pt x="35" y="12"/>
                    <a:pt x="33" y="13"/>
                  </a:cubicBezTo>
                  <a:cubicBezTo>
                    <a:pt x="27" y="17"/>
                    <a:pt x="23" y="16"/>
                    <a:pt x="25" y="11"/>
                  </a:cubicBezTo>
                  <a:cubicBezTo>
                    <a:pt x="26" y="7"/>
                    <a:pt x="26" y="1"/>
                    <a:pt x="24" y="1"/>
                  </a:cubicBezTo>
                  <a:cubicBezTo>
                    <a:pt x="21" y="1"/>
                    <a:pt x="23" y="11"/>
                    <a:pt x="20" y="12"/>
                  </a:cubicBezTo>
                  <a:cubicBezTo>
                    <a:pt x="18" y="12"/>
                    <a:pt x="17" y="5"/>
                    <a:pt x="19" y="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9"/>
                    <a:pt x="3" y="39"/>
                    <a:pt x="4" y="39"/>
                  </a:cubicBezTo>
                  <a:cubicBezTo>
                    <a:pt x="7" y="40"/>
                    <a:pt x="7" y="38"/>
                    <a:pt x="7" y="37"/>
                  </a:cubicBezTo>
                  <a:cubicBezTo>
                    <a:pt x="7" y="35"/>
                    <a:pt x="11" y="32"/>
                    <a:pt x="13" y="32"/>
                  </a:cubicBezTo>
                  <a:cubicBezTo>
                    <a:pt x="14" y="33"/>
                    <a:pt x="14" y="29"/>
                    <a:pt x="15" y="29"/>
                  </a:cubicBezTo>
                  <a:cubicBezTo>
                    <a:pt x="16" y="29"/>
                    <a:pt x="17" y="29"/>
                    <a:pt x="18" y="28"/>
                  </a:cubicBezTo>
                  <a:cubicBezTo>
                    <a:pt x="19" y="26"/>
                    <a:pt x="23" y="28"/>
                    <a:pt x="24" y="29"/>
                  </a:cubicBezTo>
                  <a:cubicBezTo>
                    <a:pt x="25" y="30"/>
                    <a:pt x="27" y="31"/>
                    <a:pt x="29" y="31"/>
                  </a:cubicBezTo>
                  <a:cubicBezTo>
                    <a:pt x="31" y="32"/>
                    <a:pt x="32" y="38"/>
                    <a:pt x="32" y="39"/>
                  </a:cubicBezTo>
                  <a:cubicBezTo>
                    <a:pt x="32" y="40"/>
                    <a:pt x="41" y="40"/>
                    <a:pt x="43" y="40"/>
                  </a:cubicBezTo>
                  <a:cubicBezTo>
                    <a:pt x="44" y="40"/>
                    <a:pt x="44" y="43"/>
                    <a:pt x="46" y="45"/>
                  </a:cubicBezTo>
                  <a:cubicBezTo>
                    <a:pt x="48" y="48"/>
                    <a:pt x="49" y="50"/>
                    <a:pt x="50" y="51"/>
                  </a:cubicBezTo>
                  <a:cubicBezTo>
                    <a:pt x="50" y="53"/>
                    <a:pt x="55" y="55"/>
                    <a:pt x="57" y="57"/>
                  </a:cubicBezTo>
                  <a:cubicBezTo>
                    <a:pt x="58" y="59"/>
                    <a:pt x="63" y="61"/>
                    <a:pt x="65" y="62"/>
                  </a:cubicBezTo>
                  <a:cubicBezTo>
                    <a:pt x="68" y="64"/>
                    <a:pt x="71" y="67"/>
                    <a:pt x="73" y="67"/>
                  </a:cubicBezTo>
                  <a:cubicBezTo>
                    <a:pt x="75" y="67"/>
                    <a:pt x="79" y="69"/>
                    <a:pt x="79" y="69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0" y="75"/>
                    <a:pt x="81" y="75"/>
                    <a:pt x="81" y="74"/>
                  </a:cubicBezTo>
                  <a:cubicBezTo>
                    <a:pt x="84" y="74"/>
                    <a:pt x="85" y="77"/>
                    <a:pt x="87" y="77"/>
                  </a:cubicBezTo>
                  <a:cubicBezTo>
                    <a:pt x="88" y="77"/>
                    <a:pt x="89" y="77"/>
                    <a:pt x="90" y="78"/>
                  </a:cubicBezTo>
                  <a:cubicBezTo>
                    <a:pt x="90" y="74"/>
                    <a:pt x="91" y="71"/>
                    <a:pt x="93" y="70"/>
                  </a:cubicBezTo>
                  <a:cubicBezTo>
                    <a:pt x="95" y="68"/>
                    <a:pt x="92" y="65"/>
                    <a:pt x="92" y="64"/>
                  </a:cubicBezTo>
                  <a:cubicBezTo>
                    <a:pt x="92" y="61"/>
                    <a:pt x="88" y="60"/>
                    <a:pt x="88" y="57"/>
                  </a:cubicBezTo>
                  <a:cubicBezTo>
                    <a:pt x="89" y="55"/>
                    <a:pt x="92" y="56"/>
                    <a:pt x="95" y="55"/>
                  </a:cubicBezTo>
                  <a:cubicBezTo>
                    <a:pt x="97" y="54"/>
                    <a:pt x="95" y="51"/>
                    <a:pt x="97" y="51"/>
                  </a:cubicBezTo>
                  <a:cubicBezTo>
                    <a:pt x="99" y="51"/>
                    <a:pt x="100" y="49"/>
                    <a:pt x="101" y="47"/>
                  </a:cubicBezTo>
                  <a:cubicBezTo>
                    <a:pt x="101" y="45"/>
                    <a:pt x="104" y="47"/>
                    <a:pt x="106" y="45"/>
                  </a:cubicBezTo>
                  <a:cubicBezTo>
                    <a:pt x="108" y="44"/>
                    <a:pt x="111" y="43"/>
                    <a:pt x="112" y="44"/>
                  </a:cubicBezTo>
                  <a:cubicBezTo>
                    <a:pt x="112" y="45"/>
                    <a:pt x="110" y="49"/>
                    <a:pt x="109" y="51"/>
                  </a:cubicBezTo>
                  <a:cubicBezTo>
                    <a:pt x="112" y="51"/>
                    <a:pt x="116" y="50"/>
                    <a:pt x="117" y="49"/>
                  </a:cubicBezTo>
                  <a:cubicBezTo>
                    <a:pt x="118" y="48"/>
                    <a:pt x="123" y="51"/>
                    <a:pt x="125" y="48"/>
                  </a:cubicBezTo>
                  <a:cubicBezTo>
                    <a:pt x="126" y="45"/>
                    <a:pt x="131" y="47"/>
                    <a:pt x="127" y="4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1061;p79"/>
            <p:cNvSpPr/>
            <p:nvPr/>
          </p:nvSpPr>
          <p:spPr>
            <a:xfrm>
              <a:off x="4627589" y="1171294"/>
              <a:ext cx="526629" cy="830195"/>
            </a:xfrm>
            <a:custGeom>
              <a:avLst/>
              <a:gdLst/>
              <a:ahLst/>
              <a:cxnLst/>
              <a:rect l="l" t="t" r="r" b="b"/>
              <a:pathLst>
                <a:path w="193" h="304" extrusionOk="0">
                  <a:moveTo>
                    <a:pt x="187" y="163"/>
                  </a:moveTo>
                  <a:cubicBezTo>
                    <a:pt x="187" y="165"/>
                    <a:pt x="184" y="164"/>
                    <a:pt x="184" y="162"/>
                  </a:cubicBezTo>
                  <a:cubicBezTo>
                    <a:pt x="184" y="161"/>
                    <a:pt x="179" y="159"/>
                    <a:pt x="179" y="158"/>
                  </a:cubicBezTo>
                  <a:cubicBezTo>
                    <a:pt x="179" y="158"/>
                    <a:pt x="181" y="158"/>
                    <a:pt x="183" y="159"/>
                  </a:cubicBezTo>
                  <a:cubicBezTo>
                    <a:pt x="184" y="160"/>
                    <a:pt x="186" y="159"/>
                    <a:pt x="188" y="157"/>
                  </a:cubicBezTo>
                  <a:cubicBezTo>
                    <a:pt x="190" y="155"/>
                    <a:pt x="192" y="157"/>
                    <a:pt x="192" y="155"/>
                  </a:cubicBezTo>
                  <a:cubicBezTo>
                    <a:pt x="193" y="153"/>
                    <a:pt x="190" y="153"/>
                    <a:pt x="189" y="152"/>
                  </a:cubicBezTo>
                  <a:cubicBezTo>
                    <a:pt x="188" y="151"/>
                    <a:pt x="186" y="149"/>
                    <a:pt x="183" y="150"/>
                  </a:cubicBezTo>
                  <a:cubicBezTo>
                    <a:pt x="180" y="150"/>
                    <a:pt x="180" y="149"/>
                    <a:pt x="179" y="148"/>
                  </a:cubicBezTo>
                  <a:cubicBezTo>
                    <a:pt x="178" y="146"/>
                    <a:pt x="174" y="149"/>
                    <a:pt x="174" y="152"/>
                  </a:cubicBezTo>
                  <a:cubicBezTo>
                    <a:pt x="174" y="154"/>
                    <a:pt x="171" y="154"/>
                    <a:pt x="172" y="153"/>
                  </a:cubicBezTo>
                  <a:cubicBezTo>
                    <a:pt x="173" y="151"/>
                    <a:pt x="170" y="149"/>
                    <a:pt x="173" y="148"/>
                  </a:cubicBezTo>
                  <a:cubicBezTo>
                    <a:pt x="175" y="148"/>
                    <a:pt x="174" y="144"/>
                    <a:pt x="169" y="144"/>
                  </a:cubicBezTo>
                  <a:cubicBezTo>
                    <a:pt x="166" y="143"/>
                    <a:pt x="164" y="147"/>
                    <a:pt x="165" y="148"/>
                  </a:cubicBezTo>
                  <a:cubicBezTo>
                    <a:pt x="166" y="149"/>
                    <a:pt x="162" y="154"/>
                    <a:pt x="160" y="154"/>
                  </a:cubicBezTo>
                  <a:cubicBezTo>
                    <a:pt x="159" y="154"/>
                    <a:pt x="161" y="150"/>
                    <a:pt x="161" y="148"/>
                  </a:cubicBezTo>
                  <a:cubicBezTo>
                    <a:pt x="160" y="145"/>
                    <a:pt x="159" y="147"/>
                    <a:pt x="156" y="151"/>
                  </a:cubicBezTo>
                  <a:cubicBezTo>
                    <a:pt x="153" y="153"/>
                    <a:pt x="151" y="157"/>
                    <a:pt x="149" y="157"/>
                  </a:cubicBezTo>
                  <a:cubicBezTo>
                    <a:pt x="147" y="158"/>
                    <a:pt x="147" y="154"/>
                    <a:pt x="150" y="153"/>
                  </a:cubicBezTo>
                  <a:cubicBezTo>
                    <a:pt x="153" y="151"/>
                    <a:pt x="153" y="147"/>
                    <a:pt x="155" y="147"/>
                  </a:cubicBezTo>
                  <a:cubicBezTo>
                    <a:pt x="156" y="147"/>
                    <a:pt x="156" y="144"/>
                    <a:pt x="154" y="144"/>
                  </a:cubicBezTo>
                  <a:cubicBezTo>
                    <a:pt x="152" y="143"/>
                    <a:pt x="151" y="146"/>
                    <a:pt x="150" y="147"/>
                  </a:cubicBezTo>
                  <a:cubicBezTo>
                    <a:pt x="149" y="148"/>
                    <a:pt x="144" y="146"/>
                    <a:pt x="144" y="147"/>
                  </a:cubicBezTo>
                  <a:cubicBezTo>
                    <a:pt x="144" y="148"/>
                    <a:pt x="143" y="148"/>
                    <a:pt x="143" y="150"/>
                  </a:cubicBezTo>
                  <a:cubicBezTo>
                    <a:pt x="144" y="151"/>
                    <a:pt x="143" y="153"/>
                    <a:pt x="142" y="151"/>
                  </a:cubicBezTo>
                  <a:cubicBezTo>
                    <a:pt x="141" y="149"/>
                    <a:pt x="138" y="150"/>
                    <a:pt x="137" y="153"/>
                  </a:cubicBezTo>
                  <a:cubicBezTo>
                    <a:pt x="135" y="154"/>
                    <a:pt x="133" y="154"/>
                    <a:pt x="135" y="155"/>
                  </a:cubicBezTo>
                  <a:cubicBezTo>
                    <a:pt x="136" y="156"/>
                    <a:pt x="136" y="159"/>
                    <a:pt x="134" y="160"/>
                  </a:cubicBezTo>
                  <a:cubicBezTo>
                    <a:pt x="132" y="160"/>
                    <a:pt x="133" y="154"/>
                    <a:pt x="131" y="154"/>
                  </a:cubicBezTo>
                  <a:cubicBezTo>
                    <a:pt x="130" y="155"/>
                    <a:pt x="130" y="152"/>
                    <a:pt x="133" y="152"/>
                  </a:cubicBezTo>
                  <a:cubicBezTo>
                    <a:pt x="135" y="152"/>
                    <a:pt x="137" y="149"/>
                    <a:pt x="137" y="148"/>
                  </a:cubicBezTo>
                  <a:cubicBezTo>
                    <a:pt x="136" y="147"/>
                    <a:pt x="134" y="147"/>
                    <a:pt x="134" y="149"/>
                  </a:cubicBezTo>
                  <a:cubicBezTo>
                    <a:pt x="134" y="151"/>
                    <a:pt x="130" y="150"/>
                    <a:pt x="128" y="150"/>
                  </a:cubicBezTo>
                  <a:cubicBezTo>
                    <a:pt x="125" y="150"/>
                    <a:pt x="126" y="153"/>
                    <a:pt x="129" y="154"/>
                  </a:cubicBezTo>
                  <a:cubicBezTo>
                    <a:pt x="131" y="156"/>
                    <a:pt x="128" y="158"/>
                    <a:pt x="127" y="156"/>
                  </a:cubicBezTo>
                  <a:cubicBezTo>
                    <a:pt x="125" y="155"/>
                    <a:pt x="122" y="155"/>
                    <a:pt x="121" y="156"/>
                  </a:cubicBezTo>
                  <a:cubicBezTo>
                    <a:pt x="119" y="157"/>
                    <a:pt x="125" y="159"/>
                    <a:pt x="125" y="160"/>
                  </a:cubicBezTo>
                  <a:cubicBezTo>
                    <a:pt x="125" y="161"/>
                    <a:pt x="122" y="159"/>
                    <a:pt x="121" y="160"/>
                  </a:cubicBezTo>
                  <a:cubicBezTo>
                    <a:pt x="121" y="161"/>
                    <a:pt x="118" y="159"/>
                    <a:pt x="118" y="157"/>
                  </a:cubicBezTo>
                  <a:cubicBezTo>
                    <a:pt x="118" y="155"/>
                    <a:pt x="112" y="158"/>
                    <a:pt x="115" y="159"/>
                  </a:cubicBezTo>
                  <a:cubicBezTo>
                    <a:pt x="118" y="159"/>
                    <a:pt x="117" y="161"/>
                    <a:pt x="117" y="164"/>
                  </a:cubicBezTo>
                  <a:cubicBezTo>
                    <a:pt x="117" y="166"/>
                    <a:pt x="114" y="165"/>
                    <a:pt x="115" y="162"/>
                  </a:cubicBezTo>
                  <a:cubicBezTo>
                    <a:pt x="115" y="160"/>
                    <a:pt x="112" y="160"/>
                    <a:pt x="110" y="162"/>
                  </a:cubicBezTo>
                  <a:cubicBezTo>
                    <a:pt x="108" y="163"/>
                    <a:pt x="110" y="159"/>
                    <a:pt x="109" y="157"/>
                  </a:cubicBezTo>
                  <a:cubicBezTo>
                    <a:pt x="108" y="155"/>
                    <a:pt x="106" y="157"/>
                    <a:pt x="105" y="158"/>
                  </a:cubicBezTo>
                  <a:cubicBezTo>
                    <a:pt x="102" y="158"/>
                    <a:pt x="101" y="158"/>
                    <a:pt x="103" y="160"/>
                  </a:cubicBezTo>
                  <a:cubicBezTo>
                    <a:pt x="104" y="162"/>
                    <a:pt x="104" y="164"/>
                    <a:pt x="102" y="164"/>
                  </a:cubicBezTo>
                  <a:cubicBezTo>
                    <a:pt x="100" y="163"/>
                    <a:pt x="99" y="164"/>
                    <a:pt x="99" y="165"/>
                  </a:cubicBezTo>
                  <a:cubicBezTo>
                    <a:pt x="100" y="166"/>
                    <a:pt x="97" y="167"/>
                    <a:pt x="96" y="165"/>
                  </a:cubicBezTo>
                  <a:cubicBezTo>
                    <a:pt x="96" y="164"/>
                    <a:pt x="93" y="165"/>
                    <a:pt x="92" y="166"/>
                  </a:cubicBezTo>
                  <a:cubicBezTo>
                    <a:pt x="91" y="168"/>
                    <a:pt x="87" y="169"/>
                    <a:pt x="88" y="171"/>
                  </a:cubicBezTo>
                  <a:cubicBezTo>
                    <a:pt x="88" y="173"/>
                    <a:pt x="91" y="170"/>
                    <a:pt x="93" y="171"/>
                  </a:cubicBezTo>
                  <a:cubicBezTo>
                    <a:pt x="94" y="171"/>
                    <a:pt x="93" y="173"/>
                    <a:pt x="94" y="174"/>
                  </a:cubicBezTo>
                  <a:cubicBezTo>
                    <a:pt x="94" y="175"/>
                    <a:pt x="94" y="177"/>
                    <a:pt x="93" y="176"/>
                  </a:cubicBezTo>
                  <a:cubicBezTo>
                    <a:pt x="92" y="174"/>
                    <a:pt x="89" y="174"/>
                    <a:pt x="89" y="176"/>
                  </a:cubicBezTo>
                  <a:cubicBezTo>
                    <a:pt x="89" y="178"/>
                    <a:pt x="87" y="176"/>
                    <a:pt x="86" y="174"/>
                  </a:cubicBezTo>
                  <a:cubicBezTo>
                    <a:pt x="84" y="172"/>
                    <a:pt x="83" y="177"/>
                    <a:pt x="82" y="176"/>
                  </a:cubicBezTo>
                  <a:cubicBezTo>
                    <a:pt x="81" y="175"/>
                    <a:pt x="84" y="171"/>
                    <a:pt x="83" y="170"/>
                  </a:cubicBezTo>
                  <a:cubicBezTo>
                    <a:pt x="82" y="168"/>
                    <a:pt x="82" y="171"/>
                    <a:pt x="79" y="173"/>
                  </a:cubicBezTo>
                  <a:cubicBezTo>
                    <a:pt x="77" y="176"/>
                    <a:pt x="73" y="176"/>
                    <a:pt x="74" y="177"/>
                  </a:cubicBezTo>
                  <a:cubicBezTo>
                    <a:pt x="75" y="178"/>
                    <a:pt x="71" y="178"/>
                    <a:pt x="71" y="181"/>
                  </a:cubicBezTo>
                  <a:cubicBezTo>
                    <a:pt x="70" y="183"/>
                    <a:pt x="65" y="184"/>
                    <a:pt x="62" y="186"/>
                  </a:cubicBezTo>
                  <a:cubicBezTo>
                    <a:pt x="58" y="188"/>
                    <a:pt x="63" y="189"/>
                    <a:pt x="65" y="186"/>
                  </a:cubicBezTo>
                  <a:cubicBezTo>
                    <a:pt x="67" y="184"/>
                    <a:pt x="67" y="185"/>
                    <a:pt x="70" y="183"/>
                  </a:cubicBezTo>
                  <a:cubicBezTo>
                    <a:pt x="73" y="181"/>
                    <a:pt x="76" y="180"/>
                    <a:pt x="77" y="180"/>
                  </a:cubicBezTo>
                  <a:cubicBezTo>
                    <a:pt x="79" y="181"/>
                    <a:pt x="81" y="182"/>
                    <a:pt x="82" y="180"/>
                  </a:cubicBezTo>
                  <a:cubicBezTo>
                    <a:pt x="83" y="178"/>
                    <a:pt x="85" y="178"/>
                    <a:pt x="86" y="179"/>
                  </a:cubicBezTo>
                  <a:cubicBezTo>
                    <a:pt x="88" y="181"/>
                    <a:pt x="84" y="182"/>
                    <a:pt x="85" y="184"/>
                  </a:cubicBezTo>
                  <a:cubicBezTo>
                    <a:pt x="87" y="186"/>
                    <a:pt x="83" y="187"/>
                    <a:pt x="83" y="185"/>
                  </a:cubicBezTo>
                  <a:cubicBezTo>
                    <a:pt x="83" y="183"/>
                    <a:pt x="82" y="182"/>
                    <a:pt x="81" y="183"/>
                  </a:cubicBezTo>
                  <a:cubicBezTo>
                    <a:pt x="80" y="185"/>
                    <a:pt x="79" y="187"/>
                    <a:pt x="77" y="187"/>
                  </a:cubicBezTo>
                  <a:cubicBezTo>
                    <a:pt x="76" y="187"/>
                    <a:pt x="74" y="189"/>
                    <a:pt x="74" y="192"/>
                  </a:cubicBezTo>
                  <a:cubicBezTo>
                    <a:pt x="74" y="194"/>
                    <a:pt x="71" y="192"/>
                    <a:pt x="71" y="194"/>
                  </a:cubicBezTo>
                  <a:cubicBezTo>
                    <a:pt x="71" y="197"/>
                    <a:pt x="68" y="201"/>
                    <a:pt x="65" y="203"/>
                  </a:cubicBezTo>
                  <a:cubicBezTo>
                    <a:pt x="61" y="206"/>
                    <a:pt x="64" y="207"/>
                    <a:pt x="63" y="209"/>
                  </a:cubicBezTo>
                  <a:cubicBezTo>
                    <a:pt x="62" y="211"/>
                    <a:pt x="58" y="209"/>
                    <a:pt x="58" y="210"/>
                  </a:cubicBezTo>
                  <a:cubicBezTo>
                    <a:pt x="57" y="211"/>
                    <a:pt x="58" y="215"/>
                    <a:pt x="57" y="217"/>
                  </a:cubicBezTo>
                  <a:cubicBezTo>
                    <a:pt x="55" y="218"/>
                    <a:pt x="57" y="220"/>
                    <a:pt x="57" y="222"/>
                  </a:cubicBezTo>
                  <a:cubicBezTo>
                    <a:pt x="57" y="224"/>
                    <a:pt x="52" y="221"/>
                    <a:pt x="52" y="223"/>
                  </a:cubicBezTo>
                  <a:cubicBezTo>
                    <a:pt x="52" y="225"/>
                    <a:pt x="48" y="224"/>
                    <a:pt x="46" y="225"/>
                  </a:cubicBezTo>
                  <a:cubicBezTo>
                    <a:pt x="46" y="225"/>
                    <a:pt x="49" y="227"/>
                    <a:pt x="51" y="229"/>
                  </a:cubicBezTo>
                  <a:cubicBezTo>
                    <a:pt x="53" y="230"/>
                    <a:pt x="49" y="232"/>
                    <a:pt x="48" y="230"/>
                  </a:cubicBezTo>
                  <a:cubicBezTo>
                    <a:pt x="48" y="228"/>
                    <a:pt x="46" y="231"/>
                    <a:pt x="42" y="232"/>
                  </a:cubicBezTo>
                  <a:cubicBezTo>
                    <a:pt x="39" y="234"/>
                    <a:pt x="40" y="237"/>
                    <a:pt x="37" y="237"/>
                  </a:cubicBezTo>
                  <a:cubicBezTo>
                    <a:pt x="34" y="237"/>
                    <a:pt x="35" y="241"/>
                    <a:pt x="34" y="243"/>
                  </a:cubicBezTo>
                  <a:cubicBezTo>
                    <a:pt x="32" y="244"/>
                    <a:pt x="33" y="239"/>
                    <a:pt x="30" y="239"/>
                  </a:cubicBezTo>
                  <a:cubicBezTo>
                    <a:pt x="27" y="239"/>
                    <a:pt x="27" y="241"/>
                    <a:pt x="29" y="244"/>
                  </a:cubicBezTo>
                  <a:cubicBezTo>
                    <a:pt x="31" y="246"/>
                    <a:pt x="26" y="244"/>
                    <a:pt x="25" y="246"/>
                  </a:cubicBezTo>
                  <a:cubicBezTo>
                    <a:pt x="23" y="249"/>
                    <a:pt x="19" y="248"/>
                    <a:pt x="18" y="249"/>
                  </a:cubicBezTo>
                  <a:cubicBezTo>
                    <a:pt x="17" y="250"/>
                    <a:pt x="21" y="250"/>
                    <a:pt x="22" y="252"/>
                  </a:cubicBezTo>
                  <a:cubicBezTo>
                    <a:pt x="22" y="253"/>
                    <a:pt x="18" y="252"/>
                    <a:pt x="15" y="252"/>
                  </a:cubicBezTo>
                  <a:cubicBezTo>
                    <a:pt x="13" y="251"/>
                    <a:pt x="13" y="255"/>
                    <a:pt x="11" y="254"/>
                  </a:cubicBezTo>
                  <a:cubicBezTo>
                    <a:pt x="10" y="254"/>
                    <a:pt x="7" y="257"/>
                    <a:pt x="8" y="258"/>
                  </a:cubicBezTo>
                  <a:cubicBezTo>
                    <a:pt x="10" y="260"/>
                    <a:pt x="7" y="260"/>
                    <a:pt x="5" y="259"/>
                  </a:cubicBezTo>
                  <a:cubicBezTo>
                    <a:pt x="4" y="258"/>
                    <a:pt x="2" y="261"/>
                    <a:pt x="2" y="262"/>
                  </a:cubicBezTo>
                  <a:cubicBezTo>
                    <a:pt x="1" y="264"/>
                    <a:pt x="5" y="265"/>
                    <a:pt x="5" y="266"/>
                  </a:cubicBezTo>
                  <a:cubicBezTo>
                    <a:pt x="5" y="267"/>
                    <a:pt x="2" y="268"/>
                    <a:pt x="4" y="269"/>
                  </a:cubicBezTo>
                  <a:cubicBezTo>
                    <a:pt x="6" y="269"/>
                    <a:pt x="4" y="271"/>
                    <a:pt x="3" y="272"/>
                  </a:cubicBezTo>
                  <a:cubicBezTo>
                    <a:pt x="1" y="272"/>
                    <a:pt x="1" y="274"/>
                    <a:pt x="3" y="274"/>
                  </a:cubicBezTo>
                  <a:cubicBezTo>
                    <a:pt x="4" y="276"/>
                    <a:pt x="0" y="277"/>
                    <a:pt x="2" y="279"/>
                  </a:cubicBezTo>
                  <a:cubicBezTo>
                    <a:pt x="4" y="282"/>
                    <a:pt x="6" y="279"/>
                    <a:pt x="6" y="281"/>
                  </a:cubicBezTo>
                  <a:cubicBezTo>
                    <a:pt x="7" y="283"/>
                    <a:pt x="10" y="281"/>
                    <a:pt x="11" y="278"/>
                  </a:cubicBezTo>
                  <a:cubicBezTo>
                    <a:pt x="14" y="276"/>
                    <a:pt x="15" y="281"/>
                    <a:pt x="13" y="281"/>
                  </a:cubicBezTo>
                  <a:cubicBezTo>
                    <a:pt x="10" y="281"/>
                    <a:pt x="9" y="282"/>
                    <a:pt x="9" y="284"/>
                  </a:cubicBezTo>
                  <a:cubicBezTo>
                    <a:pt x="10" y="286"/>
                    <a:pt x="6" y="286"/>
                    <a:pt x="6" y="283"/>
                  </a:cubicBezTo>
                  <a:cubicBezTo>
                    <a:pt x="6" y="281"/>
                    <a:pt x="2" y="284"/>
                    <a:pt x="3" y="286"/>
                  </a:cubicBezTo>
                  <a:cubicBezTo>
                    <a:pt x="5" y="287"/>
                    <a:pt x="3" y="288"/>
                    <a:pt x="3" y="290"/>
                  </a:cubicBezTo>
                  <a:cubicBezTo>
                    <a:pt x="3" y="291"/>
                    <a:pt x="6" y="291"/>
                    <a:pt x="7" y="289"/>
                  </a:cubicBezTo>
                  <a:cubicBezTo>
                    <a:pt x="9" y="287"/>
                    <a:pt x="10" y="287"/>
                    <a:pt x="11" y="289"/>
                  </a:cubicBezTo>
                  <a:cubicBezTo>
                    <a:pt x="12" y="291"/>
                    <a:pt x="10" y="290"/>
                    <a:pt x="10" y="293"/>
                  </a:cubicBezTo>
                  <a:cubicBezTo>
                    <a:pt x="10" y="295"/>
                    <a:pt x="8" y="293"/>
                    <a:pt x="6" y="295"/>
                  </a:cubicBezTo>
                  <a:cubicBezTo>
                    <a:pt x="5" y="297"/>
                    <a:pt x="11" y="300"/>
                    <a:pt x="14" y="301"/>
                  </a:cubicBezTo>
                  <a:cubicBezTo>
                    <a:pt x="16" y="301"/>
                    <a:pt x="18" y="304"/>
                    <a:pt x="22" y="303"/>
                  </a:cubicBezTo>
                  <a:cubicBezTo>
                    <a:pt x="27" y="303"/>
                    <a:pt x="35" y="295"/>
                    <a:pt x="36" y="293"/>
                  </a:cubicBezTo>
                  <a:cubicBezTo>
                    <a:pt x="37" y="292"/>
                    <a:pt x="40" y="293"/>
                    <a:pt x="42" y="292"/>
                  </a:cubicBezTo>
                  <a:cubicBezTo>
                    <a:pt x="44" y="291"/>
                    <a:pt x="42" y="287"/>
                    <a:pt x="44" y="286"/>
                  </a:cubicBezTo>
                  <a:cubicBezTo>
                    <a:pt x="45" y="286"/>
                    <a:pt x="46" y="290"/>
                    <a:pt x="46" y="291"/>
                  </a:cubicBezTo>
                  <a:cubicBezTo>
                    <a:pt x="47" y="291"/>
                    <a:pt x="48" y="292"/>
                    <a:pt x="48" y="294"/>
                  </a:cubicBezTo>
                  <a:cubicBezTo>
                    <a:pt x="49" y="294"/>
                    <a:pt x="50" y="294"/>
                    <a:pt x="50" y="295"/>
                  </a:cubicBezTo>
                  <a:cubicBezTo>
                    <a:pt x="52" y="296"/>
                    <a:pt x="52" y="291"/>
                    <a:pt x="52" y="289"/>
                  </a:cubicBezTo>
                  <a:cubicBezTo>
                    <a:pt x="52" y="288"/>
                    <a:pt x="54" y="286"/>
                    <a:pt x="53" y="284"/>
                  </a:cubicBezTo>
                  <a:cubicBezTo>
                    <a:pt x="53" y="282"/>
                    <a:pt x="58" y="283"/>
                    <a:pt x="58" y="282"/>
                  </a:cubicBezTo>
                  <a:cubicBezTo>
                    <a:pt x="59" y="280"/>
                    <a:pt x="59" y="275"/>
                    <a:pt x="58" y="274"/>
                  </a:cubicBezTo>
                  <a:cubicBezTo>
                    <a:pt x="57" y="274"/>
                    <a:pt x="56" y="271"/>
                    <a:pt x="58" y="271"/>
                  </a:cubicBezTo>
                  <a:cubicBezTo>
                    <a:pt x="59" y="271"/>
                    <a:pt x="60" y="270"/>
                    <a:pt x="60" y="267"/>
                  </a:cubicBezTo>
                  <a:cubicBezTo>
                    <a:pt x="60" y="264"/>
                    <a:pt x="56" y="265"/>
                    <a:pt x="56" y="261"/>
                  </a:cubicBezTo>
                  <a:cubicBezTo>
                    <a:pt x="55" y="259"/>
                    <a:pt x="58" y="259"/>
                    <a:pt x="56" y="255"/>
                  </a:cubicBezTo>
                  <a:cubicBezTo>
                    <a:pt x="54" y="251"/>
                    <a:pt x="57" y="249"/>
                    <a:pt x="56" y="248"/>
                  </a:cubicBezTo>
                  <a:cubicBezTo>
                    <a:pt x="55" y="246"/>
                    <a:pt x="55" y="244"/>
                    <a:pt x="57" y="240"/>
                  </a:cubicBezTo>
                  <a:cubicBezTo>
                    <a:pt x="58" y="237"/>
                    <a:pt x="62" y="235"/>
                    <a:pt x="64" y="235"/>
                  </a:cubicBezTo>
                  <a:cubicBezTo>
                    <a:pt x="65" y="236"/>
                    <a:pt x="68" y="237"/>
                    <a:pt x="69" y="235"/>
                  </a:cubicBezTo>
                  <a:cubicBezTo>
                    <a:pt x="70" y="233"/>
                    <a:pt x="70" y="231"/>
                    <a:pt x="69" y="230"/>
                  </a:cubicBezTo>
                  <a:cubicBezTo>
                    <a:pt x="68" y="230"/>
                    <a:pt x="65" y="229"/>
                    <a:pt x="67" y="226"/>
                  </a:cubicBezTo>
                  <a:cubicBezTo>
                    <a:pt x="70" y="224"/>
                    <a:pt x="71" y="220"/>
                    <a:pt x="72" y="217"/>
                  </a:cubicBezTo>
                  <a:cubicBezTo>
                    <a:pt x="72" y="214"/>
                    <a:pt x="71" y="212"/>
                    <a:pt x="72" y="211"/>
                  </a:cubicBezTo>
                  <a:cubicBezTo>
                    <a:pt x="73" y="210"/>
                    <a:pt x="76" y="211"/>
                    <a:pt x="78" y="209"/>
                  </a:cubicBezTo>
                  <a:cubicBezTo>
                    <a:pt x="80" y="208"/>
                    <a:pt x="79" y="206"/>
                    <a:pt x="80" y="205"/>
                  </a:cubicBezTo>
                  <a:cubicBezTo>
                    <a:pt x="81" y="203"/>
                    <a:pt x="82" y="201"/>
                    <a:pt x="83" y="199"/>
                  </a:cubicBezTo>
                  <a:cubicBezTo>
                    <a:pt x="84" y="198"/>
                    <a:pt x="86" y="197"/>
                    <a:pt x="85" y="195"/>
                  </a:cubicBezTo>
                  <a:cubicBezTo>
                    <a:pt x="84" y="194"/>
                    <a:pt x="87" y="192"/>
                    <a:pt x="87" y="190"/>
                  </a:cubicBezTo>
                  <a:cubicBezTo>
                    <a:pt x="87" y="188"/>
                    <a:pt x="91" y="186"/>
                    <a:pt x="93" y="186"/>
                  </a:cubicBezTo>
                  <a:cubicBezTo>
                    <a:pt x="95" y="186"/>
                    <a:pt x="98" y="186"/>
                    <a:pt x="98" y="184"/>
                  </a:cubicBezTo>
                  <a:cubicBezTo>
                    <a:pt x="98" y="181"/>
                    <a:pt x="97" y="177"/>
                    <a:pt x="100" y="178"/>
                  </a:cubicBezTo>
                  <a:cubicBezTo>
                    <a:pt x="104" y="179"/>
                    <a:pt x="106" y="178"/>
                    <a:pt x="108" y="179"/>
                  </a:cubicBezTo>
                  <a:cubicBezTo>
                    <a:pt x="110" y="181"/>
                    <a:pt x="113" y="181"/>
                    <a:pt x="113" y="178"/>
                  </a:cubicBezTo>
                  <a:cubicBezTo>
                    <a:pt x="113" y="176"/>
                    <a:pt x="114" y="171"/>
                    <a:pt x="118" y="173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1"/>
                    <a:pt x="121" y="169"/>
                    <a:pt x="123" y="169"/>
                  </a:cubicBezTo>
                  <a:cubicBezTo>
                    <a:pt x="126" y="170"/>
                    <a:pt x="128" y="175"/>
                    <a:pt x="130" y="176"/>
                  </a:cubicBezTo>
                  <a:cubicBezTo>
                    <a:pt x="134" y="177"/>
                    <a:pt x="138" y="177"/>
                    <a:pt x="139" y="176"/>
                  </a:cubicBezTo>
                  <a:cubicBezTo>
                    <a:pt x="140" y="174"/>
                    <a:pt x="143" y="177"/>
                    <a:pt x="144" y="177"/>
                  </a:cubicBezTo>
                  <a:cubicBezTo>
                    <a:pt x="147" y="176"/>
                    <a:pt x="147" y="180"/>
                    <a:pt x="149" y="177"/>
                  </a:cubicBezTo>
                  <a:cubicBezTo>
                    <a:pt x="151" y="175"/>
                    <a:pt x="149" y="173"/>
                    <a:pt x="152" y="173"/>
                  </a:cubicBezTo>
                  <a:cubicBezTo>
                    <a:pt x="155" y="174"/>
                    <a:pt x="154" y="169"/>
                    <a:pt x="154" y="166"/>
                  </a:cubicBezTo>
                  <a:cubicBezTo>
                    <a:pt x="154" y="165"/>
                    <a:pt x="158" y="164"/>
                    <a:pt x="158" y="162"/>
                  </a:cubicBezTo>
                  <a:cubicBezTo>
                    <a:pt x="158" y="160"/>
                    <a:pt x="165" y="162"/>
                    <a:pt x="166" y="160"/>
                  </a:cubicBezTo>
                  <a:cubicBezTo>
                    <a:pt x="167" y="159"/>
                    <a:pt x="170" y="157"/>
                    <a:pt x="171" y="160"/>
                  </a:cubicBezTo>
                  <a:cubicBezTo>
                    <a:pt x="173" y="163"/>
                    <a:pt x="179" y="164"/>
                    <a:pt x="179" y="165"/>
                  </a:cubicBezTo>
                  <a:cubicBezTo>
                    <a:pt x="179" y="166"/>
                    <a:pt x="179" y="168"/>
                    <a:pt x="179" y="169"/>
                  </a:cubicBezTo>
                  <a:cubicBezTo>
                    <a:pt x="180" y="168"/>
                    <a:pt x="181" y="167"/>
                    <a:pt x="183" y="167"/>
                  </a:cubicBezTo>
                  <a:cubicBezTo>
                    <a:pt x="185" y="167"/>
                    <a:pt x="187" y="165"/>
                    <a:pt x="189" y="165"/>
                  </a:cubicBezTo>
                  <a:cubicBezTo>
                    <a:pt x="191" y="165"/>
                    <a:pt x="192" y="165"/>
                    <a:pt x="192" y="162"/>
                  </a:cubicBezTo>
                  <a:cubicBezTo>
                    <a:pt x="191" y="161"/>
                    <a:pt x="188" y="161"/>
                    <a:pt x="187" y="163"/>
                  </a:cubicBezTo>
                  <a:close/>
                  <a:moveTo>
                    <a:pt x="54" y="21"/>
                  </a:moveTo>
                  <a:cubicBezTo>
                    <a:pt x="58" y="22"/>
                    <a:pt x="51" y="26"/>
                    <a:pt x="50" y="29"/>
                  </a:cubicBezTo>
                  <a:cubicBezTo>
                    <a:pt x="49" y="32"/>
                    <a:pt x="55" y="35"/>
                    <a:pt x="58" y="37"/>
                  </a:cubicBezTo>
                  <a:cubicBezTo>
                    <a:pt x="60" y="40"/>
                    <a:pt x="66" y="39"/>
                    <a:pt x="68" y="38"/>
                  </a:cubicBezTo>
                  <a:cubicBezTo>
                    <a:pt x="70" y="36"/>
                    <a:pt x="70" y="32"/>
                    <a:pt x="72" y="32"/>
                  </a:cubicBezTo>
                  <a:cubicBezTo>
                    <a:pt x="75" y="32"/>
                    <a:pt x="73" y="30"/>
                    <a:pt x="76" y="29"/>
                  </a:cubicBezTo>
                  <a:cubicBezTo>
                    <a:pt x="78" y="28"/>
                    <a:pt x="79" y="31"/>
                    <a:pt x="77" y="33"/>
                  </a:cubicBezTo>
                  <a:cubicBezTo>
                    <a:pt x="74" y="35"/>
                    <a:pt x="80" y="35"/>
                    <a:pt x="82" y="32"/>
                  </a:cubicBezTo>
                  <a:cubicBezTo>
                    <a:pt x="86" y="30"/>
                    <a:pt x="86" y="32"/>
                    <a:pt x="86" y="35"/>
                  </a:cubicBezTo>
                  <a:cubicBezTo>
                    <a:pt x="85" y="38"/>
                    <a:pt x="79" y="36"/>
                    <a:pt x="77" y="39"/>
                  </a:cubicBezTo>
                  <a:cubicBezTo>
                    <a:pt x="75" y="42"/>
                    <a:pt x="69" y="40"/>
                    <a:pt x="65" y="43"/>
                  </a:cubicBezTo>
                  <a:cubicBezTo>
                    <a:pt x="62" y="46"/>
                    <a:pt x="68" y="46"/>
                    <a:pt x="72" y="45"/>
                  </a:cubicBezTo>
                  <a:cubicBezTo>
                    <a:pt x="76" y="44"/>
                    <a:pt x="84" y="44"/>
                    <a:pt x="87" y="45"/>
                  </a:cubicBezTo>
                  <a:cubicBezTo>
                    <a:pt x="90" y="45"/>
                    <a:pt x="85" y="46"/>
                    <a:pt x="80" y="46"/>
                  </a:cubicBezTo>
                  <a:cubicBezTo>
                    <a:pt x="75" y="46"/>
                    <a:pt x="73" y="48"/>
                    <a:pt x="74" y="49"/>
                  </a:cubicBezTo>
                  <a:cubicBezTo>
                    <a:pt x="74" y="51"/>
                    <a:pt x="67" y="48"/>
                    <a:pt x="67" y="51"/>
                  </a:cubicBezTo>
                  <a:cubicBezTo>
                    <a:pt x="66" y="54"/>
                    <a:pt x="73" y="56"/>
                    <a:pt x="74" y="56"/>
                  </a:cubicBezTo>
                  <a:cubicBezTo>
                    <a:pt x="75" y="58"/>
                    <a:pt x="80" y="57"/>
                    <a:pt x="82" y="57"/>
                  </a:cubicBezTo>
                  <a:cubicBezTo>
                    <a:pt x="82" y="58"/>
                    <a:pt x="78" y="60"/>
                    <a:pt x="78" y="60"/>
                  </a:cubicBezTo>
                  <a:cubicBezTo>
                    <a:pt x="77" y="61"/>
                    <a:pt x="82" y="63"/>
                    <a:pt x="83" y="64"/>
                  </a:cubicBezTo>
                  <a:cubicBezTo>
                    <a:pt x="84" y="66"/>
                    <a:pt x="89" y="65"/>
                    <a:pt x="89" y="63"/>
                  </a:cubicBezTo>
                  <a:cubicBezTo>
                    <a:pt x="88" y="60"/>
                    <a:pt x="92" y="51"/>
                    <a:pt x="97" y="49"/>
                  </a:cubicBezTo>
                  <a:cubicBezTo>
                    <a:pt x="102" y="47"/>
                    <a:pt x="99" y="46"/>
                    <a:pt x="100" y="43"/>
                  </a:cubicBezTo>
                  <a:cubicBezTo>
                    <a:pt x="101" y="40"/>
                    <a:pt x="105" y="43"/>
                    <a:pt x="104" y="40"/>
                  </a:cubicBezTo>
                  <a:cubicBezTo>
                    <a:pt x="102" y="38"/>
                    <a:pt x="103" y="37"/>
                    <a:pt x="106" y="34"/>
                  </a:cubicBezTo>
                  <a:cubicBezTo>
                    <a:pt x="109" y="31"/>
                    <a:pt x="111" y="33"/>
                    <a:pt x="115" y="32"/>
                  </a:cubicBezTo>
                  <a:cubicBezTo>
                    <a:pt x="118" y="30"/>
                    <a:pt x="120" y="32"/>
                    <a:pt x="117" y="33"/>
                  </a:cubicBezTo>
                  <a:cubicBezTo>
                    <a:pt x="113" y="33"/>
                    <a:pt x="115" y="37"/>
                    <a:pt x="118" y="39"/>
                  </a:cubicBezTo>
                  <a:cubicBezTo>
                    <a:pt x="120" y="40"/>
                    <a:pt x="118" y="41"/>
                    <a:pt x="120" y="42"/>
                  </a:cubicBezTo>
                  <a:cubicBezTo>
                    <a:pt x="122" y="42"/>
                    <a:pt x="122" y="45"/>
                    <a:pt x="118" y="48"/>
                  </a:cubicBezTo>
                  <a:cubicBezTo>
                    <a:pt x="116" y="52"/>
                    <a:pt x="119" y="52"/>
                    <a:pt x="126" y="50"/>
                  </a:cubicBezTo>
                  <a:cubicBezTo>
                    <a:pt x="132" y="47"/>
                    <a:pt x="129" y="52"/>
                    <a:pt x="130" y="54"/>
                  </a:cubicBezTo>
                  <a:cubicBezTo>
                    <a:pt x="131" y="56"/>
                    <a:pt x="137" y="52"/>
                    <a:pt x="140" y="49"/>
                  </a:cubicBezTo>
                  <a:cubicBezTo>
                    <a:pt x="143" y="46"/>
                    <a:pt x="146" y="46"/>
                    <a:pt x="146" y="44"/>
                  </a:cubicBezTo>
                  <a:cubicBezTo>
                    <a:pt x="145" y="43"/>
                    <a:pt x="143" y="43"/>
                    <a:pt x="141" y="44"/>
                  </a:cubicBezTo>
                  <a:cubicBezTo>
                    <a:pt x="138" y="44"/>
                    <a:pt x="132" y="44"/>
                    <a:pt x="134" y="42"/>
                  </a:cubicBezTo>
                  <a:cubicBezTo>
                    <a:pt x="136" y="40"/>
                    <a:pt x="136" y="39"/>
                    <a:pt x="133" y="39"/>
                  </a:cubicBezTo>
                  <a:cubicBezTo>
                    <a:pt x="130" y="40"/>
                    <a:pt x="125" y="38"/>
                    <a:pt x="128" y="37"/>
                  </a:cubicBezTo>
                  <a:cubicBezTo>
                    <a:pt x="130" y="36"/>
                    <a:pt x="126" y="32"/>
                    <a:pt x="123" y="32"/>
                  </a:cubicBezTo>
                  <a:cubicBezTo>
                    <a:pt x="121" y="33"/>
                    <a:pt x="121" y="31"/>
                    <a:pt x="122" y="29"/>
                  </a:cubicBezTo>
                  <a:cubicBezTo>
                    <a:pt x="122" y="27"/>
                    <a:pt x="115" y="26"/>
                    <a:pt x="117" y="25"/>
                  </a:cubicBezTo>
                  <a:cubicBezTo>
                    <a:pt x="118" y="25"/>
                    <a:pt x="114" y="23"/>
                    <a:pt x="113" y="24"/>
                  </a:cubicBezTo>
                  <a:cubicBezTo>
                    <a:pt x="112" y="26"/>
                    <a:pt x="110" y="25"/>
                    <a:pt x="110" y="23"/>
                  </a:cubicBezTo>
                  <a:cubicBezTo>
                    <a:pt x="110" y="21"/>
                    <a:pt x="105" y="22"/>
                    <a:pt x="103" y="22"/>
                  </a:cubicBezTo>
                  <a:cubicBezTo>
                    <a:pt x="101" y="22"/>
                    <a:pt x="102" y="18"/>
                    <a:pt x="100" y="17"/>
                  </a:cubicBezTo>
                  <a:cubicBezTo>
                    <a:pt x="98" y="15"/>
                    <a:pt x="95" y="20"/>
                    <a:pt x="94" y="19"/>
                  </a:cubicBezTo>
                  <a:cubicBezTo>
                    <a:pt x="93" y="19"/>
                    <a:pt x="95" y="16"/>
                    <a:pt x="95" y="14"/>
                  </a:cubicBezTo>
                  <a:cubicBezTo>
                    <a:pt x="96" y="12"/>
                    <a:pt x="89" y="9"/>
                    <a:pt x="88" y="11"/>
                  </a:cubicBezTo>
                  <a:cubicBezTo>
                    <a:pt x="87" y="13"/>
                    <a:pt x="86" y="8"/>
                    <a:pt x="84" y="8"/>
                  </a:cubicBezTo>
                  <a:cubicBezTo>
                    <a:pt x="82" y="8"/>
                    <a:pt x="83" y="11"/>
                    <a:pt x="82" y="11"/>
                  </a:cubicBezTo>
                  <a:cubicBezTo>
                    <a:pt x="81" y="11"/>
                    <a:pt x="79" y="13"/>
                    <a:pt x="82" y="15"/>
                  </a:cubicBezTo>
                  <a:cubicBezTo>
                    <a:pt x="83" y="17"/>
                    <a:pt x="86" y="25"/>
                    <a:pt x="86" y="26"/>
                  </a:cubicBezTo>
                  <a:cubicBezTo>
                    <a:pt x="85" y="27"/>
                    <a:pt x="78" y="20"/>
                    <a:pt x="78" y="17"/>
                  </a:cubicBezTo>
                  <a:cubicBezTo>
                    <a:pt x="77" y="13"/>
                    <a:pt x="73" y="10"/>
                    <a:pt x="72" y="13"/>
                  </a:cubicBezTo>
                  <a:cubicBezTo>
                    <a:pt x="71" y="15"/>
                    <a:pt x="69" y="16"/>
                    <a:pt x="70" y="19"/>
                  </a:cubicBezTo>
                  <a:cubicBezTo>
                    <a:pt x="70" y="21"/>
                    <a:pt x="68" y="22"/>
                    <a:pt x="68" y="20"/>
                  </a:cubicBezTo>
                  <a:cubicBezTo>
                    <a:pt x="68" y="18"/>
                    <a:pt x="63" y="16"/>
                    <a:pt x="62" y="16"/>
                  </a:cubicBezTo>
                  <a:cubicBezTo>
                    <a:pt x="60" y="16"/>
                    <a:pt x="66" y="14"/>
                    <a:pt x="69" y="13"/>
                  </a:cubicBezTo>
                  <a:cubicBezTo>
                    <a:pt x="70" y="12"/>
                    <a:pt x="66" y="10"/>
                    <a:pt x="64" y="12"/>
                  </a:cubicBezTo>
                  <a:cubicBezTo>
                    <a:pt x="62" y="13"/>
                    <a:pt x="59" y="11"/>
                    <a:pt x="58" y="13"/>
                  </a:cubicBezTo>
                  <a:cubicBezTo>
                    <a:pt x="57" y="15"/>
                    <a:pt x="55" y="13"/>
                    <a:pt x="53" y="12"/>
                  </a:cubicBezTo>
                  <a:cubicBezTo>
                    <a:pt x="50" y="12"/>
                    <a:pt x="48" y="16"/>
                    <a:pt x="46" y="15"/>
                  </a:cubicBezTo>
                  <a:cubicBezTo>
                    <a:pt x="45" y="14"/>
                    <a:pt x="44" y="19"/>
                    <a:pt x="46" y="22"/>
                  </a:cubicBezTo>
                  <a:cubicBezTo>
                    <a:pt x="49" y="26"/>
                    <a:pt x="51" y="21"/>
                    <a:pt x="54" y="21"/>
                  </a:cubicBezTo>
                  <a:close/>
                  <a:moveTo>
                    <a:pt x="47" y="35"/>
                  </a:moveTo>
                  <a:cubicBezTo>
                    <a:pt x="49" y="35"/>
                    <a:pt x="51" y="39"/>
                    <a:pt x="53" y="39"/>
                  </a:cubicBezTo>
                  <a:cubicBezTo>
                    <a:pt x="54" y="39"/>
                    <a:pt x="50" y="34"/>
                    <a:pt x="48" y="32"/>
                  </a:cubicBezTo>
                  <a:cubicBezTo>
                    <a:pt x="46" y="30"/>
                    <a:pt x="46" y="28"/>
                    <a:pt x="43" y="29"/>
                  </a:cubicBezTo>
                  <a:cubicBezTo>
                    <a:pt x="40" y="30"/>
                    <a:pt x="46" y="34"/>
                    <a:pt x="47" y="35"/>
                  </a:cubicBezTo>
                  <a:close/>
                  <a:moveTo>
                    <a:pt x="100" y="8"/>
                  </a:moveTo>
                  <a:cubicBezTo>
                    <a:pt x="101" y="9"/>
                    <a:pt x="97" y="9"/>
                    <a:pt x="99" y="11"/>
                  </a:cubicBezTo>
                  <a:cubicBezTo>
                    <a:pt x="104" y="16"/>
                    <a:pt x="123" y="10"/>
                    <a:pt x="126" y="12"/>
                  </a:cubicBezTo>
                  <a:cubicBezTo>
                    <a:pt x="129" y="13"/>
                    <a:pt x="110" y="15"/>
                    <a:pt x="110" y="17"/>
                  </a:cubicBezTo>
                  <a:cubicBezTo>
                    <a:pt x="111" y="20"/>
                    <a:pt x="127" y="20"/>
                    <a:pt x="128" y="20"/>
                  </a:cubicBezTo>
                  <a:cubicBezTo>
                    <a:pt x="130" y="19"/>
                    <a:pt x="131" y="22"/>
                    <a:pt x="137" y="22"/>
                  </a:cubicBezTo>
                  <a:cubicBezTo>
                    <a:pt x="143" y="23"/>
                    <a:pt x="142" y="20"/>
                    <a:pt x="145" y="20"/>
                  </a:cubicBezTo>
                  <a:cubicBezTo>
                    <a:pt x="149" y="20"/>
                    <a:pt x="155" y="19"/>
                    <a:pt x="155" y="16"/>
                  </a:cubicBezTo>
                  <a:cubicBezTo>
                    <a:pt x="155" y="14"/>
                    <a:pt x="167" y="11"/>
                    <a:pt x="165" y="8"/>
                  </a:cubicBezTo>
                  <a:cubicBezTo>
                    <a:pt x="164" y="4"/>
                    <a:pt x="154" y="7"/>
                    <a:pt x="151" y="5"/>
                  </a:cubicBezTo>
                  <a:cubicBezTo>
                    <a:pt x="147" y="4"/>
                    <a:pt x="141" y="2"/>
                    <a:pt x="140" y="4"/>
                  </a:cubicBezTo>
                  <a:cubicBezTo>
                    <a:pt x="138" y="7"/>
                    <a:pt x="136" y="7"/>
                    <a:pt x="135" y="6"/>
                  </a:cubicBezTo>
                  <a:cubicBezTo>
                    <a:pt x="134" y="5"/>
                    <a:pt x="136" y="0"/>
                    <a:pt x="131" y="1"/>
                  </a:cubicBezTo>
                  <a:cubicBezTo>
                    <a:pt x="126" y="3"/>
                    <a:pt x="130" y="8"/>
                    <a:pt x="130" y="8"/>
                  </a:cubicBezTo>
                  <a:cubicBezTo>
                    <a:pt x="129" y="9"/>
                    <a:pt x="124" y="8"/>
                    <a:pt x="124" y="5"/>
                  </a:cubicBezTo>
                  <a:cubicBezTo>
                    <a:pt x="123" y="3"/>
                    <a:pt x="118" y="8"/>
                    <a:pt x="118" y="5"/>
                  </a:cubicBezTo>
                  <a:cubicBezTo>
                    <a:pt x="117" y="2"/>
                    <a:pt x="111" y="0"/>
                    <a:pt x="109" y="0"/>
                  </a:cubicBezTo>
                  <a:cubicBezTo>
                    <a:pt x="108" y="0"/>
                    <a:pt x="111" y="2"/>
                    <a:pt x="110" y="4"/>
                  </a:cubicBezTo>
                  <a:cubicBezTo>
                    <a:pt x="109" y="5"/>
                    <a:pt x="106" y="2"/>
                    <a:pt x="105" y="2"/>
                  </a:cubicBezTo>
                  <a:cubicBezTo>
                    <a:pt x="104" y="2"/>
                    <a:pt x="106" y="5"/>
                    <a:pt x="105" y="7"/>
                  </a:cubicBezTo>
                  <a:cubicBezTo>
                    <a:pt x="105" y="8"/>
                    <a:pt x="102" y="2"/>
                    <a:pt x="99" y="2"/>
                  </a:cubicBezTo>
                  <a:cubicBezTo>
                    <a:pt x="97" y="2"/>
                    <a:pt x="98" y="5"/>
                    <a:pt x="96" y="5"/>
                  </a:cubicBezTo>
                  <a:cubicBezTo>
                    <a:pt x="94" y="5"/>
                    <a:pt x="98" y="8"/>
                    <a:pt x="100" y="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1062;p79"/>
            <p:cNvSpPr/>
            <p:nvPr/>
          </p:nvSpPr>
          <p:spPr>
            <a:xfrm>
              <a:off x="7131592" y="2346982"/>
              <a:ext cx="347173" cy="348849"/>
            </a:xfrm>
            <a:custGeom>
              <a:avLst/>
              <a:gdLst/>
              <a:ahLst/>
              <a:cxnLst/>
              <a:rect l="l" t="t" r="r" b="b"/>
              <a:pathLst>
                <a:path w="127" h="128" extrusionOk="0">
                  <a:moveTo>
                    <a:pt x="120" y="14"/>
                  </a:moveTo>
                  <a:cubicBezTo>
                    <a:pt x="119" y="12"/>
                    <a:pt x="116" y="15"/>
                    <a:pt x="112" y="16"/>
                  </a:cubicBezTo>
                  <a:cubicBezTo>
                    <a:pt x="110" y="16"/>
                    <a:pt x="100" y="8"/>
                    <a:pt x="97" y="4"/>
                  </a:cubicBezTo>
                  <a:cubicBezTo>
                    <a:pt x="94" y="0"/>
                    <a:pt x="89" y="3"/>
                    <a:pt x="92" y="6"/>
                  </a:cubicBezTo>
                  <a:cubicBezTo>
                    <a:pt x="94" y="9"/>
                    <a:pt x="91" y="9"/>
                    <a:pt x="91" y="14"/>
                  </a:cubicBezTo>
                  <a:cubicBezTo>
                    <a:pt x="91" y="18"/>
                    <a:pt x="88" y="18"/>
                    <a:pt x="89" y="21"/>
                  </a:cubicBezTo>
                  <a:cubicBezTo>
                    <a:pt x="89" y="23"/>
                    <a:pt x="86" y="22"/>
                    <a:pt x="83" y="23"/>
                  </a:cubicBezTo>
                  <a:cubicBezTo>
                    <a:pt x="80" y="23"/>
                    <a:pt x="83" y="26"/>
                    <a:pt x="80" y="27"/>
                  </a:cubicBezTo>
                  <a:cubicBezTo>
                    <a:pt x="77" y="29"/>
                    <a:pt x="77" y="31"/>
                    <a:pt x="78" y="32"/>
                  </a:cubicBezTo>
                  <a:cubicBezTo>
                    <a:pt x="80" y="33"/>
                    <a:pt x="79" y="35"/>
                    <a:pt x="78" y="37"/>
                  </a:cubicBezTo>
                  <a:cubicBezTo>
                    <a:pt x="78" y="39"/>
                    <a:pt x="81" y="38"/>
                    <a:pt x="83" y="36"/>
                  </a:cubicBezTo>
                  <a:cubicBezTo>
                    <a:pt x="84" y="34"/>
                    <a:pt x="86" y="37"/>
                    <a:pt x="87" y="35"/>
                  </a:cubicBezTo>
                  <a:cubicBezTo>
                    <a:pt x="87" y="33"/>
                    <a:pt x="82" y="32"/>
                    <a:pt x="82" y="30"/>
                  </a:cubicBezTo>
                  <a:cubicBezTo>
                    <a:pt x="82" y="27"/>
                    <a:pt x="86" y="30"/>
                    <a:pt x="88" y="29"/>
                  </a:cubicBezTo>
                  <a:cubicBezTo>
                    <a:pt x="91" y="28"/>
                    <a:pt x="96" y="29"/>
                    <a:pt x="100" y="32"/>
                  </a:cubicBezTo>
                  <a:cubicBezTo>
                    <a:pt x="102" y="34"/>
                    <a:pt x="103" y="34"/>
                    <a:pt x="104" y="30"/>
                  </a:cubicBezTo>
                  <a:cubicBezTo>
                    <a:pt x="105" y="26"/>
                    <a:pt x="110" y="24"/>
                    <a:pt x="115" y="24"/>
                  </a:cubicBezTo>
                  <a:cubicBezTo>
                    <a:pt x="120" y="24"/>
                    <a:pt x="121" y="22"/>
                    <a:pt x="119" y="21"/>
                  </a:cubicBezTo>
                  <a:cubicBezTo>
                    <a:pt x="117" y="20"/>
                    <a:pt x="127" y="14"/>
                    <a:pt x="127" y="12"/>
                  </a:cubicBezTo>
                  <a:cubicBezTo>
                    <a:pt x="127" y="10"/>
                    <a:pt x="122" y="16"/>
                    <a:pt x="120" y="14"/>
                  </a:cubicBezTo>
                  <a:close/>
                  <a:moveTo>
                    <a:pt x="80" y="44"/>
                  </a:moveTo>
                  <a:cubicBezTo>
                    <a:pt x="77" y="46"/>
                    <a:pt x="76" y="52"/>
                    <a:pt x="78" y="54"/>
                  </a:cubicBezTo>
                  <a:cubicBezTo>
                    <a:pt x="81" y="56"/>
                    <a:pt x="75" y="59"/>
                    <a:pt x="75" y="64"/>
                  </a:cubicBezTo>
                  <a:cubicBezTo>
                    <a:pt x="75" y="68"/>
                    <a:pt x="71" y="68"/>
                    <a:pt x="70" y="71"/>
                  </a:cubicBezTo>
                  <a:cubicBezTo>
                    <a:pt x="70" y="74"/>
                    <a:pt x="67" y="73"/>
                    <a:pt x="63" y="76"/>
                  </a:cubicBezTo>
                  <a:cubicBezTo>
                    <a:pt x="60" y="79"/>
                    <a:pt x="58" y="76"/>
                    <a:pt x="59" y="74"/>
                  </a:cubicBezTo>
                  <a:cubicBezTo>
                    <a:pt x="60" y="72"/>
                    <a:pt x="52" y="75"/>
                    <a:pt x="53" y="80"/>
                  </a:cubicBezTo>
                  <a:cubicBezTo>
                    <a:pt x="53" y="84"/>
                    <a:pt x="47" y="85"/>
                    <a:pt x="49" y="87"/>
                  </a:cubicBezTo>
                  <a:cubicBezTo>
                    <a:pt x="50" y="90"/>
                    <a:pt x="43" y="91"/>
                    <a:pt x="44" y="89"/>
                  </a:cubicBezTo>
                  <a:cubicBezTo>
                    <a:pt x="44" y="87"/>
                    <a:pt x="39" y="88"/>
                    <a:pt x="35" y="90"/>
                  </a:cubicBezTo>
                  <a:cubicBezTo>
                    <a:pt x="29" y="92"/>
                    <a:pt x="26" y="88"/>
                    <a:pt x="24" y="91"/>
                  </a:cubicBezTo>
                  <a:cubicBezTo>
                    <a:pt x="21" y="94"/>
                    <a:pt x="16" y="98"/>
                    <a:pt x="13" y="99"/>
                  </a:cubicBezTo>
                  <a:cubicBezTo>
                    <a:pt x="9" y="100"/>
                    <a:pt x="11" y="105"/>
                    <a:pt x="13" y="104"/>
                  </a:cubicBezTo>
                  <a:cubicBezTo>
                    <a:pt x="15" y="102"/>
                    <a:pt x="19" y="104"/>
                    <a:pt x="20" y="102"/>
                  </a:cubicBezTo>
                  <a:cubicBezTo>
                    <a:pt x="22" y="100"/>
                    <a:pt x="33" y="97"/>
                    <a:pt x="39" y="97"/>
                  </a:cubicBezTo>
                  <a:cubicBezTo>
                    <a:pt x="46" y="96"/>
                    <a:pt x="42" y="100"/>
                    <a:pt x="42" y="104"/>
                  </a:cubicBezTo>
                  <a:cubicBezTo>
                    <a:pt x="42" y="108"/>
                    <a:pt x="48" y="107"/>
                    <a:pt x="51" y="103"/>
                  </a:cubicBezTo>
                  <a:cubicBezTo>
                    <a:pt x="54" y="100"/>
                    <a:pt x="56" y="100"/>
                    <a:pt x="53" y="98"/>
                  </a:cubicBezTo>
                  <a:cubicBezTo>
                    <a:pt x="51" y="96"/>
                    <a:pt x="54" y="95"/>
                    <a:pt x="56" y="97"/>
                  </a:cubicBezTo>
                  <a:cubicBezTo>
                    <a:pt x="58" y="100"/>
                    <a:pt x="63" y="100"/>
                    <a:pt x="65" y="96"/>
                  </a:cubicBezTo>
                  <a:cubicBezTo>
                    <a:pt x="67" y="93"/>
                    <a:pt x="68" y="97"/>
                    <a:pt x="71" y="96"/>
                  </a:cubicBezTo>
                  <a:cubicBezTo>
                    <a:pt x="74" y="96"/>
                    <a:pt x="75" y="90"/>
                    <a:pt x="75" y="93"/>
                  </a:cubicBezTo>
                  <a:cubicBezTo>
                    <a:pt x="75" y="95"/>
                    <a:pt x="79" y="95"/>
                    <a:pt x="82" y="92"/>
                  </a:cubicBezTo>
                  <a:cubicBezTo>
                    <a:pt x="85" y="88"/>
                    <a:pt x="83" y="83"/>
                    <a:pt x="84" y="81"/>
                  </a:cubicBezTo>
                  <a:cubicBezTo>
                    <a:pt x="86" y="78"/>
                    <a:pt x="87" y="72"/>
                    <a:pt x="86" y="70"/>
                  </a:cubicBezTo>
                  <a:cubicBezTo>
                    <a:pt x="84" y="66"/>
                    <a:pt x="90" y="64"/>
                    <a:pt x="93" y="61"/>
                  </a:cubicBezTo>
                  <a:cubicBezTo>
                    <a:pt x="96" y="59"/>
                    <a:pt x="89" y="46"/>
                    <a:pt x="89" y="42"/>
                  </a:cubicBezTo>
                  <a:cubicBezTo>
                    <a:pt x="89" y="37"/>
                    <a:pt x="82" y="43"/>
                    <a:pt x="80" y="44"/>
                  </a:cubicBezTo>
                  <a:close/>
                  <a:moveTo>
                    <a:pt x="31" y="101"/>
                  </a:moveTo>
                  <a:cubicBezTo>
                    <a:pt x="30" y="104"/>
                    <a:pt x="28" y="103"/>
                    <a:pt x="25" y="103"/>
                  </a:cubicBezTo>
                  <a:cubicBezTo>
                    <a:pt x="21" y="104"/>
                    <a:pt x="21" y="112"/>
                    <a:pt x="24" y="113"/>
                  </a:cubicBezTo>
                  <a:cubicBezTo>
                    <a:pt x="26" y="114"/>
                    <a:pt x="26" y="114"/>
                    <a:pt x="27" y="111"/>
                  </a:cubicBezTo>
                  <a:cubicBezTo>
                    <a:pt x="28" y="108"/>
                    <a:pt x="32" y="108"/>
                    <a:pt x="34" y="108"/>
                  </a:cubicBezTo>
                  <a:cubicBezTo>
                    <a:pt x="36" y="110"/>
                    <a:pt x="38" y="106"/>
                    <a:pt x="38" y="102"/>
                  </a:cubicBezTo>
                  <a:cubicBezTo>
                    <a:pt x="38" y="99"/>
                    <a:pt x="32" y="99"/>
                    <a:pt x="31" y="101"/>
                  </a:cubicBezTo>
                  <a:close/>
                  <a:moveTo>
                    <a:pt x="16" y="110"/>
                  </a:moveTo>
                  <a:cubicBezTo>
                    <a:pt x="16" y="108"/>
                    <a:pt x="12" y="108"/>
                    <a:pt x="11" y="106"/>
                  </a:cubicBezTo>
                  <a:cubicBezTo>
                    <a:pt x="11" y="104"/>
                    <a:pt x="8" y="106"/>
                    <a:pt x="4" y="108"/>
                  </a:cubicBezTo>
                  <a:cubicBezTo>
                    <a:pt x="1" y="110"/>
                    <a:pt x="0" y="110"/>
                    <a:pt x="1" y="113"/>
                  </a:cubicBezTo>
                  <a:cubicBezTo>
                    <a:pt x="2" y="115"/>
                    <a:pt x="4" y="113"/>
                    <a:pt x="5" y="110"/>
                  </a:cubicBezTo>
                  <a:cubicBezTo>
                    <a:pt x="6" y="108"/>
                    <a:pt x="9" y="114"/>
                    <a:pt x="7" y="119"/>
                  </a:cubicBezTo>
                  <a:cubicBezTo>
                    <a:pt x="4" y="122"/>
                    <a:pt x="7" y="128"/>
                    <a:pt x="10" y="127"/>
                  </a:cubicBezTo>
                  <a:cubicBezTo>
                    <a:pt x="12" y="127"/>
                    <a:pt x="14" y="119"/>
                    <a:pt x="18" y="115"/>
                  </a:cubicBezTo>
                  <a:cubicBezTo>
                    <a:pt x="21" y="110"/>
                    <a:pt x="16" y="112"/>
                    <a:pt x="16" y="11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1063;p79"/>
            <p:cNvSpPr/>
            <p:nvPr/>
          </p:nvSpPr>
          <p:spPr>
            <a:xfrm>
              <a:off x="6024666" y="2135659"/>
              <a:ext cx="1215943" cy="846966"/>
            </a:xfrm>
            <a:custGeom>
              <a:avLst/>
              <a:gdLst/>
              <a:ahLst/>
              <a:cxnLst/>
              <a:rect l="l" t="t" r="r" b="b"/>
              <a:pathLst>
                <a:path w="446" h="310" extrusionOk="0">
                  <a:moveTo>
                    <a:pt x="444" y="55"/>
                  </a:moveTo>
                  <a:cubicBezTo>
                    <a:pt x="444" y="52"/>
                    <a:pt x="439" y="53"/>
                    <a:pt x="438" y="54"/>
                  </a:cubicBezTo>
                  <a:cubicBezTo>
                    <a:pt x="436" y="54"/>
                    <a:pt x="432" y="54"/>
                    <a:pt x="431" y="56"/>
                  </a:cubicBezTo>
                  <a:cubicBezTo>
                    <a:pt x="429" y="59"/>
                    <a:pt x="427" y="57"/>
                    <a:pt x="424" y="58"/>
                  </a:cubicBezTo>
                  <a:cubicBezTo>
                    <a:pt x="421" y="58"/>
                    <a:pt x="417" y="57"/>
                    <a:pt x="417" y="55"/>
                  </a:cubicBezTo>
                  <a:cubicBezTo>
                    <a:pt x="417" y="53"/>
                    <a:pt x="415" y="51"/>
                    <a:pt x="415" y="49"/>
                  </a:cubicBezTo>
                  <a:cubicBezTo>
                    <a:pt x="415" y="46"/>
                    <a:pt x="412" y="47"/>
                    <a:pt x="409" y="45"/>
                  </a:cubicBezTo>
                  <a:cubicBezTo>
                    <a:pt x="408" y="43"/>
                    <a:pt x="403" y="42"/>
                    <a:pt x="402" y="42"/>
                  </a:cubicBezTo>
                  <a:cubicBezTo>
                    <a:pt x="401" y="42"/>
                    <a:pt x="399" y="40"/>
                    <a:pt x="395" y="39"/>
                  </a:cubicBezTo>
                  <a:cubicBezTo>
                    <a:pt x="391" y="39"/>
                    <a:pt x="392" y="37"/>
                    <a:pt x="392" y="35"/>
                  </a:cubicBezTo>
                  <a:cubicBezTo>
                    <a:pt x="393" y="33"/>
                    <a:pt x="389" y="29"/>
                    <a:pt x="388" y="26"/>
                  </a:cubicBezTo>
                  <a:cubicBezTo>
                    <a:pt x="388" y="23"/>
                    <a:pt x="385" y="23"/>
                    <a:pt x="385" y="17"/>
                  </a:cubicBezTo>
                  <a:cubicBezTo>
                    <a:pt x="383" y="12"/>
                    <a:pt x="380" y="13"/>
                    <a:pt x="381" y="10"/>
                  </a:cubicBezTo>
                  <a:cubicBezTo>
                    <a:pt x="381" y="7"/>
                    <a:pt x="377" y="6"/>
                    <a:pt x="376" y="5"/>
                  </a:cubicBezTo>
                  <a:cubicBezTo>
                    <a:pt x="374" y="4"/>
                    <a:pt x="370" y="4"/>
                    <a:pt x="367" y="3"/>
                  </a:cubicBezTo>
                  <a:cubicBezTo>
                    <a:pt x="363" y="1"/>
                    <a:pt x="361" y="2"/>
                    <a:pt x="359" y="1"/>
                  </a:cubicBezTo>
                  <a:cubicBezTo>
                    <a:pt x="355" y="0"/>
                    <a:pt x="349" y="2"/>
                    <a:pt x="348" y="2"/>
                  </a:cubicBezTo>
                  <a:cubicBezTo>
                    <a:pt x="347" y="2"/>
                    <a:pt x="341" y="1"/>
                    <a:pt x="338" y="5"/>
                  </a:cubicBezTo>
                  <a:cubicBezTo>
                    <a:pt x="335" y="9"/>
                    <a:pt x="337" y="9"/>
                    <a:pt x="338" y="9"/>
                  </a:cubicBezTo>
                  <a:cubicBezTo>
                    <a:pt x="340" y="9"/>
                    <a:pt x="341" y="13"/>
                    <a:pt x="341" y="14"/>
                  </a:cubicBezTo>
                  <a:cubicBezTo>
                    <a:pt x="341" y="16"/>
                    <a:pt x="338" y="17"/>
                    <a:pt x="337" y="17"/>
                  </a:cubicBezTo>
                  <a:cubicBezTo>
                    <a:pt x="337" y="18"/>
                    <a:pt x="334" y="23"/>
                    <a:pt x="333" y="25"/>
                  </a:cubicBezTo>
                  <a:cubicBezTo>
                    <a:pt x="333" y="27"/>
                    <a:pt x="329" y="31"/>
                    <a:pt x="329" y="32"/>
                  </a:cubicBezTo>
                  <a:cubicBezTo>
                    <a:pt x="330" y="34"/>
                    <a:pt x="327" y="36"/>
                    <a:pt x="326" y="36"/>
                  </a:cubicBezTo>
                  <a:cubicBezTo>
                    <a:pt x="325" y="36"/>
                    <a:pt x="321" y="39"/>
                    <a:pt x="319" y="40"/>
                  </a:cubicBezTo>
                  <a:cubicBezTo>
                    <a:pt x="318" y="40"/>
                    <a:pt x="313" y="39"/>
                    <a:pt x="312" y="38"/>
                  </a:cubicBezTo>
                  <a:cubicBezTo>
                    <a:pt x="312" y="37"/>
                    <a:pt x="311" y="37"/>
                    <a:pt x="311" y="36"/>
                  </a:cubicBezTo>
                  <a:cubicBezTo>
                    <a:pt x="304" y="48"/>
                    <a:pt x="304" y="48"/>
                    <a:pt x="304" y="48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4" y="52"/>
                    <a:pt x="300" y="54"/>
                    <a:pt x="303" y="56"/>
                  </a:cubicBezTo>
                  <a:cubicBezTo>
                    <a:pt x="306" y="59"/>
                    <a:pt x="306" y="56"/>
                    <a:pt x="311" y="56"/>
                  </a:cubicBezTo>
                  <a:cubicBezTo>
                    <a:pt x="315" y="56"/>
                    <a:pt x="317" y="60"/>
                    <a:pt x="318" y="57"/>
                  </a:cubicBezTo>
                  <a:cubicBezTo>
                    <a:pt x="319" y="55"/>
                    <a:pt x="323" y="54"/>
                    <a:pt x="325" y="56"/>
                  </a:cubicBezTo>
                  <a:cubicBezTo>
                    <a:pt x="327" y="59"/>
                    <a:pt x="335" y="64"/>
                    <a:pt x="335" y="66"/>
                  </a:cubicBezTo>
                  <a:cubicBezTo>
                    <a:pt x="334" y="69"/>
                    <a:pt x="330" y="68"/>
                    <a:pt x="326" y="67"/>
                  </a:cubicBezTo>
                  <a:cubicBezTo>
                    <a:pt x="324" y="66"/>
                    <a:pt x="320" y="69"/>
                    <a:pt x="317" y="69"/>
                  </a:cubicBezTo>
                  <a:cubicBezTo>
                    <a:pt x="314" y="69"/>
                    <a:pt x="311" y="70"/>
                    <a:pt x="308" y="73"/>
                  </a:cubicBezTo>
                  <a:cubicBezTo>
                    <a:pt x="305" y="76"/>
                    <a:pt x="306" y="78"/>
                    <a:pt x="301" y="79"/>
                  </a:cubicBezTo>
                  <a:cubicBezTo>
                    <a:pt x="297" y="80"/>
                    <a:pt x="295" y="79"/>
                    <a:pt x="290" y="83"/>
                  </a:cubicBezTo>
                  <a:cubicBezTo>
                    <a:pt x="286" y="86"/>
                    <a:pt x="280" y="85"/>
                    <a:pt x="278" y="84"/>
                  </a:cubicBezTo>
                  <a:cubicBezTo>
                    <a:pt x="277" y="83"/>
                    <a:pt x="273" y="82"/>
                    <a:pt x="271" y="86"/>
                  </a:cubicBezTo>
                  <a:cubicBezTo>
                    <a:pt x="269" y="89"/>
                    <a:pt x="274" y="91"/>
                    <a:pt x="273" y="94"/>
                  </a:cubicBezTo>
                  <a:cubicBezTo>
                    <a:pt x="273" y="98"/>
                    <a:pt x="268" y="97"/>
                    <a:pt x="265" y="102"/>
                  </a:cubicBezTo>
                  <a:cubicBezTo>
                    <a:pt x="260" y="106"/>
                    <a:pt x="254" y="108"/>
                    <a:pt x="251" y="107"/>
                  </a:cubicBezTo>
                  <a:cubicBezTo>
                    <a:pt x="247" y="107"/>
                    <a:pt x="241" y="104"/>
                    <a:pt x="234" y="108"/>
                  </a:cubicBezTo>
                  <a:cubicBezTo>
                    <a:pt x="228" y="111"/>
                    <a:pt x="224" y="115"/>
                    <a:pt x="221" y="115"/>
                  </a:cubicBezTo>
                  <a:cubicBezTo>
                    <a:pt x="218" y="114"/>
                    <a:pt x="218" y="111"/>
                    <a:pt x="216" y="112"/>
                  </a:cubicBezTo>
                  <a:cubicBezTo>
                    <a:pt x="212" y="112"/>
                    <a:pt x="210" y="111"/>
                    <a:pt x="207" y="110"/>
                  </a:cubicBezTo>
                  <a:cubicBezTo>
                    <a:pt x="205" y="108"/>
                    <a:pt x="204" y="111"/>
                    <a:pt x="200" y="108"/>
                  </a:cubicBezTo>
                  <a:cubicBezTo>
                    <a:pt x="196" y="104"/>
                    <a:pt x="189" y="105"/>
                    <a:pt x="186" y="104"/>
                  </a:cubicBezTo>
                  <a:cubicBezTo>
                    <a:pt x="183" y="104"/>
                    <a:pt x="172" y="104"/>
                    <a:pt x="169" y="104"/>
                  </a:cubicBezTo>
                  <a:cubicBezTo>
                    <a:pt x="165" y="103"/>
                    <a:pt x="159" y="105"/>
                    <a:pt x="159" y="103"/>
                  </a:cubicBezTo>
                  <a:cubicBezTo>
                    <a:pt x="158" y="102"/>
                    <a:pt x="156" y="100"/>
                    <a:pt x="155" y="96"/>
                  </a:cubicBezTo>
                  <a:cubicBezTo>
                    <a:pt x="154" y="91"/>
                    <a:pt x="151" y="90"/>
                    <a:pt x="149" y="90"/>
                  </a:cubicBezTo>
                  <a:cubicBezTo>
                    <a:pt x="146" y="89"/>
                    <a:pt x="146" y="87"/>
                    <a:pt x="145" y="86"/>
                  </a:cubicBezTo>
                  <a:cubicBezTo>
                    <a:pt x="143" y="86"/>
                    <a:pt x="142" y="83"/>
                    <a:pt x="139" y="83"/>
                  </a:cubicBezTo>
                  <a:cubicBezTo>
                    <a:pt x="135" y="83"/>
                    <a:pt x="123" y="81"/>
                    <a:pt x="121" y="78"/>
                  </a:cubicBezTo>
                  <a:cubicBezTo>
                    <a:pt x="121" y="76"/>
                    <a:pt x="123" y="76"/>
                    <a:pt x="123" y="73"/>
                  </a:cubicBezTo>
                  <a:cubicBezTo>
                    <a:pt x="123" y="70"/>
                    <a:pt x="125" y="66"/>
                    <a:pt x="124" y="66"/>
                  </a:cubicBezTo>
                  <a:cubicBezTo>
                    <a:pt x="122" y="64"/>
                    <a:pt x="121" y="62"/>
                    <a:pt x="120" y="59"/>
                  </a:cubicBezTo>
                  <a:cubicBezTo>
                    <a:pt x="120" y="57"/>
                    <a:pt x="116" y="54"/>
                    <a:pt x="114" y="54"/>
                  </a:cubicBezTo>
                  <a:cubicBezTo>
                    <a:pt x="111" y="54"/>
                    <a:pt x="109" y="53"/>
                    <a:pt x="107" y="51"/>
                  </a:cubicBezTo>
                  <a:cubicBezTo>
                    <a:pt x="105" y="49"/>
                    <a:pt x="103" y="49"/>
                    <a:pt x="102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0" y="42"/>
                    <a:pt x="99" y="42"/>
                    <a:pt x="98" y="42"/>
                  </a:cubicBezTo>
                  <a:cubicBezTo>
                    <a:pt x="98" y="42"/>
                    <a:pt x="97" y="42"/>
                    <a:pt x="96" y="42"/>
                  </a:cubicBezTo>
                  <a:cubicBezTo>
                    <a:pt x="96" y="43"/>
                    <a:pt x="94" y="44"/>
                    <a:pt x="94" y="46"/>
                  </a:cubicBezTo>
                  <a:cubicBezTo>
                    <a:pt x="94" y="48"/>
                    <a:pt x="93" y="50"/>
                    <a:pt x="91" y="50"/>
                  </a:cubicBezTo>
                  <a:cubicBezTo>
                    <a:pt x="88" y="50"/>
                    <a:pt x="86" y="52"/>
                    <a:pt x="86" y="55"/>
                  </a:cubicBezTo>
                  <a:cubicBezTo>
                    <a:pt x="85" y="60"/>
                    <a:pt x="88" y="60"/>
                    <a:pt x="87" y="62"/>
                  </a:cubicBezTo>
                  <a:cubicBezTo>
                    <a:pt x="86" y="64"/>
                    <a:pt x="82" y="66"/>
                    <a:pt x="80" y="65"/>
                  </a:cubicBezTo>
                  <a:cubicBezTo>
                    <a:pt x="79" y="64"/>
                    <a:pt x="75" y="64"/>
                    <a:pt x="73" y="64"/>
                  </a:cubicBezTo>
                  <a:cubicBezTo>
                    <a:pt x="71" y="64"/>
                    <a:pt x="69" y="60"/>
                    <a:pt x="68" y="64"/>
                  </a:cubicBezTo>
                  <a:cubicBezTo>
                    <a:pt x="68" y="67"/>
                    <a:pt x="62" y="77"/>
                    <a:pt x="63" y="78"/>
                  </a:cubicBezTo>
                  <a:cubicBezTo>
                    <a:pt x="65" y="79"/>
                    <a:pt x="66" y="81"/>
                    <a:pt x="63" y="81"/>
                  </a:cubicBezTo>
                  <a:cubicBezTo>
                    <a:pt x="61" y="81"/>
                    <a:pt x="60" y="81"/>
                    <a:pt x="59" y="80"/>
                  </a:cubicBezTo>
                  <a:cubicBezTo>
                    <a:pt x="57" y="79"/>
                    <a:pt x="54" y="81"/>
                    <a:pt x="51" y="81"/>
                  </a:cubicBezTo>
                  <a:cubicBezTo>
                    <a:pt x="50" y="81"/>
                    <a:pt x="46" y="84"/>
                    <a:pt x="47" y="84"/>
                  </a:cubicBezTo>
                  <a:cubicBezTo>
                    <a:pt x="48" y="85"/>
                    <a:pt x="48" y="90"/>
                    <a:pt x="48" y="91"/>
                  </a:cubicBezTo>
                  <a:cubicBezTo>
                    <a:pt x="48" y="92"/>
                    <a:pt x="52" y="98"/>
                    <a:pt x="51" y="99"/>
                  </a:cubicBezTo>
                  <a:cubicBezTo>
                    <a:pt x="51" y="101"/>
                    <a:pt x="48" y="103"/>
                    <a:pt x="48" y="104"/>
                  </a:cubicBezTo>
                  <a:cubicBezTo>
                    <a:pt x="48" y="107"/>
                    <a:pt x="48" y="109"/>
                    <a:pt x="48" y="109"/>
                  </a:cubicBezTo>
                  <a:cubicBezTo>
                    <a:pt x="46" y="110"/>
                    <a:pt x="42" y="112"/>
                    <a:pt x="40" y="113"/>
                  </a:cubicBezTo>
                  <a:cubicBezTo>
                    <a:pt x="39" y="114"/>
                    <a:pt x="36" y="114"/>
                    <a:pt x="35" y="116"/>
                  </a:cubicBezTo>
                  <a:cubicBezTo>
                    <a:pt x="34" y="118"/>
                    <a:pt x="33" y="120"/>
                    <a:pt x="29" y="119"/>
                  </a:cubicBezTo>
                  <a:cubicBezTo>
                    <a:pt x="26" y="119"/>
                    <a:pt x="24" y="118"/>
                    <a:pt x="23" y="121"/>
                  </a:cubicBezTo>
                  <a:cubicBezTo>
                    <a:pt x="20" y="124"/>
                    <a:pt x="19" y="123"/>
                    <a:pt x="18" y="124"/>
                  </a:cubicBezTo>
                  <a:cubicBezTo>
                    <a:pt x="16" y="126"/>
                    <a:pt x="14" y="123"/>
                    <a:pt x="13" y="123"/>
                  </a:cubicBezTo>
                  <a:cubicBezTo>
                    <a:pt x="12" y="122"/>
                    <a:pt x="10" y="124"/>
                    <a:pt x="9" y="124"/>
                  </a:cubicBezTo>
                  <a:cubicBezTo>
                    <a:pt x="7" y="124"/>
                    <a:pt x="6" y="127"/>
                    <a:pt x="4" y="127"/>
                  </a:cubicBezTo>
                  <a:cubicBezTo>
                    <a:pt x="3" y="127"/>
                    <a:pt x="1" y="127"/>
                    <a:pt x="1" y="128"/>
                  </a:cubicBezTo>
                  <a:cubicBezTo>
                    <a:pt x="1" y="130"/>
                    <a:pt x="1" y="131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8" y="141"/>
                    <a:pt x="9" y="143"/>
                  </a:cubicBezTo>
                  <a:cubicBezTo>
                    <a:pt x="9" y="146"/>
                    <a:pt x="10" y="153"/>
                    <a:pt x="10" y="153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2" y="156"/>
                    <a:pt x="16" y="158"/>
                    <a:pt x="16" y="159"/>
                  </a:cubicBezTo>
                  <a:cubicBezTo>
                    <a:pt x="16" y="160"/>
                    <a:pt x="17" y="164"/>
                    <a:pt x="21" y="164"/>
                  </a:cubicBezTo>
                  <a:cubicBezTo>
                    <a:pt x="23" y="165"/>
                    <a:pt x="24" y="167"/>
                    <a:pt x="26" y="168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30" y="167"/>
                    <a:pt x="31" y="168"/>
                  </a:cubicBezTo>
                  <a:cubicBezTo>
                    <a:pt x="32" y="166"/>
                    <a:pt x="36" y="164"/>
                    <a:pt x="39" y="164"/>
                  </a:cubicBezTo>
                  <a:cubicBezTo>
                    <a:pt x="42" y="164"/>
                    <a:pt x="48" y="169"/>
                    <a:pt x="48" y="171"/>
                  </a:cubicBezTo>
                  <a:cubicBezTo>
                    <a:pt x="48" y="173"/>
                    <a:pt x="43" y="179"/>
                    <a:pt x="40" y="179"/>
                  </a:cubicBezTo>
                  <a:cubicBezTo>
                    <a:pt x="40" y="179"/>
                    <a:pt x="38" y="179"/>
                    <a:pt x="37" y="180"/>
                  </a:cubicBezTo>
                  <a:cubicBezTo>
                    <a:pt x="37" y="181"/>
                    <a:pt x="37" y="182"/>
                    <a:pt x="37" y="182"/>
                  </a:cubicBezTo>
                  <a:cubicBezTo>
                    <a:pt x="37" y="184"/>
                    <a:pt x="39" y="187"/>
                    <a:pt x="41" y="188"/>
                  </a:cubicBezTo>
                  <a:cubicBezTo>
                    <a:pt x="43" y="191"/>
                    <a:pt x="38" y="193"/>
                    <a:pt x="36" y="191"/>
                  </a:cubicBezTo>
                  <a:cubicBezTo>
                    <a:pt x="35" y="189"/>
                    <a:pt x="34" y="193"/>
                    <a:pt x="35" y="195"/>
                  </a:cubicBezTo>
                  <a:cubicBezTo>
                    <a:pt x="36" y="196"/>
                    <a:pt x="36" y="200"/>
                    <a:pt x="37" y="200"/>
                  </a:cubicBezTo>
                  <a:cubicBezTo>
                    <a:pt x="39" y="200"/>
                    <a:pt x="41" y="205"/>
                    <a:pt x="44" y="205"/>
                  </a:cubicBezTo>
                  <a:cubicBezTo>
                    <a:pt x="46" y="205"/>
                    <a:pt x="48" y="209"/>
                    <a:pt x="48" y="209"/>
                  </a:cubicBezTo>
                  <a:cubicBezTo>
                    <a:pt x="48" y="209"/>
                    <a:pt x="51" y="211"/>
                    <a:pt x="51" y="212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4" y="213"/>
                    <a:pt x="56" y="213"/>
                    <a:pt x="56" y="211"/>
                  </a:cubicBezTo>
                  <a:cubicBezTo>
                    <a:pt x="56" y="210"/>
                    <a:pt x="60" y="210"/>
                    <a:pt x="61" y="213"/>
                  </a:cubicBezTo>
                  <a:cubicBezTo>
                    <a:pt x="64" y="214"/>
                    <a:pt x="73" y="221"/>
                    <a:pt x="77" y="224"/>
                  </a:cubicBezTo>
                  <a:cubicBezTo>
                    <a:pt x="80" y="226"/>
                    <a:pt x="88" y="229"/>
                    <a:pt x="91" y="229"/>
                  </a:cubicBezTo>
                  <a:cubicBezTo>
                    <a:pt x="94" y="229"/>
                    <a:pt x="96" y="231"/>
                    <a:pt x="101" y="231"/>
                  </a:cubicBezTo>
                  <a:cubicBezTo>
                    <a:pt x="101" y="231"/>
                    <a:pt x="102" y="231"/>
                    <a:pt x="103" y="231"/>
                  </a:cubicBezTo>
                  <a:cubicBezTo>
                    <a:pt x="103" y="230"/>
                    <a:pt x="104" y="230"/>
                    <a:pt x="105" y="229"/>
                  </a:cubicBezTo>
                  <a:cubicBezTo>
                    <a:pt x="107" y="227"/>
                    <a:pt x="108" y="230"/>
                    <a:pt x="108" y="233"/>
                  </a:cubicBezTo>
                  <a:cubicBezTo>
                    <a:pt x="107" y="234"/>
                    <a:pt x="108" y="236"/>
                    <a:pt x="108" y="237"/>
                  </a:cubicBezTo>
                  <a:cubicBezTo>
                    <a:pt x="108" y="236"/>
                    <a:pt x="109" y="234"/>
                    <a:pt x="109" y="233"/>
                  </a:cubicBezTo>
                  <a:cubicBezTo>
                    <a:pt x="111" y="229"/>
                    <a:pt x="113" y="229"/>
                    <a:pt x="115" y="228"/>
                  </a:cubicBezTo>
                  <a:cubicBezTo>
                    <a:pt x="116" y="227"/>
                    <a:pt x="118" y="227"/>
                    <a:pt x="121" y="229"/>
                  </a:cubicBezTo>
                  <a:cubicBezTo>
                    <a:pt x="124" y="231"/>
                    <a:pt x="125" y="227"/>
                    <a:pt x="130" y="232"/>
                  </a:cubicBezTo>
                  <a:cubicBezTo>
                    <a:pt x="131" y="231"/>
                    <a:pt x="132" y="231"/>
                    <a:pt x="132" y="231"/>
                  </a:cubicBezTo>
                  <a:cubicBezTo>
                    <a:pt x="133" y="231"/>
                    <a:pt x="134" y="229"/>
                    <a:pt x="135" y="227"/>
                  </a:cubicBezTo>
                  <a:cubicBezTo>
                    <a:pt x="137" y="226"/>
                    <a:pt x="137" y="225"/>
                    <a:pt x="138" y="225"/>
                  </a:cubicBezTo>
                  <a:cubicBezTo>
                    <a:pt x="140" y="225"/>
                    <a:pt x="141" y="223"/>
                    <a:pt x="145" y="221"/>
                  </a:cubicBezTo>
                  <a:cubicBezTo>
                    <a:pt x="149" y="218"/>
                    <a:pt x="152" y="222"/>
                    <a:pt x="154" y="220"/>
                  </a:cubicBezTo>
                  <a:cubicBezTo>
                    <a:pt x="156" y="219"/>
                    <a:pt x="157" y="218"/>
                    <a:pt x="157" y="220"/>
                  </a:cubicBezTo>
                  <a:cubicBezTo>
                    <a:pt x="157" y="221"/>
                    <a:pt x="160" y="223"/>
                    <a:pt x="160" y="225"/>
                  </a:cubicBezTo>
                  <a:cubicBezTo>
                    <a:pt x="161" y="226"/>
                    <a:pt x="164" y="227"/>
                    <a:pt x="165" y="227"/>
                  </a:cubicBezTo>
                  <a:cubicBezTo>
                    <a:pt x="165" y="226"/>
                    <a:pt x="166" y="226"/>
                    <a:pt x="166" y="226"/>
                  </a:cubicBezTo>
                  <a:cubicBezTo>
                    <a:pt x="168" y="225"/>
                    <a:pt x="171" y="226"/>
                    <a:pt x="171" y="228"/>
                  </a:cubicBezTo>
                  <a:cubicBezTo>
                    <a:pt x="171" y="230"/>
                    <a:pt x="171" y="233"/>
                    <a:pt x="172" y="233"/>
                  </a:cubicBezTo>
                  <a:cubicBezTo>
                    <a:pt x="174" y="233"/>
                    <a:pt x="176" y="233"/>
                    <a:pt x="176" y="237"/>
                  </a:cubicBezTo>
                  <a:cubicBezTo>
                    <a:pt x="176" y="239"/>
                    <a:pt x="177" y="244"/>
                    <a:pt x="174" y="247"/>
                  </a:cubicBezTo>
                  <a:cubicBezTo>
                    <a:pt x="170" y="250"/>
                    <a:pt x="167" y="256"/>
                    <a:pt x="168" y="258"/>
                  </a:cubicBezTo>
                  <a:cubicBezTo>
                    <a:pt x="169" y="259"/>
                    <a:pt x="167" y="262"/>
                    <a:pt x="169" y="261"/>
                  </a:cubicBezTo>
                  <a:cubicBezTo>
                    <a:pt x="171" y="260"/>
                    <a:pt x="177" y="261"/>
                    <a:pt x="176" y="262"/>
                  </a:cubicBezTo>
                  <a:cubicBezTo>
                    <a:pt x="175" y="263"/>
                    <a:pt x="176" y="268"/>
                    <a:pt x="178" y="268"/>
                  </a:cubicBezTo>
                  <a:cubicBezTo>
                    <a:pt x="181" y="269"/>
                    <a:pt x="181" y="270"/>
                    <a:pt x="181" y="272"/>
                  </a:cubicBezTo>
                  <a:cubicBezTo>
                    <a:pt x="181" y="273"/>
                    <a:pt x="179" y="276"/>
                    <a:pt x="181" y="276"/>
                  </a:cubicBezTo>
                  <a:cubicBezTo>
                    <a:pt x="182" y="276"/>
                    <a:pt x="185" y="276"/>
                    <a:pt x="185" y="279"/>
                  </a:cubicBezTo>
                  <a:cubicBezTo>
                    <a:pt x="184" y="281"/>
                    <a:pt x="186" y="283"/>
                    <a:pt x="190" y="281"/>
                  </a:cubicBezTo>
                  <a:cubicBezTo>
                    <a:pt x="192" y="280"/>
                    <a:pt x="193" y="280"/>
                    <a:pt x="193" y="280"/>
                  </a:cubicBezTo>
                  <a:cubicBezTo>
                    <a:pt x="194" y="280"/>
                    <a:pt x="194" y="284"/>
                    <a:pt x="196" y="284"/>
                  </a:cubicBezTo>
                  <a:cubicBezTo>
                    <a:pt x="199" y="285"/>
                    <a:pt x="198" y="279"/>
                    <a:pt x="197" y="278"/>
                  </a:cubicBezTo>
                  <a:cubicBezTo>
                    <a:pt x="196" y="277"/>
                    <a:pt x="197" y="273"/>
                    <a:pt x="198" y="274"/>
                  </a:cubicBezTo>
                  <a:cubicBezTo>
                    <a:pt x="199" y="275"/>
                    <a:pt x="202" y="274"/>
                    <a:pt x="203" y="273"/>
                  </a:cubicBezTo>
                  <a:cubicBezTo>
                    <a:pt x="205" y="271"/>
                    <a:pt x="207" y="273"/>
                    <a:pt x="208" y="272"/>
                  </a:cubicBezTo>
                  <a:cubicBezTo>
                    <a:pt x="210" y="270"/>
                    <a:pt x="212" y="273"/>
                    <a:pt x="215" y="272"/>
                  </a:cubicBezTo>
                  <a:cubicBezTo>
                    <a:pt x="217" y="271"/>
                    <a:pt x="218" y="273"/>
                    <a:pt x="220" y="271"/>
                  </a:cubicBezTo>
                  <a:cubicBezTo>
                    <a:pt x="221" y="269"/>
                    <a:pt x="225" y="266"/>
                    <a:pt x="226" y="267"/>
                  </a:cubicBezTo>
                  <a:cubicBezTo>
                    <a:pt x="227" y="268"/>
                    <a:pt x="228" y="270"/>
                    <a:pt x="232" y="271"/>
                  </a:cubicBezTo>
                  <a:cubicBezTo>
                    <a:pt x="237" y="271"/>
                    <a:pt x="234" y="273"/>
                    <a:pt x="234" y="274"/>
                  </a:cubicBezTo>
                  <a:cubicBezTo>
                    <a:pt x="234" y="276"/>
                    <a:pt x="240" y="280"/>
                    <a:pt x="241" y="280"/>
                  </a:cubicBezTo>
                  <a:cubicBezTo>
                    <a:pt x="241" y="281"/>
                    <a:pt x="242" y="281"/>
                    <a:pt x="243" y="282"/>
                  </a:cubicBezTo>
                  <a:cubicBezTo>
                    <a:pt x="244" y="281"/>
                    <a:pt x="247" y="282"/>
                    <a:pt x="247" y="280"/>
                  </a:cubicBezTo>
                  <a:cubicBezTo>
                    <a:pt x="248" y="278"/>
                    <a:pt x="251" y="279"/>
                    <a:pt x="252" y="281"/>
                  </a:cubicBezTo>
                  <a:cubicBezTo>
                    <a:pt x="253" y="282"/>
                    <a:pt x="253" y="283"/>
                    <a:pt x="255" y="281"/>
                  </a:cubicBezTo>
                  <a:cubicBezTo>
                    <a:pt x="258" y="279"/>
                    <a:pt x="259" y="283"/>
                    <a:pt x="258" y="284"/>
                  </a:cubicBezTo>
                  <a:cubicBezTo>
                    <a:pt x="256" y="285"/>
                    <a:pt x="257" y="288"/>
                    <a:pt x="259" y="290"/>
                  </a:cubicBezTo>
                  <a:cubicBezTo>
                    <a:pt x="262" y="292"/>
                    <a:pt x="262" y="289"/>
                    <a:pt x="262" y="287"/>
                  </a:cubicBezTo>
                  <a:cubicBezTo>
                    <a:pt x="261" y="285"/>
                    <a:pt x="265" y="283"/>
                    <a:pt x="272" y="281"/>
                  </a:cubicBezTo>
                  <a:cubicBezTo>
                    <a:pt x="278" y="278"/>
                    <a:pt x="286" y="273"/>
                    <a:pt x="287" y="273"/>
                  </a:cubicBezTo>
                  <a:cubicBezTo>
                    <a:pt x="287" y="271"/>
                    <a:pt x="291" y="274"/>
                    <a:pt x="293" y="273"/>
                  </a:cubicBezTo>
                  <a:cubicBezTo>
                    <a:pt x="296" y="271"/>
                    <a:pt x="304" y="271"/>
                    <a:pt x="306" y="271"/>
                  </a:cubicBezTo>
                  <a:cubicBezTo>
                    <a:pt x="309" y="271"/>
                    <a:pt x="309" y="268"/>
                    <a:pt x="311" y="266"/>
                  </a:cubicBezTo>
                  <a:cubicBezTo>
                    <a:pt x="313" y="264"/>
                    <a:pt x="313" y="263"/>
                    <a:pt x="315" y="263"/>
                  </a:cubicBezTo>
                  <a:cubicBezTo>
                    <a:pt x="318" y="262"/>
                    <a:pt x="319" y="260"/>
                    <a:pt x="319" y="259"/>
                  </a:cubicBezTo>
                  <a:cubicBezTo>
                    <a:pt x="319" y="257"/>
                    <a:pt x="325" y="257"/>
                    <a:pt x="325" y="255"/>
                  </a:cubicBezTo>
                  <a:cubicBezTo>
                    <a:pt x="325" y="254"/>
                    <a:pt x="328" y="253"/>
                    <a:pt x="328" y="251"/>
                  </a:cubicBezTo>
                  <a:cubicBezTo>
                    <a:pt x="328" y="250"/>
                    <a:pt x="330" y="250"/>
                    <a:pt x="331" y="249"/>
                  </a:cubicBezTo>
                  <a:cubicBezTo>
                    <a:pt x="332" y="248"/>
                    <a:pt x="331" y="244"/>
                    <a:pt x="332" y="243"/>
                  </a:cubicBezTo>
                  <a:cubicBezTo>
                    <a:pt x="334" y="243"/>
                    <a:pt x="332" y="240"/>
                    <a:pt x="331" y="239"/>
                  </a:cubicBezTo>
                  <a:cubicBezTo>
                    <a:pt x="331" y="238"/>
                    <a:pt x="335" y="238"/>
                    <a:pt x="337" y="237"/>
                  </a:cubicBezTo>
                  <a:cubicBezTo>
                    <a:pt x="338" y="236"/>
                    <a:pt x="339" y="234"/>
                    <a:pt x="340" y="232"/>
                  </a:cubicBezTo>
                  <a:cubicBezTo>
                    <a:pt x="340" y="230"/>
                    <a:pt x="343" y="228"/>
                    <a:pt x="345" y="227"/>
                  </a:cubicBezTo>
                  <a:cubicBezTo>
                    <a:pt x="346" y="227"/>
                    <a:pt x="347" y="224"/>
                    <a:pt x="347" y="222"/>
                  </a:cubicBezTo>
                  <a:cubicBezTo>
                    <a:pt x="346" y="219"/>
                    <a:pt x="349" y="220"/>
                    <a:pt x="348" y="219"/>
                  </a:cubicBezTo>
                  <a:cubicBezTo>
                    <a:pt x="346" y="218"/>
                    <a:pt x="348" y="215"/>
                    <a:pt x="350" y="214"/>
                  </a:cubicBezTo>
                  <a:cubicBezTo>
                    <a:pt x="353" y="213"/>
                    <a:pt x="349" y="213"/>
                    <a:pt x="348" y="213"/>
                  </a:cubicBezTo>
                  <a:cubicBezTo>
                    <a:pt x="346" y="214"/>
                    <a:pt x="345" y="210"/>
                    <a:pt x="343" y="212"/>
                  </a:cubicBezTo>
                  <a:cubicBezTo>
                    <a:pt x="342" y="213"/>
                    <a:pt x="338" y="211"/>
                    <a:pt x="341" y="210"/>
                  </a:cubicBezTo>
                  <a:cubicBezTo>
                    <a:pt x="343" y="210"/>
                    <a:pt x="347" y="207"/>
                    <a:pt x="349" y="206"/>
                  </a:cubicBezTo>
                  <a:cubicBezTo>
                    <a:pt x="350" y="206"/>
                    <a:pt x="346" y="202"/>
                    <a:pt x="344" y="202"/>
                  </a:cubicBezTo>
                  <a:cubicBezTo>
                    <a:pt x="342" y="202"/>
                    <a:pt x="339" y="198"/>
                    <a:pt x="337" y="198"/>
                  </a:cubicBezTo>
                  <a:cubicBezTo>
                    <a:pt x="336" y="198"/>
                    <a:pt x="339" y="196"/>
                    <a:pt x="341" y="197"/>
                  </a:cubicBezTo>
                  <a:cubicBezTo>
                    <a:pt x="344" y="199"/>
                    <a:pt x="347" y="200"/>
                    <a:pt x="349" y="199"/>
                  </a:cubicBezTo>
                  <a:cubicBezTo>
                    <a:pt x="349" y="198"/>
                    <a:pt x="344" y="193"/>
                    <a:pt x="342" y="191"/>
                  </a:cubicBezTo>
                  <a:cubicBezTo>
                    <a:pt x="340" y="190"/>
                    <a:pt x="342" y="188"/>
                    <a:pt x="340" y="187"/>
                  </a:cubicBezTo>
                  <a:cubicBezTo>
                    <a:pt x="339" y="186"/>
                    <a:pt x="337" y="180"/>
                    <a:pt x="336" y="178"/>
                  </a:cubicBezTo>
                  <a:cubicBezTo>
                    <a:pt x="335" y="176"/>
                    <a:pt x="330" y="175"/>
                    <a:pt x="329" y="174"/>
                  </a:cubicBezTo>
                  <a:cubicBezTo>
                    <a:pt x="328" y="172"/>
                    <a:pt x="329" y="168"/>
                    <a:pt x="333" y="166"/>
                  </a:cubicBezTo>
                  <a:cubicBezTo>
                    <a:pt x="337" y="165"/>
                    <a:pt x="335" y="163"/>
                    <a:pt x="337" y="163"/>
                  </a:cubicBezTo>
                  <a:cubicBezTo>
                    <a:pt x="337" y="163"/>
                    <a:pt x="339" y="163"/>
                    <a:pt x="340" y="160"/>
                  </a:cubicBezTo>
                  <a:cubicBezTo>
                    <a:pt x="341" y="157"/>
                    <a:pt x="344" y="159"/>
                    <a:pt x="345" y="157"/>
                  </a:cubicBezTo>
                  <a:cubicBezTo>
                    <a:pt x="346" y="156"/>
                    <a:pt x="351" y="156"/>
                    <a:pt x="353" y="155"/>
                  </a:cubicBezTo>
                  <a:cubicBezTo>
                    <a:pt x="355" y="153"/>
                    <a:pt x="351" y="150"/>
                    <a:pt x="349" y="150"/>
                  </a:cubicBezTo>
                  <a:cubicBezTo>
                    <a:pt x="347" y="151"/>
                    <a:pt x="344" y="150"/>
                    <a:pt x="342" y="147"/>
                  </a:cubicBezTo>
                  <a:cubicBezTo>
                    <a:pt x="340" y="144"/>
                    <a:pt x="336" y="152"/>
                    <a:pt x="332" y="153"/>
                  </a:cubicBezTo>
                  <a:cubicBezTo>
                    <a:pt x="328" y="155"/>
                    <a:pt x="326" y="151"/>
                    <a:pt x="327" y="148"/>
                  </a:cubicBezTo>
                  <a:cubicBezTo>
                    <a:pt x="328" y="145"/>
                    <a:pt x="325" y="145"/>
                    <a:pt x="320" y="145"/>
                  </a:cubicBezTo>
                  <a:cubicBezTo>
                    <a:pt x="314" y="145"/>
                    <a:pt x="316" y="136"/>
                    <a:pt x="320" y="136"/>
                  </a:cubicBezTo>
                  <a:cubicBezTo>
                    <a:pt x="323" y="136"/>
                    <a:pt x="327" y="139"/>
                    <a:pt x="329" y="133"/>
                  </a:cubicBezTo>
                  <a:cubicBezTo>
                    <a:pt x="331" y="127"/>
                    <a:pt x="333" y="132"/>
                    <a:pt x="337" y="127"/>
                  </a:cubicBezTo>
                  <a:cubicBezTo>
                    <a:pt x="341" y="122"/>
                    <a:pt x="347" y="119"/>
                    <a:pt x="350" y="122"/>
                  </a:cubicBezTo>
                  <a:cubicBezTo>
                    <a:pt x="354" y="125"/>
                    <a:pt x="346" y="129"/>
                    <a:pt x="345" y="132"/>
                  </a:cubicBezTo>
                  <a:cubicBezTo>
                    <a:pt x="344" y="135"/>
                    <a:pt x="346" y="136"/>
                    <a:pt x="344" y="138"/>
                  </a:cubicBezTo>
                  <a:cubicBezTo>
                    <a:pt x="342" y="140"/>
                    <a:pt x="345" y="140"/>
                    <a:pt x="349" y="138"/>
                  </a:cubicBezTo>
                  <a:cubicBezTo>
                    <a:pt x="353" y="135"/>
                    <a:pt x="359" y="132"/>
                    <a:pt x="362" y="130"/>
                  </a:cubicBezTo>
                  <a:cubicBezTo>
                    <a:pt x="364" y="129"/>
                    <a:pt x="365" y="129"/>
                    <a:pt x="366" y="129"/>
                  </a:cubicBezTo>
                  <a:cubicBezTo>
                    <a:pt x="367" y="128"/>
                    <a:pt x="368" y="127"/>
                    <a:pt x="369" y="127"/>
                  </a:cubicBezTo>
                  <a:cubicBezTo>
                    <a:pt x="372" y="125"/>
                    <a:pt x="381" y="121"/>
                    <a:pt x="383" y="118"/>
                  </a:cubicBezTo>
                  <a:cubicBezTo>
                    <a:pt x="384" y="116"/>
                    <a:pt x="385" y="114"/>
                    <a:pt x="387" y="114"/>
                  </a:cubicBezTo>
                  <a:cubicBezTo>
                    <a:pt x="389" y="114"/>
                    <a:pt x="389" y="115"/>
                    <a:pt x="392" y="115"/>
                  </a:cubicBezTo>
                  <a:cubicBezTo>
                    <a:pt x="395" y="115"/>
                    <a:pt x="398" y="116"/>
                    <a:pt x="397" y="114"/>
                  </a:cubicBezTo>
                  <a:cubicBezTo>
                    <a:pt x="396" y="112"/>
                    <a:pt x="397" y="112"/>
                    <a:pt x="399" y="111"/>
                  </a:cubicBezTo>
                  <a:cubicBezTo>
                    <a:pt x="403" y="111"/>
                    <a:pt x="402" y="107"/>
                    <a:pt x="405" y="107"/>
                  </a:cubicBezTo>
                  <a:cubicBezTo>
                    <a:pt x="408" y="107"/>
                    <a:pt x="407" y="102"/>
                    <a:pt x="409" y="102"/>
                  </a:cubicBezTo>
                  <a:cubicBezTo>
                    <a:pt x="411" y="102"/>
                    <a:pt x="412" y="104"/>
                    <a:pt x="415" y="103"/>
                  </a:cubicBezTo>
                  <a:cubicBezTo>
                    <a:pt x="416" y="103"/>
                    <a:pt x="417" y="103"/>
                    <a:pt x="418" y="104"/>
                  </a:cubicBezTo>
                  <a:cubicBezTo>
                    <a:pt x="418" y="103"/>
                    <a:pt x="419" y="103"/>
                    <a:pt x="419" y="103"/>
                  </a:cubicBezTo>
                  <a:cubicBezTo>
                    <a:pt x="419" y="100"/>
                    <a:pt x="420" y="97"/>
                    <a:pt x="419" y="96"/>
                  </a:cubicBezTo>
                  <a:cubicBezTo>
                    <a:pt x="418" y="93"/>
                    <a:pt x="419" y="91"/>
                    <a:pt x="418" y="90"/>
                  </a:cubicBezTo>
                  <a:cubicBezTo>
                    <a:pt x="418" y="88"/>
                    <a:pt x="418" y="84"/>
                    <a:pt x="420" y="84"/>
                  </a:cubicBezTo>
                  <a:cubicBezTo>
                    <a:pt x="421" y="84"/>
                    <a:pt x="423" y="79"/>
                    <a:pt x="425" y="81"/>
                  </a:cubicBezTo>
                  <a:cubicBezTo>
                    <a:pt x="428" y="83"/>
                    <a:pt x="432" y="83"/>
                    <a:pt x="432" y="81"/>
                  </a:cubicBezTo>
                  <a:cubicBezTo>
                    <a:pt x="432" y="79"/>
                    <a:pt x="435" y="79"/>
                    <a:pt x="435" y="77"/>
                  </a:cubicBezTo>
                  <a:cubicBezTo>
                    <a:pt x="436" y="74"/>
                    <a:pt x="439" y="73"/>
                    <a:pt x="440" y="71"/>
                  </a:cubicBezTo>
                  <a:cubicBezTo>
                    <a:pt x="441" y="68"/>
                    <a:pt x="442" y="63"/>
                    <a:pt x="444" y="61"/>
                  </a:cubicBezTo>
                  <a:cubicBezTo>
                    <a:pt x="446" y="60"/>
                    <a:pt x="444" y="59"/>
                    <a:pt x="444" y="55"/>
                  </a:cubicBezTo>
                  <a:close/>
                  <a:moveTo>
                    <a:pt x="337" y="263"/>
                  </a:moveTo>
                  <a:cubicBezTo>
                    <a:pt x="334" y="273"/>
                    <a:pt x="339" y="276"/>
                    <a:pt x="340" y="276"/>
                  </a:cubicBezTo>
                  <a:cubicBezTo>
                    <a:pt x="342" y="274"/>
                    <a:pt x="351" y="256"/>
                    <a:pt x="349" y="253"/>
                  </a:cubicBezTo>
                  <a:cubicBezTo>
                    <a:pt x="348" y="250"/>
                    <a:pt x="338" y="255"/>
                    <a:pt x="337" y="263"/>
                  </a:cubicBezTo>
                  <a:close/>
                  <a:moveTo>
                    <a:pt x="258" y="293"/>
                  </a:moveTo>
                  <a:cubicBezTo>
                    <a:pt x="255" y="293"/>
                    <a:pt x="248" y="298"/>
                    <a:pt x="251" y="303"/>
                  </a:cubicBezTo>
                  <a:cubicBezTo>
                    <a:pt x="253" y="310"/>
                    <a:pt x="263" y="305"/>
                    <a:pt x="263" y="303"/>
                  </a:cubicBezTo>
                  <a:cubicBezTo>
                    <a:pt x="264" y="300"/>
                    <a:pt x="267" y="296"/>
                    <a:pt x="267" y="294"/>
                  </a:cubicBezTo>
                  <a:cubicBezTo>
                    <a:pt x="266" y="292"/>
                    <a:pt x="261" y="293"/>
                    <a:pt x="258" y="29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1064;p79"/>
            <p:cNvSpPr/>
            <p:nvPr/>
          </p:nvSpPr>
          <p:spPr>
            <a:xfrm>
              <a:off x="6878340" y="2965853"/>
              <a:ext cx="196229" cy="273378"/>
            </a:xfrm>
            <a:custGeom>
              <a:avLst/>
              <a:gdLst/>
              <a:ahLst/>
              <a:cxnLst/>
              <a:rect l="l" t="t" r="r" b="b"/>
              <a:pathLst>
                <a:path w="72" h="100" extrusionOk="0">
                  <a:moveTo>
                    <a:pt x="38" y="39"/>
                  </a:moveTo>
                  <a:cubicBezTo>
                    <a:pt x="43" y="38"/>
                    <a:pt x="48" y="43"/>
                    <a:pt x="48" y="45"/>
                  </a:cubicBezTo>
                  <a:cubicBezTo>
                    <a:pt x="47" y="47"/>
                    <a:pt x="48" y="53"/>
                    <a:pt x="49" y="52"/>
                  </a:cubicBezTo>
                  <a:cubicBezTo>
                    <a:pt x="51" y="50"/>
                    <a:pt x="55" y="52"/>
                    <a:pt x="53" y="54"/>
                  </a:cubicBezTo>
                  <a:cubicBezTo>
                    <a:pt x="50" y="58"/>
                    <a:pt x="56" y="61"/>
                    <a:pt x="57" y="64"/>
                  </a:cubicBezTo>
                  <a:cubicBezTo>
                    <a:pt x="57" y="67"/>
                    <a:pt x="60" y="64"/>
                    <a:pt x="59" y="62"/>
                  </a:cubicBezTo>
                  <a:cubicBezTo>
                    <a:pt x="59" y="59"/>
                    <a:pt x="60" y="60"/>
                    <a:pt x="62" y="58"/>
                  </a:cubicBezTo>
                  <a:cubicBezTo>
                    <a:pt x="65" y="55"/>
                    <a:pt x="62" y="52"/>
                    <a:pt x="60" y="49"/>
                  </a:cubicBezTo>
                  <a:cubicBezTo>
                    <a:pt x="59" y="45"/>
                    <a:pt x="52" y="46"/>
                    <a:pt x="52" y="42"/>
                  </a:cubicBezTo>
                  <a:cubicBezTo>
                    <a:pt x="52" y="40"/>
                    <a:pt x="47" y="38"/>
                    <a:pt x="47" y="36"/>
                  </a:cubicBezTo>
                  <a:cubicBezTo>
                    <a:pt x="47" y="34"/>
                    <a:pt x="40" y="32"/>
                    <a:pt x="36" y="34"/>
                  </a:cubicBezTo>
                  <a:cubicBezTo>
                    <a:pt x="33" y="37"/>
                    <a:pt x="36" y="30"/>
                    <a:pt x="33" y="28"/>
                  </a:cubicBezTo>
                  <a:cubicBezTo>
                    <a:pt x="30" y="25"/>
                    <a:pt x="35" y="20"/>
                    <a:pt x="37" y="17"/>
                  </a:cubicBezTo>
                  <a:cubicBezTo>
                    <a:pt x="41" y="14"/>
                    <a:pt x="36" y="7"/>
                    <a:pt x="37" y="4"/>
                  </a:cubicBezTo>
                  <a:cubicBezTo>
                    <a:pt x="37" y="3"/>
                    <a:pt x="37" y="2"/>
                    <a:pt x="36" y="3"/>
                  </a:cubicBezTo>
                  <a:cubicBezTo>
                    <a:pt x="35" y="3"/>
                    <a:pt x="28" y="0"/>
                    <a:pt x="25" y="2"/>
                  </a:cubicBezTo>
                  <a:cubicBezTo>
                    <a:pt x="23" y="3"/>
                    <a:pt x="25" y="17"/>
                    <a:pt x="24" y="18"/>
                  </a:cubicBezTo>
                  <a:cubicBezTo>
                    <a:pt x="23" y="20"/>
                    <a:pt x="21" y="16"/>
                    <a:pt x="20" y="18"/>
                  </a:cubicBezTo>
                  <a:cubicBezTo>
                    <a:pt x="20" y="20"/>
                    <a:pt x="21" y="28"/>
                    <a:pt x="23" y="28"/>
                  </a:cubicBezTo>
                  <a:cubicBezTo>
                    <a:pt x="24" y="28"/>
                    <a:pt x="25" y="30"/>
                    <a:pt x="24" y="34"/>
                  </a:cubicBezTo>
                  <a:cubicBezTo>
                    <a:pt x="24" y="37"/>
                    <a:pt x="27" y="38"/>
                    <a:pt x="32" y="36"/>
                  </a:cubicBezTo>
                  <a:cubicBezTo>
                    <a:pt x="36" y="35"/>
                    <a:pt x="35" y="39"/>
                    <a:pt x="38" y="39"/>
                  </a:cubicBezTo>
                  <a:close/>
                  <a:moveTo>
                    <a:pt x="24" y="40"/>
                  </a:moveTo>
                  <a:cubicBezTo>
                    <a:pt x="25" y="43"/>
                    <a:pt x="26" y="50"/>
                    <a:pt x="32" y="48"/>
                  </a:cubicBezTo>
                  <a:cubicBezTo>
                    <a:pt x="36" y="47"/>
                    <a:pt x="24" y="38"/>
                    <a:pt x="24" y="40"/>
                  </a:cubicBezTo>
                  <a:close/>
                  <a:moveTo>
                    <a:pt x="36" y="62"/>
                  </a:moveTo>
                  <a:cubicBezTo>
                    <a:pt x="37" y="62"/>
                    <a:pt x="40" y="62"/>
                    <a:pt x="41" y="59"/>
                  </a:cubicBezTo>
                  <a:cubicBezTo>
                    <a:pt x="41" y="57"/>
                    <a:pt x="43" y="64"/>
                    <a:pt x="41" y="65"/>
                  </a:cubicBezTo>
                  <a:cubicBezTo>
                    <a:pt x="39" y="67"/>
                    <a:pt x="39" y="73"/>
                    <a:pt x="42" y="74"/>
                  </a:cubicBezTo>
                  <a:cubicBezTo>
                    <a:pt x="46" y="74"/>
                    <a:pt x="51" y="64"/>
                    <a:pt x="50" y="62"/>
                  </a:cubicBezTo>
                  <a:cubicBezTo>
                    <a:pt x="49" y="60"/>
                    <a:pt x="47" y="63"/>
                    <a:pt x="48" y="60"/>
                  </a:cubicBezTo>
                  <a:cubicBezTo>
                    <a:pt x="48" y="58"/>
                    <a:pt x="39" y="51"/>
                    <a:pt x="36" y="52"/>
                  </a:cubicBezTo>
                  <a:cubicBezTo>
                    <a:pt x="33" y="52"/>
                    <a:pt x="34" y="62"/>
                    <a:pt x="36" y="62"/>
                  </a:cubicBezTo>
                  <a:close/>
                  <a:moveTo>
                    <a:pt x="11" y="65"/>
                  </a:moveTo>
                  <a:cubicBezTo>
                    <a:pt x="8" y="70"/>
                    <a:pt x="0" y="77"/>
                    <a:pt x="1" y="78"/>
                  </a:cubicBezTo>
                  <a:cubicBezTo>
                    <a:pt x="2" y="80"/>
                    <a:pt x="11" y="68"/>
                    <a:pt x="14" y="65"/>
                  </a:cubicBezTo>
                  <a:cubicBezTo>
                    <a:pt x="19" y="63"/>
                    <a:pt x="18" y="60"/>
                    <a:pt x="17" y="58"/>
                  </a:cubicBezTo>
                  <a:cubicBezTo>
                    <a:pt x="15" y="55"/>
                    <a:pt x="14" y="62"/>
                    <a:pt x="11" y="65"/>
                  </a:cubicBezTo>
                  <a:close/>
                  <a:moveTo>
                    <a:pt x="50" y="70"/>
                  </a:moveTo>
                  <a:cubicBezTo>
                    <a:pt x="50" y="72"/>
                    <a:pt x="57" y="69"/>
                    <a:pt x="55" y="66"/>
                  </a:cubicBezTo>
                  <a:cubicBezTo>
                    <a:pt x="54" y="64"/>
                    <a:pt x="49" y="68"/>
                    <a:pt x="50" y="70"/>
                  </a:cubicBezTo>
                  <a:close/>
                  <a:moveTo>
                    <a:pt x="70" y="88"/>
                  </a:moveTo>
                  <a:cubicBezTo>
                    <a:pt x="72" y="84"/>
                    <a:pt x="68" y="77"/>
                    <a:pt x="68" y="71"/>
                  </a:cubicBezTo>
                  <a:cubicBezTo>
                    <a:pt x="68" y="65"/>
                    <a:pt x="60" y="67"/>
                    <a:pt x="62" y="70"/>
                  </a:cubicBezTo>
                  <a:cubicBezTo>
                    <a:pt x="64" y="74"/>
                    <a:pt x="59" y="71"/>
                    <a:pt x="59" y="75"/>
                  </a:cubicBezTo>
                  <a:cubicBezTo>
                    <a:pt x="58" y="77"/>
                    <a:pt x="54" y="75"/>
                    <a:pt x="54" y="77"/>
                  </a:cubicBezTo>
                  <a:cubicBezTo>
                    <a:pt x="54" y="80"/>
                    <a:pt x="49" y="77"/>
                    <a:pt x="48" y="77"/>
                  </a:cubicBezTo>
                  <a:cubicBezTo>
                    <a:pt x="46" y="75"/>
                    <a:pt x="42" y="80"/>
                    <a:pt x="39" y="81"/>
                  </a:cubicBezTo>
                  <a:cubicBezTo>
                    <a:pt x="36" y="82"/>
                    <a:pt x="34" y="89"/>
                    <a:pt x="36" y="89"/>
                  </a:cubicBezTo>
                  <a:cubicBezTo>
                    <a:pt x="38" y="89"/>
                    <a:pt x="40" y="85"/>
                    <a:pt x="43" y="86"/>
                  </a:cubicBezTo>
                  <a:cubicBezTo>
                    <a:pt x="46" y="86"/>
                    <a:pt x="45" y="83"/>
                    <a:pt x="48" y="83"/>
                  </a:cubicBezTo>
                  <a:cubicBezTo>
                    <a:pt x="52" y="84"/>
                    <a:pt x="49" y="95"/>
                    <a:pt x="54" y="96"/>
                  </a:cubicBezTo>
                  <a:cubicBezTo>
                    <a:pt x="60" y="97"/>
                    <a:pt x="60" y="100"/>
                    <a:pt x="62" y="100"/>
                  </a:cubicBezTo>
                  <a:cubicBezTo>
                    <a:pt x="64" y="100"/>
                    <a:pt x="61" y="93"/>
                    <a:pt x="61" y="90"/>
                  </a:cubicBezTo>
                  <a:cubicBezTo>
                    <a:pt x="62" y="89"/>
                    <a:pt x="67" y="90"/>
                    <a:pt x="70" y="8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1065;p79"/>
            <p:cNvSpPr/>
            <p:nvPr/>
          </p:nvSpPr>
          <p:spPr>
            <a:xfrm>
              <a:off x="7363038" y="3408623"/>
              <a:ext cx="256607" cy="164361"/>
            </a:xfrm>
            <a:custGeom>
              <a:avLst/>
              <a:gdLst/>
              <a:ahLst/>
              <a:cxnLst/>
              <a:rect l="l" t="t" r="r" b="b"/>
              <a:pathLst>
                <a:path w="94" h="60" extrusionOk="0">
                  <a:moveTo>
                    <a:pt x="67" y="55"/>
                  </a:moveTo>
                  <a:cubicBezTo>
                    <a:pt x="66" y="54"/>
                    <a:pt x="62" y="51"/>
                    <a:pt x="63" y="49"/>
                  </a:cubicBezTo>
                  <a:cubicBezTo>
                    <a:pt x="63" y="48"/>
                    <a:pt x="58" y="48"/>
                    <a:pt x="55" y="47"/>
                  </a:cubicBezTo>
                  <a:cubicBezTo>
                    <a:pt x="51" y="45"/>
                    <a:pt x="52" y="38"/>
                    <a:pt x="50" y="36"/>
                  </a:cubicBezTo>
                  <a:cubicBezTo>
                    <a:pt x="46" y="35"/>
                    <a:pt x="44" y="30"/>
                    <a:pt x="48" y="30"/>
                  </a:cubicBezTo>
                  <a:cubicBezTo>
                    <a:pt x="51" y="31"/>
                    <a:pt x="52" y="28"/>
                    <a:pt x="50" y="25"/>
                  </a:cubicBezTo>
                  <a:cubicBezTo>
                    <a:pt x="46" y="23"/>
                    <a:pt x="35" y="22"/>
                    <a:pt x="35" y="17"/>
                  </a:cubicBezTo>
                  <a:cubicBezTo>
                    <a:pt x="34" y="13"/>
                    <a:pt x="14" y="3"/>
                    <a:pt x="5" y="1"/>
                  </a:cubicBezTo>
                  <a:cubicBezTo>
                    <a:pt x="3" y="1"/>
                    <a:pt x="1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8"/>
                    <a:pt x="4" y="49"/>
                    <a:pt x="8" y="49"/>
                  </a:cubicBezTo>
                  <a:cubicBezTo>
                    <a:pt x="17" y="49"/>
                    <a:pt x="15" y="44"/>
                    <a:pt x="16" y="44"/>
                  </a:cubicBezTo>
                  <a:cubicBezTo>
                    <a:pt x="18" y="44"/>
                    <a:pt x="19" y="41"/>
                    <a:pt x="21" y="38"/>
                  </a:cubicBezTo>
                  <a:cubicBezTo>
                    <a:pt x="23" y="36"/>
                    <a:pt x="32" y="38"/>
                    <a:pt x="37" y="42"/>
                  </a:cubicBezTo>
                  <a:cubicBezTo>
                    <a:pt x="42" y="46"/>
                    <a:pt x="48" y="58"/>
                    <a:pt x="53" y="57"/>
                  </a:cubicBezTo>
                  <a:cubicBezTo>
                    <a:pt x="58" y="56"/>
                    <a:pt x="64" y="60"/>
                    <a:pt x="69" y="60"/>
                  </a:cubicBezTo>
                  <a:cubicBezTo>
                    <a:pt x="74" y="60"/>
                    <a:pt x="69" y="56"/>
                    <a:pt x="67" y="55"/>
                  </a:cubicBezTo>
                  <a:close/>
                  <a:moveTo>
                    <a:pt x="80" y="16"/>
                  </a:moveTo>
                  <a:cubicBezTo>
                    <a:pt x="80" y="18"/>
                    <a:pt x="77" y="19"/>
                    <a:pt x="71" y="21"/>
                  </a:cubicBezTo>
                  <a:cubicBezTo>
                    <a:pt x="65" y="24"/>
                    <a:pt x="55" y="19"/>
                    <a:pt x="55" y="22"/>
                  </a:cubicBezTo>
                  <a:cubicBezTo>
                    <a:pt x="55" y="24"/>
                    <a:pt x="62" y="27"/>
                    <a:pt x="67" y="27"/>
                  </a:cubicBezTo>
                  <a:cubicBezTo>
                    <a:pt x="74" y="27"/>
                    <a:pt x="83" y="22"/>
                    <a:pt x="83" y="20"/>
                  </a:cubicBezTo>
                  <a:cubicBezTo>
                    <a:pt x="83" y="18"/>
                    <a:pt x="87" y="14"/>
                    <a:pt x="85" y="13"/>
                  </a:cubicBezTo>
                  <a:cubicBezTo>
                    <a:pt x="84" y="12"/>
                    <a:pt x="80" y="13"/>
                    <a:pt x="80" y="16"/>
                  </a:cubicBezTo>
                  <a:close/>
                  <a:moveTo>
                    <a:pt x="88" y="8"/>
                  </a:moveTo>
                  <a:cubicBezTo>
                    <a:pt x="84" y="5"/>
                    <a:pt x="81" y="4"/>
                    <a:pt x="86" y="8"/>
                  </a:cubicBezTo>
                  <a:cubicBezTo>
                    <a:pt x="89" y="12"/>
                    <a:pt x="88" y="15"/>
                    <a:pt x="90" y="15"/>
                  </a:cubicBezTo>
                  <a:cubicBezTo>
                    <a:pt x="94" y="13"/>
                    <a:pt x="91" y="10"/>
                    <a:pt x="88" y="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1066;p79"/>
            <p:cNvSpPr/>
            <p:nvPr/>
          </p:nvSpPr>
          <p:spPr>
            <a:xfrm>
              <a:off x="6138712" y="3152018"/>
              <a:ext cx="46961" cy="85535"/>
            </a:xfrm>
            <a:custGeom>
              <a:avLst/>
              <a:gdLst/>
              <a:ahLst/>
              <a:cxnLst/>
              <a:rect l="l" t="t" r="r" b="b"/>
              <a:pathLst>
                <a:path w="17" h="31" extrusionOk="0">
                  <a:moveTo>
                    <a:pt x="4" y="0"/>
                  </a:moveTo>
                  <a:cubicBezTo>
                    <a:pt x="2" y="0"/>
                    <a:pt x="3" y="4"/>
                    <a:pt x="2" y="8"/>
                  </a:cubicBezTo>
                  <a:cubicBezTo>
                    <a:pt x="0" y="11"/>
                    <a:pt x="1" y="13"/>
                    <a:pt x="1" y="17"/>
                  </a:cubicBezTo>
                  <a:cubicBezTo>
                    <a:pt x="2" y="22"/>
                    <a:pt x="1" y="26"/>
                    <a:pt x="5" y="28"/>
                  </a:cubicBezTo>
                  <a:cubicBezTo>
                    <a:pt x="9" y="31"/>
                    <a:pt x="16" y="24"/>
                    <a:pt x="16" y="18"/>
                  </a:cubicBezTo>
                  <a:cubicBezTo>
                    <a:pt x="17" y="12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1067;p79"/>
            <p:cNvSpPr/>
            <p:nvPr/>
          </p:nvSpPr>
          <p:spPr>
            <a:xfrm>
              <a:off x="5385667" y="3586403"/>
              <a:ext cx="150945" cy="298534"/>
            </a:xfrm>
            <a:custGeom>
              <a:avLst/>
              <a:gdLst/>
              <a:ahLst/>
              <a:cxnLst/>
              <a:rect l="l" t="t" r="r" b="b"/>
              <a:pathLst>
                <a:path w="55" h="109" extrusionOk="0">
                  <a:moveTo>
                    <a:pt x="47" y="3"/>
                  </a:moveTo>
                  <a:cubicBezTo>
                    <a:pt x="46" y="0"/>
                    <a:pt x="45" y="4"/>
                    <a:pt x="44" y="5"/>
                  </a:cubicBezTo>
                  <a:cubicBezTo>
                    <a:pt x="43" y="6"/>
                    <a:pt x="43" y="9"/>
                    <a:pt x="43" y="11"/>
                  </a:cubicBezTo>
                  <a:cubicBezTo>
                    <a:pt x="43" y="12"/>
                    <a:pt x="41" y="14"/>
                    <a:pt x="39" y="14"/>
                  </a:cubicBezTo>
                  <a:cubicBezTo>
                    <a:pt x="37" y="14"/>
                    <a:pt x="34" y="15"/>
                    <a:pt x="35" y="17"/>
                  </a:cubicBezTo>
                  <a:cubicBezTo>
                    <a:pt x="36" y="19"/>
                    <a:pt x="33" y="19"/>
                    <a:pt x="35" y="21"/>
                  </a:cubicBezTo>
                  <a:cubicBezTo>
                    <a:pt x="36" y="23"/>
                    <a:pt x="32" y="26"/>
                    <a:pt x="30" y="26"/>
                  </a:cubicBezTo>
                  <a:cubicBezTo>
                    <a:pt x="26" y="26"/>
                    <a:pt x="22" y="31"/>
                    <a:pt x="19" y="31"/>
                  </a:cubicBezTo>
                  <a:cubicBezTo>
                    <a:pt x="16" y="30"/>
                    <a:pt x="12" y="33"/>
                    <a:pt x="9" y="33"/>
                  </a:cubicBezTo>
                  <a:cubicBezTo>
                    <a:pt x="7" y="32"/>
                    <a:pt x="9" y="39"/>
                    <a:pt x="7" y="42"/>
                  </a:cubicBezTo>
                  <a:cubicBezTo>
                    <a:pt x="4" y="47"/>
                    <a:pt x="6" y="52"/>
                    <a:pt x="8" y="56"/>
                  </a:cubicBezTo>
                  <a:cubicBezTo>
                    <a:pt x="9" y="61"/>
                    <a:pt x="11" y="64"/>
                    <a:pt x="6" y="71"/>
                  </a:cubicBezTo>
                  <a:cubicBezTo>
                    <a:pt x="0" y="77"/>
                    <a:pt x="1" y="85"/>
                    <a:pt x="3" y="88"/>
                  </a:cubicBezTo>
                  <a:cubicBezTo>
                    <a:pt x="5" y="93"/>
                    <a:pt x="5" y="100"/>
                    <a:pt x="8" y="103"/>
                  </a:cubicBezTo>
                  <a:cubicBezTo>
                    <a:pt x="10" y="106"/>
                    <a:pt x="19" y="109"/>
                    <a:pt x="20" y="106"/>
                  </a:cubicBezTo>
                  <a:cubicBezTo>
                    <a:pt x="23" y="104"/>
                    <a:pt x="26" y="107"/>
                    <a:pt x="29" y="103"/>
                  </a:cubicBezTo>
                  <a:cubicBezTo>
                    <a:pt x="31" y="100"/>
                    <a:pt x="35" y="83"/>
                    <a:pt x="39" y="72"/>
                  </a:cubicBezTo>
                  <a:cubicBezTo>
                    <a:pt x="43" y="61"/>
                    <a:pt x="48" y="46"/>
                    <a:pt x="47" y="43"/>
                  </a:cubicBezTo>
                  <a:cubicBezTo>
                    <a:pt x="47" y="40"/>
                    <a:pt x="50" y="39"/>
                    <a:pt x="49" y="35"/>
                  </a:cubicBezTo>
                  <a:cubicBezTo>
                    <a:pt x="47" y="31"/>
                    <a:pt x="49" y="28"/>
                    <a:pt x="51" y="30"/>
                  </a:cubicBezTo>
                  <a:cubicBezTo>
                    <a:pt x="52" y="33"/>
                    <a:pt x="55" y="33"/>
                    <a:pt x="55" y="29"/>
                  </a:cubicBezTo>
                  <a:cubicBezTo>
                    <a:pt x="55" y="26"/>
                    <a:pt x="53" y="20"/>
                    <a:pt x="52" y="16"/>
                  </a:cubicBezTo>
                  <a:cubicBezTo>
                    <a:pt x="52" y="10"/>
                    <a:pt x="47" y="5"/>
                    <a:pt x="47" y="3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1068;p79"/>
            <p:cNvSpPr/>
            <p:nvPr/>
          </p:nvSpPr>
          <p:spPr>
            <a:xfrm>
              <a:off x="5380634" y="2952437"/>
              <a:ext cx="243189" cy="150943"/>
            </a:xfrm>
            <a:custGeom>
              <a:avLst/>
              <a:gdLst/>
              <a:ahLst/>
              <a:cxnLst/>
              <a:rect l="l" t="t" r="r" b="b"/>
              <a:pathLst>
                <a:path w="89" h="55" extrusionOk="0">
                  <a:moveTo>
                    <a:pt x="63" y="3"/>
                  </a:moveTo>
                  <a:cubicBezTo>
                    <a:pt x="60" y="3"/>
                    <a:pt x="49" y="3"/>
                    <a:pt x="48" y="3"/>
                  </a:cubicBezTo>
                  <a:cubicBezTo>
                    <a:pt x="47" y="4"/>
                    <a:pt x="38" y="11"/>
                    <a:pt x="37" y="13"/>
                  </a:cubicBezTo>
                  <a:cubicBezTo>
                    <a:pt x="35" y="16"/>
                    <a:pt x="34" y="17"/>
                    <a:pt x="32" y="15"/>
                  </a:cubicBezTo>
                  <a:cubicBezTo>
                    <a:pt x="30" y="14"/>
                    <a:pt x="23" y="14"/>
                    <a:pt x="22" y="14"/>
                  </a:cubicBezTo>
                  <a:cubicBezTo>
                    <a:pt x="21" y="13"/>
                    <a:pt x="15" y="13"/>
                    <a:pt x="12" y="13"/>
                  </a:cubicBezTo>
                  <a:cubicBezTo>
                    <a:pt x="10" y="13"/>
                    <a:pt x="8" y="12"/>
                    <a:pt x="7" y="13"/>
                  </a:cubicBezTo>
                  <a:cubicBezTo>
                    <a:pt x="6" y="13"/>
                    <a:pt x="4" y="14"/>
                    <a:pt x="4" y="15"/>
                  </a:cubicBezTo>
                  <a:cubicBezTo>
                    <a:pt x="3" y="16"/>
                    <a:pt x="4" y="18"/>
                    <a:pt x="4" y="19"/>
                  </a:cubicBezTo>
                  <a:cubicBezTo>
                    <a:pt x="4" y="19"/>
                    <a:pt x="2" y="20"/>
                    <a:pt x="0" y="21"/>
                  </a:cubicBezTo>
                  <a:cubicBezTo>
                    <a:pt x="1" y="23"/>
                    <a:pt x="1" y="25"/>
                    <a:pt x="1" y="26"/>
                  </a:cubicBezTo>
                  <a:cubicBezTo>
                    <a:pt x="0" y="28"/>
                    <a:pt x="1" y="34"/>
                    <a:pt x="3" y="38"/>
                  </a:cubicBezTo>
                  <a:cubicBezTo>
                    <a:pt x="6" y="41"/>
                    <a:pt x="5" y="47"/>
                    <a:pt x="6" y="49"/>
                  </a:cubicBezTo>
                  <a:cubicBezTo>
                    <a:pt x="7" y="50"/>
                    <a:pt x="15" y="50"/>
                    <a:pt x="19" y="47"/>
                  </a:cubicBezTo>
                  <a:cubicBezTo>
                    <a:pt x="23" y="44"/>
                    <a:pt x="26" y="44"/>
                    <a:pt x="29" y="44"/>
                  </a:cubicBezTo>
                  <a:cubicBezTo>
                    <a:pt x="32" y="44"/>
                    <a:pt x="36" y="41"/>
                    <a:pt x="37" y="39"/>
                  </a:cubicBezTo>
                  <a:cubicBezTo>
                    <a:pt x="38" y="38"/>
                    <a:pt x="43" y="38"/>
                    <a:pt x="45" y="38"/>
                  </a:cubicBezTo>
                  <a:cubicBezTo>
                    <a:pt x="47" y="38"/>
                    <a:pt x="48" y="37"/>
                    <a:pt x="50" y="35"/>
                  </a:cubicBezTo>
                  <a:cubicBezTo>
                    <a:pt x="52" y="33"/>
                    <a:pt x="59" y="32"/>
                    <a:pt x="66" y="29"/>
                  </a:cubicBezTo>
                  <a:cubicBezTo>
                    <a:pt x="73" y="27"/>
                    <a:pt x="72" y="24"/>
                    <a:pt x="73" y="22"/>
                  </a:cubicBezTo>
                  <a:cubicBezTo>
                    <a:pt x="74" y="20"/>
                    <a:pt x="76" y="21"/>
                    <a:pt x="80" y="20"/>
                  </a:cubicBezTo>
                  <a:cubicBezTo>
                    <a:pt x="76" y="13"/>
                    <a:pt x="72" y="5"/>
                    <a:pt x="71" y="0"/>
                  </a:cubicBezTo>
                  <a:cubicBezTo>
                    <a:pt x="67" y="1"/>
                    <a:pt x="64" y="2"/>
                    <a:pt x="63" y="3"/>
                  </a:cubicBezTo>
                  <a:close/>
                  <a:moveTo>
                    <a:pt x="82" y="52"/>
                  </a:moveTo>
                  <a:cubicBezTo>
                    <a:pt x="84" y="55"/>
                    <a:pt x="88" y="51"/>
                    <a:pt x="89" y="51"/>
                  </a:cubicBezTo>
                  <a:cubicBezTo>
                    <a:pt x="89" y="50"/>
                    <a:pt x="78" y="50"/>
                    <a:pt x="82" y="5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1069;p79"/>
            <p:cNvSpPr/>
            <p:nvPr/>
          </p:nvSpPr>
          <p:spPr>
            <a:xfrm>
              <a:off x="7641448" y="3460616"/>
              <a:ext cx="164361" cy="117402"/>
            </a:xfrm>
            <a:custGeom>
              <a:avLst/>
              <a:gdLst/>
              <a:ahLst/>
              <a:cxnLst/>
              <a:rect l="l" t="t" r="r" b="b"/>
              <a:pathLst>
                <a:path w="60" h="43" extrusionOk="0">
                  <a:moveTo>
                    <a:pt x="1" y="2"/>
                  </a:moveTo>
                  <a:cubicBezTo>
                    <a:pt x="0" y="3"/>
                    <a:pt x="8" y="15"/>
                    <a:pt x="10" y="13"/>
                  </a:cubicBezTo>
                  <a:cubicBezTo>
                    <a:pt x="15" y="10"/>
                    <a:pt x="1" y="0"/>
                    <a:pt x="1" y="2"/>
                  </a:cubicBezTo>
                  <a:close/>
                  <a:moveTo>
                    <a:pt x="15" y="11"/>
                  </a:moveTo>
                  <a:cubicBezTo>
                    <a:pt x="15" y="12"/>
                    <a:pt x="20" y="17"/>
                    <a:pt x="22" y="16"/>
                  </a:cubicBezTo>
                  <a:cubicBezTo>
                    <a:pt x="22" y="16"/>
                    <a:pt x="15" y="10"/>
                    <a:pt x="15" y="11"/>
                  </a:cubicBezTo>
                  <a:close/>
                  <a:moveTo>
                    <a:pt x="40" y="25"/>
                  </a:moveTo>
                  <a:cubicBezTo>
                    <a:pt x="42" y="23"/>
                    <a:pt x="30" y="16"/>
                    <a:pt x="29" y="19"/>
                  </a:cubicBezTo>
                  <a:cubicBezTo>
                    <a:pt x="29" y="21"/>
                    <a:pt x="38" y="26"/>
                    <a:pt x="40" y="25"/>
                  </a:cubicBezTo>
                  <a:close/>
                  <a:moveTo>
                    <a:pt x="38" y="31"/>
                  </a:moveTo>
                  <a:cubicBezTo>
                    <a:pt x="39" y="35"/>
                    <a:pt x="44" y="37"/>
                    <a:pt x="46" y="36"/>
                  </a:cubicBezTo>
                  <a:cubicBezTo>
                    <a:pt x="48" y="34"/>
                    <a:pt x="37" y="29"/>
                    <a:pt x="38" y="31"/>
                  </a:cubicBezTo>
                  <a:close/>
                  <a:moveTo>
                    <a:pt x="52" y="39"/>
                  </a:moveTo>
                  <a:cubicBezTo>
                    <a:pt x="52" y="40"/>
                    <a:pt x="57" y="43"/>
                    <a:pt x="58" y="42"/>
                  </a:cubicBezTo>
                  <a:cubicBezTo>
                    <a:pt x="60" y="41"/>
                    <a:pt x="51" y="38"/>
                    <a:pt x="52" y="39"/>
                  </a:cubicBezTo>
                  <a:close/>
                  <a:moveTo>
                    <a:pt x="46" y="24"/>
                  </a:moveTo>
                  <a:cubicBezTo>
                    <a:pt x="45" y="28"/>
                    <a:pt x="51" y="34"/>
                    <a:pt x="52" y="34"/>
                  </a:cubicBezTo>
                  <a:cubicBezTo>
                    <a:pt x="53" y="34"/>
                    <a:pt x="47" y="21"/>
                    <a:pt x="46" y="2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1070;p79"/>
            <p:cNvSpPr/>
            <p:nvPr/>
          </p:nvSpPr>
          <p:spPr>
            <a:xfrm>
              <a:off x="7641448" y="3460616"/>
              <a:ext cx="164361" cy="117402"/>
            </a:xfrm>
            <a:custGeom>
              <a:avLst/>
              <a:gdLst/>
              <a:ahLst/>
              <a:cxnLst/>
              <a:rect l="l" t="t" r="r" b="b"/>
              <a:pathLst>
                <a:path w="60" h="43" extrusionOk="0">
                  <a:moveTo>
                    <a:pt x="1" y="2"/>
                  </a:moveTo>
                  <a:cubicBezTo>
                    <a:pt x="0" y="3"/>
                    <a:pt x="8" y="15"/>
                    <a:pt x="10" y="13"/>
                  </a:cubicBezTo>
                  <a:cubicBezTo>
                    <a:pt x="15" y="10"/>
                    <a:pt x="1" y="0"/>
                    <a:pt x="1" y="2"/>
                  </a:cubicBezTo>
                  <a:close/>
                  <a:moveTo>
                    <a:pt x="15" y="11"/>
                  </a:moveTo>
                  <a:cubicBezTo>
                    <a:pt x="15" y="12"/>
                    <a:pt x="20" y="17"/>
                    <a:pt x="22" y="16"/>
                  </a:cubicBezTo>
                  <a:cubicBezTo>
                    <a:pt x="22" y="16"/>
                    <a:pt x="15" y="10"/>
                    <a:pt x="15" y="11"/>
                  </a:cubicBezTo>
                  <a:close/>
                  <a:moveTo>
                    <a:pt x="40" y="25"/>
                  </a:moveTo>
                  <a:cubicBezTo>
                    <a:pt x="42" y="23"/>
                    <a:pt x="30" y="16"/>
                    <a:pt x="29" y="19"/>
                  </a:cubicBezTo>
                  <a:cubicBezTo>
                    <a:pt x="29" y="21"/>
                    <a:pt x="38" y="26"/>
                    <a:pt x="40" y="25"/>
                  </a:cubicBezTo>
                  <a:close/>
                  <a:moveTo>
                    <a:pt x="38" y="31"/>
                  </a:moveTo>
                  <a:cubicBezTo>
                    <a:pt x="39" y="35"/>
                    <a:pt x="44" y="37"/>
                    <a:pt x="46" y="36"/>
                  </a:cubicBezTo>
                  <a:cubicBezTo>
                    <a:pt x="48" y="34"/>
                    <a:pt x="37" y="29"/>
                    <a:pt x="38" y="31"/>
                  </a:cubicBezTo>
                  <a:close/>
                  <a:moveTo>
                    <a:pt x="52" y="39"/>
                  </a:moveTo>
                  <a:cubicBezTo>
                    <a:pt x="52" y="40"/>
                    <a:pt x="57" y="43"/>
                    <a:pt x="58" y="42"/>
                  </a:cubicBezTo>
                  <a:cubicBezTo>
                    <a:pt x="60" y="41"/>
                    <a:pt x="51" y="38"/>
                    <a:pt x="52" y="39"/>
                  </a:cubicBezTo>
                  <a:close/>
                  <a:moveTo>
                    <a:pt x="46" y="24"/>
                  </a:moveTo>
                  <a:cubicBezTo>
                    <a:pt x="45" y="28"/>
                    <a:pt x="51" y="34"/>
                    <a:pt x="52" y="34"/>
                  </a:cubicBezTo>
                  <a:cubicBezTo>
                    <a:pt x="53" y="34"/>
                    <a:pt x="47" y="21"/>
                    <a:pt x="46" y="2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1071;p79"/>
            <p:cNvSpPr/>
            <p:nvPr/>
          </p:nvSpPr>
          <p:spPr>
            <a:xfrm>
              <a:off x="6791128" y="3569630"/>
              <a:ext cx="831872" cy="741305"/>
            </a:xfrm>
            <a:custGeom>
              <a:avLst/>
              <a:gdLst/>
              <a:ahLst/>
              <a:cxnLst/>
              <a:rect l="l" t="t" r="r" b="b"/>
              <a:pathLst>
                <a:path w="305" h="271" extrusionOk="0">
                  <a:moveTo>
                    <a:pt x="303" y="136"/>
                  </a:moveTo>
                  <a:cubicBezTo>
                    <a:pt x="304" y="135"/>
                    <a:pt x="302" y="130"/>
                    <a:pt x="301" y="131"/>
                  </a:cubicBezTo>
                  <a:cubicBezTo>
                    <a:pt x="300" y="132"/>
                    <a:pt x="300" y="122"/>
                    <a:pt x="301" y="118"/>
                  </a:cubicBezTo>
                  <a:cubicBezTo>
                    <a:pt x="302" y="114"/>
                    <a:pt x="301" y="114"/>
                    <a:pt x="299" y="117"/>
                  </a:cubicBezTo>
                  <a:cubicBezTo>
                    <a:pt x="296" y="119"/>
                    <a:pt x="294" y="112"/>
                    <a:pt x="294" y="111"/>
                  </a:cubicBezTo>
                  <a:cubicBezTo>
                    <a:pt x="294" y="110"/>
                    <a:pt x="291" y="105"/>
                    <a:pt x="288" y="105"/>
                  </a:cubicBezTo>
                  <a:cubicBezTo>
                    <a:pt x="285" y="106"/>
                    <a:pt x="287" y="101"/>
                    <a:pt x="284" y="102"/>
                  </a:cubicBezTo>
                  <a:cubicBezTo>
                    <a:pt x="282" y="102"/>
                    <a:pt x="282" y="98"/>
                    <a:pt x="282" y="94"/>
                  </a:cubicBezTo>
                  <a:cubicBezTo>
                    <a:pt x="282" y="90"/>
                    <a:pt x="280" y="93"/>
                    <a:pt x="279" y="92"/>
                  </a:cubicBezTo>
                  <a:cubicBezTo>
                    <a:pt x="278" y="90"/>
                    <a:pt x="277" y="91"/>
                    <a:pt x="275" y="92"/>
                  </a:cubicBezTo>
                  <a:cubicBezTo>
                    <a:pt x="273" y="93"/>
                    <a:pt x="272" y="88"/>
                    <a:pt x="273" y="87"/>
                  </a:cubicBezTo>
                  <a:cubicBezTo>
                    <a:pt x="273" y="86"/>
                    <a:pt x="272" y="84"/>
                    <a:pt x="270" y="82"/>
                  </a:cubicBezTo>
                  <a:cubicBezTo>
                    <a:pt x="268" y="80"/>
                    <a:pt x="268" y="78"/>
                    <a:pt x="268" y="76"/>
                  </a:cubicBezTo>
                  <a:cubicBezTo>
                    <a:pt x="268" y="74"/>
                    <a:pt x="254" y="67"/>
                    <a:pt x="250" y="66"/>
                  </a:cubicBezTo>
                  <a:cubicBezTo>
                    <a:pt x="247" y="65"/>
                    <a:pt x="250" y="62"/>
                    <a:pt x="248" y="61"/>
                  </a:cubicBezTo>
                  <a:cubicBezTo>
                    <a:pt x="247" y="60"/>
                    <a:pt x="247" y="55"/>
                    <a:pt x="247" y="52"/>
                  </a:cubicBezTo>
                  <a:cubicBezTo>
                    <a:pt x="247" y="49"/>
                    <a:pt x="242" y="47"/>
                    <a:pt x="243" y="44"/>
                  </a:cubicBezTo>
                  <a:cubicBezTo>
                    <a:pt x="243" y="41"/>
                    <a:pt x="241" y="38"/>
                    <a:pt x="242" y="35"/>
                  </a:cubicBezTo>
                  <a:cubicBezTo>
                    <a:pt x="242" y="32"/>
                    <a:pt x="236" y="31"/>
                    <a:pt x="236" y="29"/>
                  </a:cubicBezTo>
                  <a:cubicBezTo>
                    <a:pt x="236" y="27"/>
                    <a:pt x="234" y="29"/>
                    <a:pt x="231" y="29"/>
                  </a:cubicBezTo>
                  <a:cubicBezTo>
                    <a:pt x="228" y="29"/>
                    <a:pt x="228" y="25"/>
                    <a:pt x="228" y="22"/>
                  </a:cubicBezTo>
                  <a:cubicBezTo>
                    <a:pt x="229" y="18"/>
                    <a:pt x="227" y="12"/>
                    <a:pt x="225" y="10"/>
                  </a:cubicBezTo>
                  <a:cubicBezTo>
                    <a:pt x="223" y="8"/>
                    <a:pt x="223" y="1"/>
                    <a:pt x="222" y="1"/>
                  </a:cubicBezTo>
                  <a:cubicBezTo>
                    <a:pt x="221" y="0"/>
                    <a:pt x="216" y="4"/>
                    <a:pt x="217" y="6"/>
                  </a:cubicBezTo>
                  <a:cubicBezTo>
                    <a:pt x="217" y="9"/>
                    <a:pt x="216" y="11"/>
                    <a:pt x="215" y="13"/>
                  </a:cubicBezTo>
                  <a:cubicBezTo>
                    <a:pt x="213" y="13"/>
                    <a:pt x="216" y="19"/>
                    <a:pt x="214" y="21"/>
                  </a:cubicBezTo>
                  <a:cubicBezTo>
                    <a:pt x="211" y="23"/>
                    <a:pt x="213" y="29"/>
                    <a:pt x="213" y="34"/>
                  </a:cubicBezTo>
                  <a:cubicBezTo>
                    <a:pt x="212" y="37"/>
                    <a:pt x="212" y="42"/>
                    <a:pt x="211" y="45"/>
                  </a:cubicBezTo>
                  <a:cubicBezTo>
                    <a:pt x="209" y="48"/>
                    <a:pt x="209" y="52"/>
                    <a:pt x="205" y="54"/>
                  </a:cubicBezTo>
                  <a:cubicBezTo>
                    <a:pt x="200" y="55"/>
                    <a:pt x="196" y="52"/>
                    <a:pt x="196" y="50"/>
                  </a:cubicBezTo>
                  <a:cubicBezTo>
                    <a:pt x="196" y="48"/>
                    <a:pt x="191" y="47"/>
                    <a:pt x="189" y="47"/>
                  </a:cubicBezTo>
                  <a:cubicBezTo>
                    <a:pt x="187" y="48"/>
                    <a:pt x="186" y="44"/>
                    <a:pt x="182" y="41"/>
                  </a:cubicBezTo>
                  <a:cubicBezTo>
                    <a:pt x="178" y="38"/>
                    <a:pt x="175" y="42"/>
                    <a:pt x="175" y="38"/>
                  </a:cubicBezTo>
                  <a:cubicBezTo>
                    <a:pt x="173" y="36"/>
                    <a:pt x="172" y="35"/>
                    <a:pt x="169" y="33"/>
                  </a:cubicBezTo>
                  <a:cubicBezTo>
                    <a:pt x="166" y="31"/>
                    <a:pt x="167" y="31"/>
                    <a:pt x="170" y="29"/>
                  </a:cubicBezTo>
                  <a:cubicBezTo>
                    <a:pt x="173" y="27"/>
                    <a:pt x="172" y="25"/>
                    <a:pt x="171" y="23"/>
                  </a:cubicBezTo>
                  <a:cubicBezTo>
                    <a:pt x="169" y="21"/>
                    <a:pt x="172" y="22"/>
                    <a:pt x="175" y="20"/>
                  </a:cubicBezTo>
                  <a:cubicBezTo>
                    <a:pt x="178" y="18"/>
                    <a:pt x="175" y="15"/>
                    <a:pt x="177" y="14"/>
                  </a:cubicBezTo>
                  <a:cubicBezTo>
                    <a:pt x="180" y="13"/>
                    <a:pt x="179" y="12"/>
                    <a:pt x="176" y="11"/>
                  </a:cubicBezTo>
                  <a:cubicBezTo>
                    <a:pt x="174" y="11"/>
                    <a:pt x="175" y="13"/>
                    <a:pt x="174" y="14"/>
                  </a:cubicBezTo>
                  <a:cubicBezTo>
                    <a:pt x="173" y="14"/>
                    <a:pt x="172" y="10"/>
                    <a:pt x="171" y="10"/>
                  </a:cubicBezTo>
                  <a:cubicBezTo>
                    <a:pt x="170" y="10"/>
                    <a:pt x="166" y="14"/>
                    <a:pt x="165" y="13"/>
                  </a:cubicBezTo>
                  <a:cubicBezTo>
                    <a:pt x="164" y="10"/>
                    <a:pt x="154" y="8"/>
                    <a:pt x="151" y="8"/>
                  </a:cubicBezTo>
                  <a:cubicBezTo>
                    <a:pt x="147" y="7"/>
                    <a:pt x="146" y="2"/>
                    <a:pt x="143" y="3"/>
                  </a:cubicBezTo>
                  <a:cubicBezTo>
                    <a:pt x="141" y="4"/>
                    <a:pt x="144" y="6"/>
                    <a:pt x="146" y="9"/>
                  </a:cubicBezTo>
                  <a:cubicBezTo>
                    <a:pt x="149" y="11"/>
                    <a:pt x="139" y="13"/>
                    <a:pt x="135" y="12"/>
                  </a:cubicBezTo>
                  <a:cubicBezTo>
                    <a:pt x="132" y="11"/>
                    <a:pt x="136" y="14"/>
                    <a:pt x="133" y="14"/>
                  </a:cubicBezTo>
                  <a:cubicBezTo>
                    <a:pt x="130" y="14"/>
                    <a:pt x="129" y="19"/>
                    <a:pt x="128" y="21"/>
                  </a:cubicBezTo>
                  <a:cubicBezTo>
                    <a:pt x="126" y="24"/>
                    <a:pt x="127" y="25"/>
                    <a:pt x="125" y="26"/>
                  </a:cubicBezTo>
                  <a:cubicBezTo>
                    <a:pt x="122" y="27"/>
                    <a:pt x="122" y="29"/>
                    <a:pt x="125" y="33"/>
                  </a:cubicBezTo>
                  <a:cubicBezTo>
                    <a:pt x="128" y="36"/>
                    <a:pt x="124" y="36"/>
                    <a:pt x="121" y="34"/>
                  </a:cubicBezTo>
                  <a:cubicBezTo>
                    <a:pt x="118" y="31"/>
                    <a:pt x="116" y="31"/>
                    <a:pt x="116" y="34"/>
                  </a:cubicBezTo>
                  <a:cubicBezTo>
                    <a:pt x="116" y="37"/>
                    <a:pt x="114" y="36"/>
                    <a:pt x="114" y="32"/>
                  </a:cubicBezTo>
                  <a:cubicBezTo>
                    <a:pt x="115" y="29"/>
                    <a:pt x="111" y="30"/>
                    <a:pt x="110" y="28"/>
                  </a:cubicBezTo>
                  <a:cubicBezTo>
                    <a:pt x="109" y="26"/>
                    <a:pt x="105" y="24"/>
                    <a:pt x="104" y="24"/>
                  </a:cubicBezTo>
                  <a:cubicBezTo>
                    <a:pt x="102" y="25"/>
                    <a:pt x="102" y="26"/>
                    <a:pt x="99" y="26"/>
                  </a:cubicBezTo>
                  <a:cubicBezTo>
                    <a:pt x="97" y="26"/>
                    <a:pt x="97" y="27"/>
                    <a:pt x="97" y="30"/>
                  </a:cubicBezTo>
                  <a:cubicBezTo>
                    <a:pt x="97" y="32"/>
                    <a:pt x="93" y="30"/>
                    <a:pt x="92" y="30"/>
                  </a:cubicBezTo>
                  <a:cubicBezTo>
                    <a:pt x="89" y="30"/>
                    <a:pt x="92" y="33"/>
                    <a:pt x="90" y="34"/>
                  </a:cubicBezTo>
                  <a:cubicBezTo>
                    <a:pt x="89" y="34"/>
                    <a:pt x="89" y="36"/>
                    <a:pt x="87" y="36"/>
                  </a:cubicBezTo>
                  <a:cubicBezTo>
                    <a:pt x="84" y="36"/>
                    <a:pt x="85" y="40"/>
                    <a:pt x="85" y="43"/>
                  </a:cubicBezTo>
                  <a:cubicBezTo>
                    <a:pt x="85" y="46"/>
                    <a:pt x="81" y="42"/>
                    <a:pt x="80" y="43"/>
                  </a:cubicBezTo>
                  <a:cubicBezTo>
                    <a:pt x="78" y="43"/>
                    <a:pt x="81" y="46"/>
                    <a:pt x="81" y="49"/>
                  </a:cubicBezTo>
                  <a:cubicBezTo>
                    <a:pt x="81" y="51"/>
                    <a:pt x="80" y="50"/>
                    <a:pt x="79" y="52"/>
                  </a:cubicBezTo>
                  <a:cubicBezTo>
                    <a:pt x="78" y="53"/>
                    <a:pt x="76" y="49"/>
                    <a:pt x="76" y="47"/>
                  </a:cubicBezTo>
                  <a:cubicBezTo>
                    <a:pt x="76" y="44"/>
                    <a:pt x="73" y="46"/>
                    <a:pt x="69" y="49"/>
                  </a:cubicBezTo>
                  <a:cubicBezTo>
                    <a:pt x="67" y="52"/>
                    <a:pt x="70" y="57"/>
                    <a:pt x="69" y="58"/>
                  </a:cubicBezTo>
                  <a:cubicBezTo>
                    <a:pt x="69" y="59"/>
                    <a:pt x="62" y="64"/>
                    <a:pt x="58" y="69"/>
                  </a:cubicBezTo>
                  <a:cubicBezTo>
                    <a:pt x="56" y="73"/>
                    <a:pt x="48" y="71"/>
                    <a:pt x="45" y="73"/>
                  </a:cubicBezTo>
                  <a:cubicBezTo>
                    <a:pt x="44" y="74"/>
                    <a:pt x="41" y="73"/>
                    <a:pt x="38" y="74"/>
                  </a:cubicBezTo>
                  <a:cubicBezTo>
                    <a:pt x="36" y="76"/>
                    <a:pt x="32" y="80"/>
                    <a:pt x="32" y="78"/>
                  </a:cubicBezTo>
                  <a:cubicBezTo>
                    <a:pt x="31" y="75"/>
                    <a:pt x="25" y="77"/>
                    <a:pt x="22" y="80"/>
                  </a:cubicBezTo>
                  <a:cubicBezTo>
                    <a:pt x="20" y="83"/>
                    <a:pt x="16" y="85"/>
                    <a:pt x="13" y="85"/>
                  </a:cubicBezTo>
                  <a:cubicBezTo>
                    <a:pt x="10" y="86"/>
                    <a:pt x="10" y="89"/>
                    <a:pt x="10" y="90"/>
                  </a:cubicBezTo>
                  <a:cubicBezTo>
                    <a:pt x="9" y="91"/>
                    <a:pt x="9" y="87"/>
                    <a:pt x="9" y="86"/>
                  </a:cubicBezTo>
                  <a:cubicBezTo>
                    <a:pt x="9" y="85"/>
                    <a:pt x="6" y="87"/>
                    <a:pt x="5" y="91"/>
                  </a:cubicBezTo>
                  <a:cubicBezTo>
                    <a:pt x="4" y="95"/>
                    <a:pt x="8" y="96"/>
                    <a:pt x="5" y="99"/>
                  </a:cubicBezTo>
                  <a:cubicBezTo>
                    <a:pt x="3" y="103"/>
                    <a:pt x="0" y="107"/>
                    <a:pt x="4" y="111"/>
                  </a:cubicBezTo>
                  <a:cubicBezTo>
                    <a:pt x="8" y="116"/>
                    <a:pt x="10" y="119"/>
                    <a:pt x="8" y="122"/>
                  </a:cubicBezTo>
                  <a:cubicBezTo>
                    <a:pt x="7" y="123"/>
                    <a:pt x="5" y="117"/>
                    <a:pt x="4" y="118"/>
                  </a:cubicBezTo>
                  <a:cubicBezTo>
                    <a:pt x="3" y="119"/>
                    <a:pt x="7" y="122"/>
                    <a:pt x="6" y="122"/>
                  </a:cubicBezTo>
                  <a:cubicBezTo>
                    <a:pt x="5" y="124"/>
                    <a:pt x="1" y="117"/>
                    <a:pt x="0" y="119"/>
                  </a:cubicBezTo>
                  <a:cubicBezTo>
                    <a:pt x="0" y="121"/>
                    <a:pt x="8" y="132"/>
                    <a:pt x="8" y="135"/>
                  </a:cubicBezTo>
                  <a:cubicBezTo>
                    <a:pt x="9" y="140"/>
                    <a:pt x="15" y="144"/>
                    <a:pt x="14" y="149"/>
                  </a:cubicBezTo>
                  <a:cubicBezTo>
                    <a:pt x="14" y="156"/>
                    <a:pt x="20" y="165"/>
                    <a:pt x="21" y="167"/>
                  </a:cubicBezTo>
                  <a:cubicBezTo>
                    <a:pt x="21" y="168"/>
                    <a:pt x="19" y="172"/>
                    <a:pt x="20" y="177"/>
                  </a:cubicBezTo>
                  <a:cubicBezTo>
                    <a:pt x="20" y="181"/>
                    <a:pt x="18" y="183"/>
                    <a:pt x="15" y="183"/>
                  </a:cubicBezTo>
                  <a:cubicBezTo>
                    <a:pt x="12" y="183"/>
                    <a:pt x="14" y="187"/>
                    <a:pt x="17" y="187"/>
                  </a:cubicBezTo>
                  <a:cubicBezTo>
                    <a:pt x="20" y="188"/>
                    <a:pt x="19" y="190"/>
                    <a:pt x="22" y="193"/>
                  </a:cubicBezTo>
                  <a:cubicBezTo>
                    <a:pt x="26" y="195"/>
                    <a:pt x="34" y="194"/>
                    <a:pt x="37" y="194"/>
                  </a:cubicBezTo>
                  <a:cubicBezTo>
                    <a:pt x="40" y="194"/>
                    <a:pt x="41" y="190"/>
                    <a:pt x="45" y="189"/>
                  </a:cubicBezTo>
                  <a:cubicBezTo>
                    <a:pt x="48" y="189"/>
                    <a:pt x="47" y="188"/>
                    <a:pt x="49" y="186"/>
                  </a:cubicBezTo>
                  <a:cubicBezTo>
                    <a:pt x="51" y="183"/>
                    <a:pt x="60" y="184"/>
                    <a:pt x="69" y="184"/>
                  </a:cubicBezTo>
                  <a:cubicBezTo>
                    <a:pt x="78" y="185"/>
                    <a:pt x="81" y="183"/>
                    <a:pt x="82" y="179"/>
                  </a:cubicBezTo>
                  <a:cubicBezTo>
                    <a:pt x="83" y="176"/>
                    <a:pt x="90" y="175"/>
                    <a:pt x="92" y="173"/>
                  </a:cubicBezTo>
                  <a:cubicBezTo>
                    <a:pt x="94" y="171"/>
                    <a:pt x="97" y="171"/>
                    <a:pt x="104" y="171"/>
                  </a:cubicBezTo>
                  <a:cubicBezTo>
                    <a:pt x="110" y="171"/>
                    <a:pt x="116" y="168"/>
                    <a:pt x="120" y="166"/>
                  </a:cubicBezTo>
                  <a:cubicBezTo>
                    <a:pt x="124" y="165"/>
                    <a:pt x="131" y="165"/>
                    <a:pt x="135" y="164"/>
                  </a:cubicBezTo>
                  <a:cubicBezTo>
                    <a:pt x="140" y="163"/>
                    <a:pt x="140" y="170"/>
                    <a:pt x="144" y="169"/>
                  </a:cubicBezTo>
                  <a:cubicBezTo>
                    <a:pt x="149" y="169"/>
                    <a:pt x="151" y="171"/>
                    <a:pt x="153" y="170"/>
                  </a:cubicBezTo>
                  <a:cubicBezTo>
                    <a:pt x="155" y="170"/>
                    <a:pt x="155" y="171"/>
                    <a:pt x="157" y="172"/>
                  </a:cubicBezTo>
                  <a:cubicBezTo>
                    <a:pt x="160" y="172"/>
                    <a:pt x="160" y="174"/>
                    <a:pt x="158" y="177"/>
                  </a:cubicBezTo>
                  <a:cubicBezTo>
                    <a:pt x="156" y="179"/>
                    <a:pt x="162" y="179"/>
                    <a:pt x="164" y="183"/>
                  </a:cubicBezTo>
                  <a:cubicBezTo>
                    <a:pt x="167" y="187"/>
                    <a:pt x="164" y="188"/>
                    <a:pt x="166" y="191"/>
                  </a:cubicBezTo>
                  <a:cubicBezTo>
                    <a:pt x="168" y="195"/>
                    <a:pt x="169" y="194"/>
                    <a:pt x="173" y="189"/>
                  </a:cubicBezTo>
                  <a:cubicBezTo>
                    <a:pt x="175" y="184"/>
                    <a:pt x="179" y="187"/>
                    <a:pt x="180" y="183"/>
                  </a:cubicBezTo>
                  <a:cubicBezTo>
                    <a:pt x="180" y="180"/>
                    <a:pt x="184" y="175"/>
                    <a:pt x="186" y="177"/>
                  </a:cubicBezTo>
                  <a:cubicBezTo>
                    <a:pt x="188" y="179"/>
                    <a:pt x="185" y="180"/>
                    <a:pt x="183" y="187"/>
                  </a:cubicBezTo>
                  <a:cubicBezTo>
                    <a:pt x="181" y="195"/>
                    <a:pt x="179" y="191"/>
                    <a:pt x="178" y="194"/>
                  </a:cubicBezTo>
                  <a:cubicBezTo>
                    <a:pt x="177" y="195"/>
                    <a:pt x="186" y="196"/>
                    <a:pt x="186" y="193"/>
                  </a:cubicBezTo>
                  <a:cubicBezTo>
                    <a:pt x="186" y="189"/>
                    <a:pt x="187" y="187"/>
                    <a:pt x="189" y="191"/>
                  </a:cubicBezTo>
                  <a:cubicBezTo>
                    <a:pt x="192" y="194"/>
                    <a:pt x="187" y="197"/>
                    <a:pt x="188" y="198"/>
                  </a:cubicBezTo>
                  <a:cubicBezTo>
                    <a:pt x="189" y="200"/>
                    <a:pt x="192" y="198"/>
                    <a:pt x="194" y="198"/>
                  </a:cubicBezTo>
                  <a:cubicBezTo>
                    <a:pt x="197" y="198"/>
                    <a:pt x="200" y="205"/>
                    <a:pt x="200" y="208"/>
                  </a:cubicBezTo>
                  <a:cubicBezTo>
                    <a:pt x="199" y="212"/>
                    <a:pt x="199" y="215"/>
                    <a:pt x="204" y="218"/>
                  </a:cubicBezTo>
                  <a:cubicBezTo>
                    <a:pt x="210" y="221"/>
                    <a:pt x="208" y="221"/>
                    <a:pt x="211" y="221"/>
                  </a:cubicBezTo>
                  <a:cubicBezTo>
                    <a:pt x="216" y="221"/>
                    <a:pt x="224" y="225"/>
                    <a:pt x="226" y="227"/>
                  </a:cubicBezTo>
                  <a:cubicBezTo>
                    <a:pt x="229" y="229"/>
                    <a:pt x="235" y="225"/>
                    <a:pt x="235" y="221"/>
                  </a:cubicBezTo>
                  <a:cubicBezTo>
                    <a:pt x="237" y="218"/>
                    <a:pt x="241" y="221"/>
                    <a:pt x="239" y="222"/>
                  </a:cubicBezTo>
                  <a:cubicBezTo>
                    <a:pt x="236" y="224"/>
                    <a:pt x="240" y="227"/>
                    <a:pt x="240" y="225"/>
                  </a:cubicBezTo>
                  <a:cubicBezTo>
                    <a:pt x="240" y="222"/>
                    <a:pt x="242" y="220"/>
                    <a:pt x="242" y="223"/>
                  </a:cubicBezTo>
                  <a:cubicBezTo>
                    <a:pt x="243" y="226"/>
                    <a:pt x="247" y="226"/>
                    <a:pt x="247" y="228"/>
                  </a:cubicBezTo>
                  <a:cubicBezTo>
                    <a:pt x="248" y="230"/>
                    <a:pt x="249" y="232"/>
                    <a:pt x="249" y="230"/>
                  </a:cubicBezTo>
                  <a:cubicBezTo>
                    <a:pt x="249" y="228"/>
                    <a:pt x="250" y="226"/>
                    <a:pt x="253" y="225"/>
                  </a:cubicBezTo>
                  <a:cubicBezTo>
                    <a:pt x="256" y="224"/>
                    <a:pt x="258" y="222"/>
                    <a:pt x="260" y="220"/>
                  </a:cubicBezTo>
                  <a:cubicBezTo>
                    <a:pt x="263" y="218"/>
                    <a:pt x="274" y="218"/>
                    <a:pt x="275" y="218"/>
                  </a:cubicBezTo>
                  <a:cubicBezTo>
                    <a:pt x="277" y="218"/>
                    <a:pt x="277" y="207"/>
                    <a:pt x="278" y="203"/>
                  </a:cubicBezTo>
                  <a:cubicBezTo>
                    <a:pt x="279" y="197"/>
                    <a:pt x="282" y="196"/>
                    <a:pt x="283" y="191"/>
                  </a:cubicBezTo>
                  <a:cubicBezTo>
                    <a:pt x="284" y="185"/>
                    <a:pt x="290" y="175"/>
                    <a:pt x="292" y="175"/>
                  </a:cubicBezTo>
                  <a:cubicBezTo>
                    <a:pt x="293" y="174"/>
                    <a:pt x="295" y="173"/>
                    <a:pt x="296" y="170"/>
                  </a:cubicBezTo>
                  <a:cubicBezTo>
                    <a:pt x="296" y="167"/>
                    <a:pt x="300" y="163"/>
                    <a:pt x="300" y="159"/>
                  </a:cubicBezTo>
                  <a:cubicBezTo>
                    <a:pt x="300" y="156"/>
                    <a:pt x="302" y="151"/>
                    <a:pt x="302" y="150"/>
                  </a:cubicBezTo>
                  <a:cubicBezTo>
                    <a:pt x="301" y="149"/>
                    <a:pt x="300" y="146"/>
                    <a:pt x="303" y="143"/>
                  </a:cubicBezTo>
                  <a:cubicBezTo>
                    <a:pt x="305" y="140"/>
                    <a:pt x="302" y="137"/>
                    <a:pt x="303" y="136"/>
                  </a:cubicBezTo>
                  <a:close/>
                  <a:moveTo>
                    <a:pt x="138" y="7"/>
                  </a:moveTo>
                  <a:cubicBezTo>
                    <a:pt x="138" y="5"/>
                    <a:pt x="126" y="7"/>
                    <a:pt x="128" y="10"/>
                  </a:cubicBezTo>
                  <a:cubicBezTo>
                    <a:pt x="130" y="11"/>
                    <a:pt x="139" y="9"/>
                    <a:pt x="138" y="7"/>
                  </a:cubicBezTo>
                  <a:close/>
                  <a:moveTo>
                    <a:pt x="175" y="202"/>
                  </a:moveTo>
                  <a:cubicBezTo>
                    <a:pt x="176" y="204"/>
                    <a:pt x="183" y="203"/>
                    <a:pt x="184" y="201"/>
                  </a:cubicBezTo>
                  <a:cubicBezTo>
                    <a:pt x="185" y="198"/>
                    <a:pt x="174" y="201"/>
                    <a:pt x="175" y="202"/>
                  </a:cubicBezTo>
                  <a:close/>
                  <a:moveTo>
                    <a:pt x="249" y="248"/>
                  </a:moveTo>
                  <a:cubicBezTo>
                    <a:pt x="245" y="248"/>
                    <a:pt x="238" y="244"/>
                    <a:pt x="236" y="244"/>
                  </a:cubicBezTo>
                  <a:cubicBezTo>
                    <a:pt x="235" y="244"/>
                    <a:pt x="243" y="256"/>
                    <a:pt x="240" y="259"/>
                  </a:cubicBezTo>
                  <a:cubicBezTo>
                    <a:pt x="238" y="262"/>
                    <a:pt x="247" y="270"/>
                    <a:pt x="250" y="270"/>
                  </a:cubicBezTo>
                  <a:cubicBezTo>
                    <a:pt x="253" y="271"/>
                    <a:pt x="252" y="268"/>
                    <a:pt x="254" y="268"/>
                  </a:cubicBezTo>
                  <a:cubicBezTo>
                    <a:pt x="257" y="268"/>
                    <a:pt x="256" y="266"/>
                    <a:pt x="256" y="264"/>
                  </a:cubicBezTo>
                  <a:cubicBezTo>
                    <a:pt x="256" y="262"/>
                    <a:pt x="258" y="266"/>
                    <a:pt x="260" y="265"/>
                  </a:cubicBezTo>
                  <a:cubicBezTo>
                    <a:pt x="262" y="264"/>
                    <a:pt x="259" y="256"/>
                    <a:pt x="262" y="256"/>
                  </a:cubicBezTo>
                  <a:cubicBezTo>
                    <a:pt x="265" y="256"/>
                    <a:pt x="263" y="248"/>
                    <a:pt x="262" y="245"/>
                  </a:cubicBezTo>
                  <a:cubicBezTo>
                    <a:pt x="261" y="243"/>
                    <a:pt x="254" y="247"/>
                    <a:pt x="249" y="24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1072;p79"/>
            <p:cNvSpPr/>
            <p:nvPr/>
          </p:nvSpPr>
          <p:spPr>
            <a:xfrm>
              <a:off x="7879606" y="4097935"/>
              <a:ext cx="253252" cy="300212"/>
            </a:xfrm>
            <a:custGeom>
              <a:avLst/>
              <a:gdLst/>
              <a:ahLst/>
              <a:cxnLst/>
              <a:rect l="l" t="t" r="r" b="b"/>
              <a:pathLst>
                <a:path w="93" h="110" extrusionOk="0">
                  <a:moveTo>
                    <a:pt x="57" y="53"/>
                  </a:moveTo>
                  <a:cubicBezTo>
                    <a:pt x="55" y="52"/>
                    <a:pt x="55" y="54"/>
                    <a:pt x="52" y="55"/>
                  </a:cubicBezTo>
                  <a:cubicBezTo>
                    <a:pt x="49" y="56"/>
                    <a:pt x="47" y="50"/>
                    <a:pt x="44" y="52"/>
                  </a:cubicBezTo>
                  <a:cubicBezTo>
                    <a:pt x="42" y="55"/>
                    <a:pt x="44" y="56"/>
                    <a:pt x="41" y="59"/>
                  </a:cubicBezTo>
                  <a:cubicBezTo>
                    <a:pt x="37" y="62"/>
                    <a:pt x="39" y="63"/>
                    <a:pt x="34" y="69"/>
                  </a:cubicBezTo>
                  <a:cubicBezTo>
                    <a:pt x="31" y="75"/>
                    <a:pt x="16" y="79"/>
                    <a:pt x="14" y="83"/>
                  </a:cubicBezTo>
                  <a:cubicBezTo>
                    <a:pt x="12" y="86"/>
                    <a:pt x="5" y="89"/>
                    <a:pt x="5" y="91"/>
                  </a:cubicBezTo>
                  <a:cubicBezTo>
                    <a:pt x="5" y="94"/>
                    <a:pt x="0" y="96"/>
                    <a:pt x="3" y="99"/>
                  </a:cubicBezTo>
                  <a:cubicBezTo>
                    <a:pt x="5" y="102"/>
                    <a:pt x="8" y="100"/>
                    <a:pt x="9" y="102"/>
                  </a:cubicBezTo>
                  <a:cubicBezTo>
                    <a:pt x="11" y="105"/>
                    <a:pt x="14" y="103"/>
                    <a:pt x="15" y="105"/>
                  </a:cubicBezTo>
                  <a:cubicBezTo>
                    <a:pt x="16" y="107"/>
                    <a:pt x="23" y="107"/>
                    <a:pt x="29" y="101"/>
                  </a:cubicBezTo>
                  <a:cubicBezTo>
                    <a:pt x="34" y="97"/>
                    <a:pt x="32" y="94"/>
                    <a:pt x="33" y="93"/>
                  </a:cubicBezTo>
                  <a:cubicBezTo>
                    <a:pt x="35" y="92"/>
                    <a:pt x="36" y="87"/>
                    <a:pt x="37" y="86"/>
                  </a:cubicBezTo>
                  <a:cubicBezTo>
                    <a:pt x="39" y="83"/>
                    <a:pt x="40" y="80"/>
                    <a:pt x="45" y="80"/>
                  </a:cubicBezTo>
                  <a:cubicBezTo>
                    <a:pt x="51" y="80"/>
                    <a:pt x="48" y="79"/>
                    <a:pt x="48" y="76"/>
                  </a:cubicBezTo>
                  <a:cubicBezTo>
                    <a:pt x="47" y="74"/>
                    <a:pt x="53" y="73"/>
                    <a:pt x="53" y="69"/>
                  </a:cubicBezTo>
                  <a:cubicBezTo>
                    <a:pt x="53" y="65"/>
                    <a:pt x="60" y="63"/>
                    <a:pt x="58" y="60"/>
                  </a:cubicBezTo>
                  <a:cubicBezTo>
                    <a:pt x="57" y="57"/>
                    <a:pt x="60" y="55"/>
                    <a:pt x="57" y="53"/>
                  </a:cubicBezTo>
                  <a:close/>
                  <a:moveTo>
                    <a:pt x="10" y="110"/>
                  </a:moveTo>
                  <a:cubicBezTo>
                    <a:pt x="11" y="110"/>
                    <a:pt x="15" y="110"/>
                    <a:pt x="13" y="107"/>
                  </a:cubicBezTo>
                  <a:cubicBezTo>
                    <a:pt x="10" y="104"/>
                    <a:pt x="8" y="110"/>
                    <a:pt x="10" y="110"/>
                  </a:cubicBezTo>
                  <a:close/>
                  <a:moveTo>
                    <a:pt x="84" y="27"/>
                  </a:moveTo>
                  <a:cubicBezTo>
                    <a:pt x="83" y="29"/>
                    <a:pt x="80" y="27"/>
                    <a:pt x="77" y="27"/>
                  </a:cubicBezTo>
                  <a:cubicBezTo>
                    <a:pt x="74" y="27"/>
                    <a:pt x="73" y="25"/>
                    <a:pt x="73" y="22"/>
                  </a:cubicBezTo>
                  <a:cubicBezTo>
                    <a:pt x="73" y="19"/>
                    <a:pt x="72" y="16"/>
                    <a:pt x="69" y="16"/>
                  </a:cubicBezTo>
                  <a:cubicBezTo>
                    <a:pt x="67" y="17"/>
                    <a:pt x="70" y="19"/>
                    <a:pt x="69" y="20"/>
                  </a:cubicBezTo>
                  <a:cubicBezTo>
                    <a:pt x="68" y="21"/>
                    <a:pt x="67" y="18"/>
                    <a:pt x="67" y="18"/>
                  </a:cubicBezTo>
                  <a:cubicBezTo>
                    <a:pt x="65" y="18"/>
                    <a:pt x="64" y="17"/>
                    <a:pt x="64" y="14"/>
                  </a:cubicBezTo>
                  <a:cubicBezTo>
                    <a:pt x="64" y="10"/>
                    <a:pt x="61" y="11"/>
                    <a:pt x="61" y="7"/>
                  </a:cubicBezTo>
                  <a:cubicBezTo>
                    <a:pt x="61" y="3"/>
                    <a:pt x="55" y="0"/>
                    <a:pt x="52" y="0"/>
                  </a:cubicBezTo>
                  <a:cubicBezTo>
                    <a:pt x="48" y="0"/>
                    <a:pt x="52" y="6"/>
                    <a:pt x="54" y="8"/>
                  </a:cubicBezTo>
                  <a:cubicBezTo>
                    <a:pt x="55" y="10"/>
                    <a:pt x="59" y="12"/>
                    <a:pt x="59" y="13"/>
                  </a:cubicBezTo>
                  <a:cubicBezTo>
                    <a:pt x="59" y="15"/>
                    <a:pt x="61" y="18"/>
                    <a:pt x="63" y="19"/>
                  </a:cubicBezTo>
                  <a:cubicBezTo>
                    <a:pt x="66" y="20"/>
                    <a:pt x="62" y="26"/>
                    <a:pt x="62" y="30"/>
                  </a:cubicBezTo>
                  <a:cubicBezTo>
                    <a:pt x="62" y="35"/>
                    <a:pt x="58" y="34"/>
                    <a:pt x="56" y="37"/>
                  </a:cubicBezTo>
                  <a:cubicBezTo>
                    <a:pt x="54" y="40"/>
                    <a:pt x="62" y="43"/>
                    <a:pt x="66" y="46"/>
                  </a:cubicBezTo>
                  <a:cubicBezTo>
                    <a:pt x="69" y="49"/>
                    <a:pt x="63" y="56"/>
                    <a:pt x="64" y="58"/>
                  </a:cubicBezTo>
                  <a:cubicBezTo>
                    <a:pt x="65" y="59"/>
                    <a:pt x="67" y="60"/>
                    <a:pt x="70" y="59"/>
                  </a:cubicBezTo>
                  <a:cubicBezTo>
                    <a:pt x="74" y="58"/>
                    <a:pt x="76" y="50"/>
                    <a:pt x="79" y="47"/>
                  </a:cubicBezTo>
                  <a:cubicBezTo>
                    <a:pt x="81" y="45"/>
                    <a:pt x="79" y="41"/>
                    <a:pt x="81" y="40"/>
                  </a:cubicBezTo>
                  <a:cubicBezTo>
                    <a:pt x="82" y="38"/>
                    <a:pt x="84" y="38"/>
                    <a:pt x="86" y="38"/>
                  </a:cubicBezTo>
                  <a:cubicBezTo>
                    <a:pt x="88" y="38"/>
                    <a:pt x="87" y="33"/>
                    <a:pt x="89" y="33"/>
                  </a:cubicBezTo>
                  <a:cubicBezTo>
                    <a:pt x="91" y="33"/>
                    <a:pt x="91" y="30"/>
                    <a:pt x="91" y="27"/>
                  </a:cubicBezTo>
                  <a:cubicBezTo>
                    <a:pt x="93" y="23"/>
                    <a:pt x="86" y="25"/>
                    <a:pt x="84" y="2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1073;p79"/>
            <p:cNvSpPr/>
            <p:nvPr/>
          </p:nvSpPr>
          <p:spPr>
            <a:xfrm>
              <a:off x="5586926" y="2417423"/>
              <a:ext cx="290148" cy="182812"/>
            </a:xfrm>
            <a:custGeom>
              <a:avLst/>
              <a:gdLst/>
              <a:ahLst/>
              <a:cxnLst/>
              <a:rect l="l" t="t" r="r" b="b"/>
              <a:pathLst>
                <a:path w="106" h="67" extrusionOk="0">
                  <a:moveTo>
                    <a:pt x="105" y="42"/>
                  </a:moveTo>
                  <a:cubicBezTo>
                    <a:pt x="105" y="42"/>
                    <a:pt x="101" y="40"/>
                    <a:pt x="99" y="40"/>
                  </a:cubicBezTo>
                  <a:cubicBezTo>
                    <a:pt x="97" y="40"/>
                    <a:pt x="94" y="36"/>
                    <a:pt x="91" y="35"/>
                  </a:cubicBezTo>
                  <a:cubicBezTo>
                    <a:pt x="89" y="34"/>
                    <a:pt x="84" y="32"/>
                    <a:pt x="83" y="30"/>
                  </a:cubicBezTo>
                  <a:cubicBezTo>
                    <a:pt x="81" y="28"/>
                    <a:pt x="76" y="26"/>
                    <a:pt x="76" y="25"/>
                  </a:cubicBezTo>
                  <a:cubicBezTo>
                    <a:pt x="75" y="23"/>
                    <a:pt x="74" y="21"/>
                    <a:pt x="72" y="18"/>
                  </a:cubicBezTo>
                  <a:cubicBezTo>
                    <a:pt x="70" y="16"/>
                    <a:pt x="70" y="13"/>
                    <a:pt x="69" y="13"/>
                  </a:cubicBezTo>
                  <a:cubicBezTo>
                    <a:pt x="67" y="13"/>
                    <a:pt x="58" y="13"/>
                    <a:pt x="58" y="13"/>
                  </a:cubicBezTo>
                  <a:cubicBezTo>
                    <a:pt x="58" y="11"/>
                    <a:pt x="57" y="5"/>
                    <a:pt x="56" y="4"/>
                  </a:cubicBezTo>
                  <a:cubicBezTo>
                    <a:pt x="54" y="4"/>
                    <a:pt x="51" y="3"/>
                    <a:pt x="50" y="2"/>
                  </a:cubicBezTo>
                  <a:cubicBezTo>
                    <a:pt x="49" y="2"/>
                    <a:pt x="45" y="0"/>
                    <a:pt x="44" y="2"/>
                  </a:cubicBezTo>
                  <a:cubicBezTo>
                    <a:pt x="44" y="2"/>
                    <a:pt x="43" y="2"/>
                    <a:pt x="42" y="2"/>
                  </a:cubicBezTo>
                  <a:cubicBezTo>
                    <a:pt x="41" y="2"/>
                    <a:pt x="41" y="6"/>
                    <a:pt x="39" y="5"/>
                  </a:cubicBezTo>
                  <a:cubicBezTo>
                    <a:pt x="37" y="5"/>
                    <a:pt x="33" y="8"/>
                    <a:pt x="33" y="10"/>
                  </a:cubicBezTo>
                  <a:cubicBezTo>
                    <a:pt x="33" y="11"/>
                    <a:pt x="33" y="13"/>
                    <a:pt x="31" y="13"/>
                  </a:cubicBezTo>
                  <a:cubicBezTo>
                    <a:pt x="30" y="13"/>
                    <a:pt x="28" y="13"/>
                    <a:pt x="26" y="12"/>
                  </a:cubicBezTo>
                  <a:cubicBezTo>
                    <a:pt x="25" y="12"/>
                    <a:pt x="23" y="13"/>
                    <a:pt x="20" y="11"/>
                  </a:cubicBezTo>
                  <a:cubicBezTo>
                    <a:pt x="18" y="7"/>
                    <a:pt x="14" y="3"/>
                    <a:pt x="11" y="3"/>
                  </a:cubicBezTo>
                  <a:cubicBezTo>
                    <a:pt x="9" y="3"/>
                    <a:pt x="2" y="3"/>
                    <a:pt x="4" y="8"/>
                  </a:cubicBezTo>
                  <a:cubicBezTo>
                    <a:pt x="5" y="7"/>
                    <a:pt x="6" y="6"/>
                    <a:pt x="8" y="6"/>
                  </a:cubicBezTo>
                  <a:cubicBezTo>
                    <a:pt x="12" y="7"/>
                    <a:pt x="10" y="13"/>
                    <a:pt x="13" y="13"/>
                  </a:cubicBezTo>
                  <a:cubicBezTo>
                    <a:pt x="16" y="13"/>
                    <a:pt x="20" y="17"/>
                    <a:pt x="17" y="17"/>
                  </a:cubicBezTo>
                  <a:cubicBezTo>
                    <a:pt x="14" y="17"/>
                    <a:pt x="11" y="20"/>
                    <a:pt x="9" y="19"/>
                  </a:cubicBezTo>
                  <a:cubicBezTo>
                    <a:pt x="7" y="18"/>
                    <a:pt x="3" y="16"/>
                    <a:pt x="2" y="19"/>
                  </a:cubicBezTo>
                  <a:cubicBezTo>
                    <a:pt x="1" y="22"/>
                    <a:pt x="0" y="25"/>
                    <a:pt x="4" y="25"/>
                  </a:cubicBezTo>
                  <a:cubicBezTo>
                    <a:pt x="8" y="25"/>
                    <a:pt x="7" y="27"/>
                    <a:pt x="4" y="30"/>
                  </a:cubicBezTo>
                  <a:cubicBezTo>
                    <a:pt x="2" y="32"/>
                    <a:pt x="8" y="29"/>
                    <a:pt x="8" y="31"/>
                  </a:cubicBezTo>
                  <a:cubicBezTo>
                    <a:pt x="8" y="34"/>
                    <a:pt x="11" y="34"/>
                    <a:pt x="10" y="37"/>
                  </a:cubicBezTo>
                  <a:cubicBezTo>
                    <a:pt x="9" y="39"/>
                    <a:pt x="9" y="44"/>
                    <a:pt x="10" y="48"/>
                  </a:cubicBezTo>
                  <a:cubicBezTo>
                    <a:pt x="12" y="48"/>
                    <a:pt x="15" y="47"/>
                    <a:pt x="16" y="46"/>
                  </a:cubicBezTo>
                  <a:cubicBezTo>
                    <a:pt x="17" y="45"/>
                    <a:pt x="20" y="41"/>
                    <a:pt x="22" y="41"/>
                  </a:cubicBezTo>
                  <a:cubicBezTo>
                    <a:pt x="24" y="41"/>
                    <a:pt x="27" y="42"/>
                    <a:pt x="28" y="41"/>
                  </a:cubicBezTo>
                  <a:cubicBezTo>
                    <a:pt x="29" y="39"/>
                    <a:pt x="35" y="39"/>
                    <a:pt x="36" y="41"/>
                  </a:cubicBezTo>
                  <a:cubicBezTo>
                    <a:pt x="38" y="42"/>
                    <a:pt x="41" y="44"/>
                    <a:pt x="42" y="44"/>
                  </a:cubicBezTo>
                  <a:cubicBezTo>
                    <a:pt x="43" y="44"/>
                    <a:pt x="44" y="46"/>
                    <a:pt x="45" y="45"/>
                  </a:cubicBezTo>
                  <a:cubicBezTo>
                    <a:pt x="47" y="45"/>
                    <a:pt x="52" y="46"/>
                    <a:pt x="52" y="48"/>
                  </a:cubicBezTo>
                  <a:cubicBezTo>
                    <a:pt x="52" y="48"/>
                    <a:pt x="54" y="49"/>
                    <a:pt x="56" y="49"/>
                  </a:cubicBezTo>
                  <a:cubicBezTo>
                    <a:pt x="56" y="49"/>
                    <a:pt x="58" y="54"/>
                    <a:pt x="60" y="54"/>
                  </a:cubicBezTo>
                  <a:cubicBezTo>
                    <a:pt x="62" y="54"/>
                    <a:pt x="66" y="54"/>
                    <a:pt x="66" y="55"/>
                  </a:cubicBezTo>
                  <a:cubicBezTo>
                    <a:pt x="66" y="56"/>
                    <a:pt x="66" y="61"/>
                    <a:pt x="67" y="64"/>
                  </a:cubicBezTo>
                  <a:cubicBezTo>
                    <a:pt x="67" y="63"/>
                    <a:pt x="67" y="63"/>
                    <a:pt x="68" y="64"/>
                  </a:cubicBezTo>
                  <a:cubicBezTo>
                    <a:pt x="69" y="64"/>
                    <a:pt x="73" y="63"/>
                    <a:pt x="74" y="65"/>
                  </a:cubicBezTo>
                  <a:cubicBezTo>
                    <a:pt x="74" y="67"/>
                    <a:pt x="80" y="66"/>
                    <a:pt x="80" y="63"/>
                  </a:cubicBezTo>
                  <a:cubicBezTo>
                    <a:pt x="79" y="59"/>
                    <a:pt x="90" y="59"/>
                    <a:pt x="91" y="57"/>
                  </a:cubicBezTo>
                  <a:cubicBezTo>
                    <a:pt x="91" y="54"/>
                    <a:pt x="92" y="48"/>
                    <a:pt x="95" y="49"/>
                  </a:cubicBezTo>
                  <a:cubicBezTo>
                    <a:pt x="97" y="50"/>
                    <a:pt x="99" y="46"/>
                    <a:pt x="101" y="46"/>
                  </a:cubicBezTo>
                  <a:cubicBezTo>
                    <a:pt x="103" y="46"/>
                    <a:pt x="104" y="48"/>
                    <a:pt x="106" y="48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1074;p79"/>
            <p:cNvSpPr/>
            <p:nvPr/>
          </p:nvSpPr>
          <p:spPr>
            <a:xfrm>
              <a:off x="5412501" y="2486187"/>
              <a:ext cx="399165" cy="335431"/>
            </a:xfrm>
            <a:custGeom>
              <a:avLst/>
              <a:gdLst/>
              <a:ahLst/>
              <a:cxnLst/>
              <a:rect l="l" t="t" r="r" b="b"/>
              <a:pathLst>
                <a:path w="146" h="123" extrusionOk="0">
                  <a:moveTo>
                    <a:pt x="143" y="106"/>
                  </a:moveTo>
                  <a:cubicBezTo>
                    <a:pt x="141" y="105"/>
                    <a:pt x="143" y="100"/>
                    <a:pt x="139" y="98"/>
                  </a:cubicBezTo>
                  <a:cubicBezTo>
                    <a:pt x="135" y="96"/>
                    <a:pt x="132" y="94"/>
                    <a:pt x="132" y="92"/>
                  </a:cubicBezTo>
                  <a:cubicBezTo>
                    <a:pt x="131" y="90"/>
                    <a:pt x="126" y="87"/>
                    <a:pt x="126" y="85"/>
                  </a:cubicBezTo>
                  <a:cubicBezTo>
                    <a:pt x="127" y="83"/>
                    <a:pt x="135" y="78"/>
                    <a:pt x="133" y="75"/>
                  </a:cubicBezTo>
                  <a:cubicBezTo>
                    <a:pt x="132" y="71"/>
                    <a:pt x="127" y="72"/>
                    <a:pt x="127" y="71"/>
                  </a:cubicBezTo>
                  <a:cubicBezTo>
                    <a:pt x="126" y="70"/>
                    <a:pt x="127" y="66"/>
                    <a:pt x="125" y="62"/>
                  </a:cubicBezTo>
                  <a:cubicBezTo>
                    <a:pt x="124" y="59"/>
                    <a:pt x="127" y="57"/>
                    <a:pt x="125" y="55"/>
                  </a:cubicBezTo>
                  <a:cubicBezTo>
                    <a:pt x="124" y="53"/>
                    <a:pt x="126" y="49"/>
                    <a:pt x="126" y="48"/>
                  </a:cubicBezTo>
                  <a:cubicBezTo>
                    <a:pt x="127" y="47"/>
                    <a:pt x="130" y="46"/>
                    <a:pt x="129" y="42"/>
                  </a:cubicBezTo>
                  <a:cubicBezTo>
                    <a:pt x="129" y="40"/>
                    <a:pt x="130" y="39"/>
                    <a:pt x="131" y="39"/>
                  </a:cubicBezTo>
                  <a:cubicBezTo>
                    <a:pt x="130" y="36"/>
                    <a:pt x="130" y="31"/>
                    <a:pt x="130" y="30"/>
                  </a:cubicBezTo>
                  <a:cubicBezTo>
                    <a:pt x="130" y="29"/>
                    <a:pt x="126" y="29"/>
                    <a:pt x="124" y="29"/>
                  </a:cubicBezTo>
                  <a:cubicBezTo>
                    <a:pt x="122" y="29"/>
                    <a:pt x="120" y="24"/>
                    <a:pt x="120" y="24"/>
                  </a:cubicBezTo>
                  <a:cubicBezTo>
                    <a:pt x="118" y="24"/>
                    <a:pt x="116" y="24"/>
                    <a:pt x="116" y="23"/>
                  </a:cubicBezTo>
                  <a:cubicBezTo>
                    <a:pt x="116" y="21"/>
                    <a:pt x="111" y="20"/>
                    <a:pt x="109" y="20"/>
                  </a:cubicBezTo>
                  <a:cubicBezTo>
                    <a:pt x="108" y="21"/>
                    <a:pt x="107" y="19"/>
                    <a:pt x="106" y="19"/>
                  </a:cubicBezTo>
                  <a:cubicBezTo>
                    <a:pt x="105" y="19"/>
                    <a:pt x="102" y="17"/>
                    <a:pt x="100" y="16"/>
                  </a:cubicBezTo>
                  <a:cubicBezTo>
                    <a:pt x="99" y="14"/>
                    <a:pt x="93" y="14"/>
                    <a:pt x="92" y="16"/>
                  </a:cubicBezTo>
                  <a:cubicBezTo>
                    <a:pt x="91" y="17"/>
                    <a:pt x="88" y="16"/>
                    <a:pt x="86" y="16"/>
                  </a:cubicBezTo>
                  <a:cubicBezTo>
                    <a:pt x="85" y="16"/>
                    <a:pt x="81" y="20"/>
                    <a:pt x="80" y="21"/>
                  </a:cubicBezTo>
                  <a:cubicBezTo>
                    <a:pt x="79" y="22"/>
                    <a:pt x="76" y="23"/>
                    <a:pt x="74" y="23"/>
                  </a:cubicBezTo>
                  <a:cubicBezTo>
                    <a:pt x="74" y="24"/>
                    <a:pt x="74" y="25"/>
                    <a:pt x="74" y="26"/>
                  </a:cubicBezTo>
                  <a:cubicBezTo>
                    <a:pt x="73" y="28"/>
                    <a:pt x="64" y="29"/>
                    <a:pt x="58" y="30"/>
                  </a:cubicBezTo>
                  <a:cubicBezTo>
                    <a:pt x="51" y="30"/>
                    <a:pt x="51" y="22"/>
                    <a:pt x="44" y="22"/>
                  </a:cubicBezTo>
                  <a:cubicBezTo>
                    <a:pt x="39" y="22"/>
                    <a:pt x="36" y="17"/>
                    <a:pt x="35" y="13"/>
                  </a:cubicBezTo>
                  <a:cubicBezTo>
                    <a:pt x="32" y="12"/>
                    <a:pt x="29" y="10"/>
                    <a:pt x="30" y="9"/>
                  </a:cubicBezTo>
                  <a:cubicBezTo>
                    <a:pt x="30" y="8"/>
                    <a:pt x="32" y="1"/>
                    <a:pt x="28" y="2"/>
                  </a:cubicBezTo>
                  <a:cubicBezTo>
                    <a:pt x="25" y="4"/>
                    <a:pt x="20" y="10"/>
                    <a:pt x="14" y="9"/>
                  </a:cubicBezTo>
                  <a:cubicBezTo>
                    <a:pt x="7" y="8"/>
                    <a:pt x="12" y="7"/>
                    <a:pt x="9" y="6"/>
                  </a:cubicBezTo>
                  <a:cubicBezTo>
                    <a:pt x="5" y="4"/>
                    <a:pt x="7" y="1"/>
                    <a:pt x="4" y="1"/>
                  </a:cubicBezTo>
                  <a:cubicBezTo>
                    <a:pt x="1" y="0"/>
                    <a:pt x="4" y="4"/>
                    <a:pt x="2" y="4"/>
                  </a:cubicBezTo>
                  <a:cubicBezTo>
                    <a:pt x="0" y="4"/>
                    <a:pt x="2" y="9"/>
                    <a:pt x="2" y="10"/>
                  </a:cubicBezTo>
                  <a:cubicBezTo>
                    <a:pt x="3" y="12"/>
                    <a:pt x="1" y="18"/>
                    <a:pt x="2" y="18"/>
                  </a:cubicBezTo>
                  <a:cubicBezTo>
                    <a:pt x="4" y="18"/>
                    <a:pt x="5" y="23"/>
                    <a:pt x="5" y="24"/>
                  </a:cubicBezTo>
                  <a:cubicBezTo>
                    <a:pt x="5" y="24"/>
                    <a:pt x="8" y="28"/>
                    <a:pt x="8" y="30"/>
                  </a:cubicBezTo>
                  <a:cubicBezTo>
                    <a:pt x="8" y="32"/>
                    <a:pt x="11" y="34"/>
                    <a:pt x="12" y="34"/>
                  </a:cubicBezTo>
                  <a:cubicBezTo>
                    <a:pt x="14" y="34"/>
                    <a:pt x="15" y="35"/>
                    <a:pt x="15" y="36"/>
                  </a:cubicBezTo>
                  <a:cubicBezTo>
                    <a:pt x="15" y="38"/>
                    <a:pt x="15" y="41"/>
                    <a:pt x="15" y="41"/>
                  </a:cubicBezTo>
                  <a:cubicBezTo>
                    <a:pt x="13" y="41"/>
                    <a:pt x="13" y="47"/>
                    <a:pt x="11" y="47"/>
                  </a:cubicBezTo>
                  <a:cubicBezTo>
                    <a:pt x="10" y="47"/>
                    <a:pt x="11" y="53"/>
                    <a:pt x="12" y="54"/>
                  </a:cubicBezTo>
                  <a:cubicBezTo>
                    <a:pt x="14" y="54"/>
                    <a:pt x="15" y="56"/>
                    <a:pt x="15" y="58"/>
                  </a:cubicBezTo>
                  <a:cubicBezTo>
                    <a:pt x="15" y="59"/>
                    <a:pt x="22" y="63"/>
                    <a:pt x="24" y="63"/>
                  </a:cubicBezTo>
                  <a:cubicBezTo>
                    <a:pt x="26" y="64"/>
                    <a:pt x="27" y="67"/>
                    <a:pt x="27" y="68"/>
                  </a:cubicBezTo>
                  <a:cubicBezTo>
                    <a:pt x="28" y="69"/>
                    <a:pt x="27" y="71"/>
                    <a:pt x="27" y="72"/>
                  </a:cubicBezTo>
                  <a:cubicBezTo>
                    <a:pt x="27" y="74"/>
                    <a:pt x="29" y="75"/>
                    <a:pt x="29" y="78"/>
                  </a:cubicBezTo>
                  <a:cubicBezTo>
                    <a:pt x="29" y="79"/>
                    <a:pt x="31" y="82"/>
                    <a:pt x="34" y="83"/>
                  </a:cubicBezTo>
                  <a:cubicBezTo>
                    <a:pt x="34" y="83"/>
                    <a:pt x="35" y="83"/>
                    <a:pt x="36" y="83"/>
                  </a:cubicBezTo>
                  <a:cubicBezTo>
                    <a:pt x="38" y="83"/>
                    <a:pt x="38" y="81"/>
                    <a:pt x="39" y="82"/>
                  </a:cubicBezTo>
                  <a:cubicBezTo>
                    <a:pt x="40" y="83"/>
                    <a:pt x="42" y="82"/>
                    <a:pt x="44" y="82"/>
                  </a:cubicBezTo>
                  <a:cubicBezTo>
                    <a:pt x="46" y="82"/>
                    <a:pt x="50" y="90"/>
                    <a:pt x="51" y="94"/>
                  </a:cubicBezTo>
                  <a:cubicBezTo>
                    <a:pt x="53" y="97"/>
                    <a:pt x="53" y="99"/>
                    <a:pt x="56" y="101"/>
                  </a:cubicBezTo>
                  <a:cubicBezTo>
                    <a:pt x="58" y="102"/>
                    <a:pt x="62" y="101"/>
                    <a:pt x="64" y="105"/>
                  </a:cubicBezTo>
                  <a:cubicBezTo>
                    <a:pt x="68" y="108"/>
                    <a:pt x="77" y="111"/>
                    <a:pt x="82" y="111"/>
                  </a:cubicBezTo>
                  <a:cubicBezTo>
                    <a:pt x="85" y="112"/>
                    <a:pt x="88" y="107"/>
                    <a:pt x="94" y="108"/>
                  </a:cubicBezTo>
                  <a:cubicBezTo>
                    <a:pt x="98" y="109"/>
                    <a:pt x="97" y="116"/>
                    <a:pt x="99" y="117"/>
                  </a:cubicBezTo>
                  <a:cubicBezTo>
                    <a:pt x="101" y="120"/>
                    <a:pt x="121" y="122"/>
                    <a:pt x="125" y="123"/>
                  </a:cubicBezTo>
                  <a:cubicBezTo>
                    <a:pt x="126" y="123"/>
                    <a:pt x="130" y="123"/>
                    <a:pt x="132" y="123"/>
                  </a:cubicBezTo>
                  <a:cubicBezTo>
                    <a:pt x="132" y="123"/>
                    <a:pt x="132" y="122"/>
                    <a:pt x="132" y="121"/>
                  </a:cubicBezTo>
                  <a:cubicBezTo>
                    <a:pt x="132" y="118"/>
                    <a:pt x="135" y="115"/>
                    <a:pt x="137" y="114"/>
                  </a:cubicBezTo>
                  <a:cubicBezTo>
                    <a:pt x="140" y="113"/>
                    <a:pt x="142" y="112"/>
                    <a:pt x="144" y="112"/>
                  </a:cubicBezTo>
                  <a:cubicBezTo>
                    <a:pt x="146" y="112"/>
                    <a:pt x="144" y="107"/>
                    <a:pt x="143" y="10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1075;p79"/>
            <p:cNvSpPr/>
            <p:nvPr/>
          </p:nvSpPr>
          <p:spPr>
            <a:xfrm>
              <a:off x="5464493" y="2081988"/>
              <a:ext cx="821809" cy="390779"/>
            </a:xfrm>
            <a:custGeom>
              <a:avLst/>
              <a:gdLst/>
              <a:ahLst/>
              <a:cxnLst/>
              <a:rect l="l" t="t" r="r" b="b"/>
              <a:pathLst>
                <a:path w="301" h="143" extrusionOk="0">
                  <a:moveTo>
                    <a:pt x="300" y="59"/>
                  </a:moveTo>
                  <a:cubicBezTo>
                    <a:pt x="300" y="57"/>
                    <a:pt x="299" y="58"/>
                    <a:pt x="298" y="59"/>
                  </a:cubicBezTo>
                  <a:cubicBezTo>
                    <a:pt x="296" y="59"/>
                    <a:pt x="293" y="60"/>
                    <a:pt x="291" y="60"/>
                  </a:cubicBezTo>
                  <a:cubicBezTo>
                    <a:pt x="290" y="60"/>
                    <a:pt x="288" y="58"/>
                    <a:pt x="288" y="56"/>
                  </a:cubicBezTo>
                  <a:cubicBezTo>
                    <a:pt x="288" y="55"/>
                    <a:pt x="288" y="53"/>
                    <a:pt x="286" y="53"/>
                  </a:cubicBezTo>
                  <a:cubicBezTo>
                    <a:pt x="285" y="53"/>
                    <a:pt x="283" y="53"/>
                    <a:pt x="281" y="49"/>
                  </a:cubicBezTo>
                  <a:cubicBezTo>
                    <a:pt x="280" y="47"/>
                    <a:pt x="278" y="47"/>
                    <a:pt x="277" y="46"/>
                  </a:cubicBezTo>
                  <a:cubicBezTo>
                    <a:pt x="276" y="45"/>
                    <a:pt x="271" y="47"/>
                    <a:pt x="269" y="47"/>
                  </a:cubicBezTo>
                  <a:cubicBezTo>
                    <a:pt x="267" y="48"/>
                    <a:pt x="265" y="47"/>
                    <a:pt x="262" y="47"/>
                  </a:cubicBezTo>
                  <a:cubicBezTo>
                    <a:pt x="260" y="47"/>
                    <a:pt x="258" y="42"/>
                    <a:pt x="256" y="43"/>
                  </a:cubicBezTo>
                  <a:cubicBezTo>
                    <a:pt x="254" y="43"/>
                    <a:pt x="253" y="47"/>
                    <a:pt x="252" y="47"/>
                  </a:cubicBezTo>
                  <a:cubicBezTo>
                    <a:pt x="251" y="47"/>
                    <a:pt x="247" y="38"/>
                    <a:pt x="244" y="34"/>
                  </a:cubicBezTo>
                  <a:cubicBezTo>
                    <a:pt x="241" y="29"/>
                    <a:pt x="236" y="20"/>
                    <a:pt x="230" y="18"/>
                  </a:cubicBezTo>
                  <a:cubicBezTo>
                    <a:pt x="226" y="16"/>
                    <a:pt x="228" y="13"/>
                    <a:pt x="229" y="12"/>
                  </a:cubicBezTo>
                  <a:cubicBezTo>
                    <a:pt x="229" y="10"/>
                    <a:pt x="226" y="10"/>
                    <a:pt x="224" y="11"/>
                  </a:cubicBezTo>
                  <a:cubicBezTo>
                    <a:pt x="221" y="12"/>
                    <a:pt x="219" y="15"/>
                    <a:pt x="217" y="15"/>
                  </a:cubicBezTo>
                  <a:cubicBezTo>
                    <a:pt x="215" y="16"/>
                    <a:pt x="211" y="20"/>
                    <a:pt x="209" y="19"/>
                  </a:cubicBezTo>
                  <a:cubicBezTo>
                    <a:pt x="206" y="18"/>
                    <a:pt x="205" y="22"/>
                    <a:pt x="203" y="20"/>
                  </a:cubicBezTo>
                  <a:cubicBezTo>
                    <a:pt x="201" y="18"/>
                    <a:pt x="205" y="17"/>
                    <a:pt x="205" y="15"/>
                  </a:cubicBezTo>
                  <a:cubicBezTo>
                    <a:pt x="205" y="13"/>
                    <a:pt x="203" y="16"/>
                    <a:pt x="202" y="15"/>
                  </a:cubicBezTo>
                  <a:cubicBezTo>
                    <a:pt x="201" y="14"/>
                    <a:pt x="198" y="12"/>
                    <a:pt x="198" y="14"/>
                  </a:cubicBezTo>
                  <a:cubicBezTo>
                    <a:pt x="198" y="16"/>
                    <a:pt x="196" y="15"/>
                    <a:pt x="196" y="14"/>
                  </a:cubicBezTo>
                  <a:cubicBezTo>
                    <a:pt x="196" y="12"/>
                    <a:pt x="194" y="10"/>
                    <a:pt x="193" y="12"/>
                  </a:cubicBezTo>
                  <a:cubicBezTo>
                    <a:pt x="193" y="13"/>
                    <a:pt x="188" y="14"/>
                    <a:pt x="187" y="13"/>
                  </a:cubicBezTo>
                  <a:cubicBezTo>
                    <a:pt x="186" y="12"/>
                    <a:pt x="187" y="11"/>
                    <a:pt x="188" y="10"/>
                  </a:cubicBezTo>
                  <a:cubicBezTo>
                    <a:pt x="188" y="9"/>
                    <a:pt x="186" y="7"/>
                    <a:pt x="186" y="5"/>
                  </a:cubicBezTo>
                  <a:cubicBezTo>
                    <a:pt x="186" y="3"/>
                    <a:pt x="183" y="1"/>
                    <a:pt x="181" y="2"/>
                  </a:cubicBezTo>
                  <a:cubicBezTo>
                    <a:pt x="180" y="2"/>
                    <a:pt x="178" y="2"/>
                    <a:pt x="176" y="1"/>
                  </a:cubicBezTo>
                  <a:cubicBezTo>
                    <a:pt x="174" y="0"/>
                    <a:pt x="167" y="1"/>
                    <a:pt x="167" y="3"/>
                  </a:cubicBezTo>
                  <a:cubicBezTo>
                    <a:pt x="166" y="5"/>
                    <a:pt x="157" y="6"/>
                    <a:pt x="156" y="7"/>
                  </a:cubicBezTo>
                  <a:cubicBezTo>
                    <a:pt x="154" y="8"/>
                    <a:pt x="147" y="9"/>
                    <a:pt x="145" y="9"/>
                  </a:cubicBezTo>
                  <a:cubicBezTo>
                    <a:pt x="143" y="9"/>
                    <a:pt x="141" y="11"/>
                    <a:pt x="137" y="11"/>
                  </a:cubicBezTo>
                  <a:cubicBezTo>
                    <a:pt x="134" y="11"/>
                    <a:pt x="129" y="11"/>
                    <a:pt x="126" y="13"/>
                  </a:cubicBezTo>
                  <a:cubicBezTo>
                    <a:pt x="123" y="15"/>
                    <a:pt x="120" y="13"/>
                    <a:pt x="118" y="14"/>
                  </a:cubicBezTo>
                  <a:cubicBezTo>
                    <a:pt x="115" y="15"/>
                    <a:pt x="112" y="14"/>
                    <a:pt x="111" y="14"/>
                  </a:cubicBezTo>
                  <a:cubicBezTo>
                    <a:pt x="110" y="15"/>
                    <a:pt x="110" y="19"/>
                    <a:pt x="111" y="21"/>
                  </a:cubicBezTo>
                  <a:cubicBezTo>
                    <a:pt x="112" y="22"/>
                    <a:pt x="118" y="23"/>
                    <a:pt x="118" y="24"/>
                  </a:cubicBezTo>
                  <a:cubicBezTo>
                    <a:pt x="119" y="25"/>
                    <a:pt x="113" y="25"/>
                    <a:pt x="110" y="25"/>
                  </a:cubicBezTo>
                  <a:cubicBezTo>
                    <a:pt x="108" y="26"/>
                    <a:pt x="109" y="29"/>
                    <a:pt x="109" y="31"/>
                  </a:cubicBezTo>
                  <a:cubicBezTo>
                    <a:pt x="109" y="33"/>
                    <a:pt x="106" y="34"/>
                    <a:pt x="104" y="35"/>
                  </a:cubicBezTo>
                  <a:cubicBezTo>
                    <a:pt x="102" y="35"/>
                    <a:pt x="104" y="38"/>
                    <a:pt x="106" y="38"/>
                  </a:cubicBezTo>
                  <a:cubicBezTo>
                    <a:pt x="109" y="38"/>
                    <a:pt x="109" y="40"/>
                    <a:pt x="111" y="40"/>
                  </a:cubicBezTo>
                  <a:cubicBezTo>
                    <a:pt x="113" y="40"/>
                    <a:pt x="113" y="44"/>
                    <a:pt x="113" y="46"/>
                  </a:cubicBezTo>
                  <a:cubicBezTo>
                    <a:pt x="113" y="47"/>
                    <a:pt x="111" y="48"/>
                    <a:pt x="109" y="48"/>
                  </a:cubicBezTo>
                  <a:cubicBezTo>
                    <a:pt x="106" y="48"/>
                    <a:pt x="105" y="47"/>
                    <a:pt x="103" y="46"/>
                  </a:cubicBezTo>
                  <a:cubicBezTo>
                    <a:pt x="101" y="46"/>
                    <a:pt x="102" y="49"/>
                    <a:pt x="100" y="49"/>
                  </a:cubicBezTo>
                  <a:cubicBezTo>
                    <a:pt x="99" y="50"/>
                    <a:pt x="99" y="47"/>
                    <a:pt x="97" y="47"/>
                  </a:cubicBezTo>
                  <a:cubicBezTo>
                    <a:pt x="95" y="47"/>
                    <a:pt x="93" y="47"/>
                    <a:pt x="92" y="45"/>
                  </a:cubicBezTo>
                  <a:cubicBezTo>
                    <a:pt x="91" y="43"/>
                    <a:pt x="86" y="43"/>
                    <a:pt x="85" y="45"/>
                  </a:cubicBezTo>
                  <a:cubicBezTo>
                    <a:pt x="83" y="47"/>
                    <a:pt x="82" y="46"/>
                    <a:pt x="81" y="45"/>
                  </a:cubicBezTo>
                  <a:cubicBezTo>
                    <a:pt x="79" y="43"/>
                    <a:pt x="73" y="45"/>
                    <a:pt x="73" y="47"/>
                  </a:cubicBezTo>
                  <a:cubicBezTo>
                    <a:pt x="73" y="48"/>
                    <a:pt x="69" y="49"/>
                    <a:pt x="66" y="47"/>
                  </a:cubicBezTo>
                  <a:cubicBezTo>
                    <a:pt x="63" y="46"/>
                    <a:pt x="62" y="45"/>
                    <a:pt x="62" y="47"/>
                  </a:cubicBezTo>
                  <a:cubicBezTo>
                    <a:pt x="62" y="49"/>
                    <a:pt x="60" y="47"/>
                    <a:pt x="60" y="47"/>
                  </a:cubicBezTo>
                  <a:cubicBezTo>
                    <a:pt x="60" y="45"/>
                    <a:pt x="56" y="42"/>
                    <a:pt x="54" y="41"/>
                  </a:cubicBezTo>
                  <a:cubicBezTo>
                    <a:pt x="52" y="40"/>
                    <a:pt x="46" y="40"/>
                    <a:pt x="45" y="38"/>
                  </a:cubicBezTo>
                  <a:cubicBezTo>
                    <a:pt x="45" y="37"/>
                    <a:pt x="41" y="36"/>
                    <a:pt x="40" y="38"/>
                  </a:cubicBezTo>
                  <a:cubicBezTo>
                    <a:pt x="39" y="41"/>
                    <a:pt x="37" y="39"/>
                    <a:pt x="36" y="38"/>
                  </a:cubicBezTo>
                  <a:cubicBezTo>
                    <a:pt x="35" y="37"/>
                    <a:pt x="32" y="39"/>
                    <a:pt x="30" y="40"/>
                  </a:cubicBezTo>
                  <a:cubicBezTo>
                    <a:pt x="29" y="41"/>
                    <a:pt x="24" y="44"/>
                    <a:pt x="23" y="44"/>
                  </a:cubicBezTo>
                  <a:cubicBezTo>
                    <a:pt x="20" y="44"/>
                    <a:pt x="22" y="47"/>
                    <a:pt x="19" y="47"/>
                  </a:cubicBezTo>
                  <a:cubicBezTo>
                    <a:pt x="15" y="47"/>
                    <a:pt x="16" y="50"/>
                    <a:pt x="16" y="51"/>
                  </a:cubicBezTo>
                  <a:cubicBezTo>
                    <a:pt x="17" y="52"/>
                    <a:pt x="19" y="55"/>
                    <a:pt x="16" y="56"/>
                  </a:cubicBezTo>
                  <a:cubicBezTo>
                    <a:pt x="13" y="57"/>
                    <a:pt x="12" y="52"/>
                    <a:pt x="10" y="51"/>
                  </a:cubicBezTo>
                  <a:cubicBezTo>
                    <a:pt x="8" y="49"/>
                    <a:pt x="6" y="51"/>
                    <a:pt x="6" y="54"/>
                  </a:cubicBezTo>
                  <a:cubicBezTo>
                    <a:pt x="6" y="56"/>
                    <a:pt x="3" y="56"/>
                    <a:pt x="1" y="59"/>
                  </a:cubicBezTo>
                  <a:cubicBezTo>
                    <a:pt x="0" y="60"/>
                    <a:pt x="4" y="60"/>
                    <a:pt x="4" y="61"/>
                  </a:cubicBezTo>
                  <a:cubicBezTo>
                    <a:pt x="4" y="63"/>
                    <a:pt x="2" y="64"/>
                    <a:pt x="1" y="64"/>
                  </a:cubicBezTo>
                  <a:cubicBezTo>
                    <a:pt x="0" y="64"/>
                    <a:pt x="0" y="68"/>
                    <a:pt x="0" y="69"/>
                  </a:cubicBezTo>
                  <a:cubicBezTo>
                    <a:pt x="0" y="70"/>
                    <a:pt x="4" y="70"/>
                    <a:pt x="4" y="72"/>
                  </a:cubicBezTo>
                  <a:cubicBezTo>
                    <a:pt x="4" y="74"/>
                    <a:pt x="3" y="76"/>
                    <a:pt x="5" y="75"/>
                  </a:cubicBezTo>
                  <a:cubicBezTo>
                    <a:pt x="7" y="75"/>
                    <a:pt x="10" y="75"/>
                    <a:pt x="11" y="75"/>
                  </a:cubicBezTo>
                  <a:cubicBezTo>
                    <a:pt x="12" y="75"/>
                    <a:pt x="12" y="78"/>
                    <a:pt x="15" y="81"/>
                  </a:cubicBezTo>
                  <a:cubicBezTo>
                    <a:pt x="17" y="84"/>
                    <a:pt x="19" y="84"/>
                    <a:pt x="16" y="85"/>
                  </a:cubicBezTo>
                  <a:cubicBezTo>
                    <a:pt x="14" y="85"/>
                    <a:pt x="15" y="87"/>
                    <a:pt x="18" y="88"/>
                  </a:cubicBezTo>
                  <a:cubicBezTo>
                    <a:pt x="19" y="89"/>
                    <a:pt x="20" y="89"/>
                    <a:pt x="20" y="90"/>
                  </a:cubicBezTo>
                  <a:cubicBezTo>
                    <a:pt x="21" y="90"/>
                    <a:pt x="21" y="89"/>
                    <a:pt x="22" y="89"/>
                  </a:cubicBezTo>
                  <a:cubicBezTo>
                    <a:pt x="25" y="85"/>
                    <a:pt x="32" y="83"/>
                    <a:pt x="37" y="84"/>
                  </a:cubicBezTo>
                  <a:cubicBezTo>
                    <a:pt x="42" y="85"/>
                    <a:pt x="47" y="83"/>
                    <a:pt x="48" y="86"/>
                  </a:cubicBezTo>
                  <a:cubicBezTo>
                    <a:pt x="51" y="89"/>
                    <a:pt x="48" y="95"/>
                    <a:pt x="49" y="97"/>
                  </a:cubicBezTo>
                  <a:cubicBezTo>
                    <a:pt x="50" y="99"/>
                    <a:pt x="46" y="99"/>
                    <a:pt x="42" y="99"/>
                  </a:cubicBezTo>
                  <a:cubicBezTo>
                    <a:pt x="39" y="98"/>
                    <a:pt x="32" y="100"/>
                    <a:pt x="33" y="102"/>
                  </a:cubicBezTo>
                  <a:cubicBezTo>
                    <a:pt x="34" y="104"/>
                    <a:pt x="36" y="109"/>
                    <a:pt x="32" y="107"/>
                  </a:cubicBezTo>
                  <a:cubicBezTo>
                    <a:pt x="27" y="104"/>
                    <a:pt x="25" y="109"/>
                    <a:pt x="28" y="109"/>
                  </a:cubicBezTo>
                  <a:cubicBezTo>
                    <a:pt x="31" y="109"/>
                    <a:pt x="34" y="112"/>
                    <a:pt x="34" y="114"/>
                  </a:cubicBezTo>
                  <a:cubicBezTo>
                    <a:pt x="34" y="116"/>
                    <a:pt x="34" y="121"/>
                    <a:pt x="36" y="120"/>
                  </a:cubicBezTo>
                  <a:cubicBezTo>
                    <a:pt x="38" y="119"/>
                    <a:pt x="38" y="122"/>
                    <a:pt x="42" y="122"/>
                  </a:cubicBezTo>
                  <a:cubicBezTo>
                    <a:pt x="45" y="122"/>
                    <a:pt x="48" y="123"/>
                    <a:pt x="45" y="126"/>
                  </a:cubicBezTo>
                  <a:cubicBezTo>
                    <a:pt x="43" y="129"/>
                    <a:pt x="47" y="137"/>
                    <a:pt x="48" y="135"/>
                  </a:cubicBezTo>
                  <a:cubicBezTo>
                    <a:pt x="48" y="134"/>
                    <a:pt x="48" y="132"/>
                    <a:pt x="48" y="131"/>
                  </a:cubicBezTo>
                  <a:cubicBezTo>
                    <a:pt x="47" y="126"/>
                    <a:pt x="54" y="126"/>
                    <a:pt x="56" y="126"/>
                  </a:cubicBezTo>
                  <a:cubicBezTo>
                    <a:pt x="59" y="126"/>
                    <a:pt x="62" y="130"/>
                    <a:pt x="65" y="134"/>
                  </a:cubicBezTo>
                  <a:cubicBezTo>
                    <a:pt x="68" y="137"/>
                    <a:pt x="71" y="134"/>
                    <a:pt x="71" y="134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2"/>
                    <a:pt x="97" y="95"/>
                    <a:pt x="97" y="96"/>
                  </a:cubicBezTo>
                  <a:cubicBezTo>
                    <a:pt x="98" y="97"/>
                    <a:pt x="98" y="92"/>
                    <a:pt x="100" y="92"/>
                  </a:cubicBezTo>
                  <a:cubicBezTo>
                    <a:pt x="103" y="92"/>
                    <a:pt x="100" y="97"/>
                    <a:pt x="102" y="97"/>
                  </a:cubicBezTo>
                  <a:cubicBezTo>
                    <a:pt x="104" y="97"/>
                    <a:pt x="108" y="102"/>
                    <a:pt x="107" y="106"/>
                  </a:cubicBezTo>
                  <a:cubicBezTo>
                    <a:pt x="109" y="109"/>
                    <a:pt x="115" y="114"/>
                    <a:pt x="115" y="116"/>
                  </a:cubicBezTo>
                  <a:cubicBezTo>
                    <a:pt x="116" y="118"/>
                    <a:pt x="123" y="114"/>
                    <a:pt x="125" y="115"/>
                  </a:cubicBezTo>
                  <a:cubicBezTo>
                    <a:pt x="126" y="116"/>
                    <a:pt x="138" y="116"/>
                    <a:pt x="140" y="116"/>
                  </a:cubicBezTo>
                  <a:cubicBezTo>
                    <a:pt x="142" y="116"/>
                    <a:pt x="144" y="120"/>
                    <a:pt x="145" y="120"/>
                  </a:cubicBezTo>
                  <a:cubicBezTo>
                    <a:pt x="148" y="121"/>
                    <a:pt x="147" y="124"/>
                    <a:pt x="147" y="127"/>
                  </a:cubicBezTo>
                  <a:cubicBezTo>
                    <a:pt x="147" y="130"/>
                    <a:pt x="151" y="133"/>
                    <a:pt x="151" y="134"/>
                  </a:cubicBezTo>
                  <a:cubicBezTo>
                    <a:pt x="152" y="137"/>
                    <a:pt x="156" y="136"/>
                    <a:pt x="157" y="136"/>
                  </a:cubicBezTo>
                  <a:cubicBezTo>
                    <a:pt x="160" y="137"/>
                    <a:pt x="164" y="138"/>
                    <a:pt x="164" y="140"/>
                  </a:cubicBezTo>
                  <a:cubicBezTo>
                    <a:pt x="164" y="143"/>
                    <a:pt x="168" y="141"/>
                    <a:pt x="168" y="139"/>
                  </a:cubicBezTo>
                  <a:cubicBezTo>
                    <a:pt x="168" y="137"/>
                    <a:pt x="170" y="135"/>
                    <a:pt x="175" y="134"/>
                  </a:cubicBezTo>
                  <a:cubicBezTo>
                    <a:pt x="177" y="133"/>
                    <a:pt x="179" y="133"/>
                    <a:pt x="180" y="133"/>
                  </a:cubicBezTo>
                  <a:cubicBezTo>
                    <a:pt x="181" y="131"/>
                    <a:pt x="181" y="129"/>
                    <a:pt x="181" y="129"/>
                  </a:cubicBezTo>
                  <a:cubicBezTo>
                    <a:pt x="183" y="128"/>
                    <a:pt x="186" y="126"/>
                    <a:pt x="186" y="123"/>
                  </a:cubicBezTo>
                  <a:cubicBezTo>
                    <a:pt x="186" y="122"/>
                    <a:pt x="193" y="122"/>
                    <a:pt x="196" y="123"/>
                  </a:cubicBezTo>
                  <a:cubicBezTo>
                    <a:pt x="200" y="125"/>
                    <a:pt x="203" y="125"/>
                    <a:pt x="203" y="122"/>
                  </a:cubicBezTo>
                  <a:cubicBezTo>
                    <a:pt x="204" y="120"/>
                    <a:pt x="209" y="119"/>
                    <a:pt x="211" y="120"/>
                  </a:cubicBezTo>
                  <a:cubicBezTo>
                    <a:pt x="213" y="121"/>
                    <a:pt x="217" y="123"/>
                    <a:pt x="220" y="122"/>
                  </a:cubicBezTo>
                  <a:cubicBezTo>
                    <a:pt x="223" y="122"/>
                    <a:pt x="236" y="122"/>
                    <a:pt x="240" y="123"/>
                  </a:cubicBezTo>
                  <a:cubicBezTo>
                    <a:pt x="243" y="124"/>
                    <a:pt x="244" y="122"/>
                    <a:pt x="247" y="125"/>
                  </a:cubicBezTo>
                  <a:cubicBezTo>
                    <a:pt x="249" y="128"/>
                    <a:pt x="250" y="125"/>
                    <a:pt x="253" y="128"/>
                  </a:cubicBezTo>
                  <a:cubicBezTo>
                    <a:pt x="253" y="127"/>
                    <a:pt x="253" y="126"/>
                    <a:pt x="253" y="124"/>
                  </a:cubicBezTo>
                  <a:cubicBezTo>
                    <a:pt x="253" y="122"/>
                    <a:pt x="256" y="121"/>
                    <a:pt x="256" y="119"/>
                  </a:cubicBezTo>
                  <a:cubicBezTo>
                    <a:pt x="257" y="118"/>
                    <a:pt x="253" y="112"/>
                    <a:pt x="253" y="110"/>
                  </a:cubicBezTo>
                  <a:cubicBezTo>
                    <a:pt x="253" y="109"/>
                    <a:pt x="253" y="105"/>
                    <a:pt x="252" y="104"/>
                  </a:cubicBezTo>
                  <a:cubicBezTo>
                    <a:pt x="251" y="104"/>
                    <a:pt x="255" y="101"/>
                    <a:pt x="256" y="101"/>
                  </a:cubicBezTo>
                  <a:cubicBezTo>
                    <a:pt x="259" y="101"/>
                    <a:pt x="262" y="99"/>
                    <a:pt x="264" y="100"/>
                  </a:cubicBezTo>
                  <a:cubicBezTo>
                    <a:pt x="265" y="101"/>
                    <a:pt x="266" y="101"/>
                    <a:pt x="268" y="101"/>
                  </a:cubicBezTo>
                  <a:cubicBezTo>
                    <a:pt x="271" y="101"/>
                    <a:pt x="270" y="99"/>
                    <a:pt x="268" y="98"/>
                  </a:cubicBezTo>
                  <a:cubicBezTo>
                    <a:pt x="267" y="97"/>
                    <a:pt x="273" y="87"/>
                    <a:pt x="273" y="84"/>
                  </a:cubicBezTo>
                  <a:cubicBezTo>
                    <a:pt x="274" y="80"/>
                    <a:pt x="276" y="84"/>
                    <a:pt x="278" y="84"/>
                  </a:cubicBezTo>
                  <a:cubicBezTo>
                    <a:pt x="280" y="84"/>
                    <a:pt x="284" y="84"/>
                    <a:pt x="285" y="84"/>
                  </a:cubicBezTo>
                  <a:cubicBezTo>
                    <a:pt x="287" y="85"/>
                    <a:pt x="291" y="84"/>
                    <a:pt x="292" y="82"/>
                  </a:cubicBezTo>
                  <a:cubicBezTo>
                    <a:pt x="293" y="80"/>
                    <a:pt x="290" y="80"/>
                    <a:pt x="291" y="75"/>
                  </a:cubicBezTo>
                  <a:cubicBezTo>
                    <a:pt x="291" y="72"/>
                    <a:pt x="293" y="70"/>
                    <a:pt x="296" y="70"/>
                  </a:cubicBezTo>
                  <a:cubicBezTo>
                    <a:pt x="298" y="70"/>
                    <a:pt x="299" y="68"/>
                    <a:pt x="299" y="66"/>
                  </a:cubicBezTo>
                  <a:cubicBezTo>
                    <a:pt x="299" y="64"/>
                    <a:pt x="301" y="63"/>
                    <a:pt x="301" y="61"/>
                  </a:cubicBezTo>
                  <a:cubicBezTo>
                    <a:pt x="301" y="60"/>
                    <a:pt x="301" y="60"/>
                    <a:pt x="300" y="59"/>
                  </a:cubicBezTo>
                  <a:close/>
                  <a:moveTo>
                    <a:pt x="112" y="91"/>
                  </a:moveTo>
                  <a:cubicBezTo>
                    <a:pt x="111" y="92"/>
                    <a:pt x="103" y="89"/>
                    <a:pt x="102" y="88"/>
                  </a:cubicBezTo>
                  <a:cubicBezTo>
                    <a:pt x="101" y="86"/>
                    <a:pt x="114" y="88"/>
                    <a:pt x="112" y="91"/>
                  </a:cubicBezTo>
                  <a:close/>
                  <a:moveTo>
                    <a:pt x="237" y="90"/>
                  </a:moveTo>
                  <a:cubicBezTo>
                    <a:pt x="230" y="90"/>
                    <a:pt x="217" y="86"/>
                    <a:pt x="212" y="93"/>
                  </a:cubicBezTo>
                  <a:cubicBezTo>
                    <a:pt x="206" y="98"/>
                    <a:pt x="210" y="102"/>
                    <a:pt x="207" y="102"/>
                  </a:cubicBezTo>
                  <a:cubicBezTo>
                    <a:pt x="205" y="103"/>
                    <a:pt x="204" y="93"/>
                    <a:pt x="206" y="90"/>
                  </a:cubicBezTo>
                  <a:cubicBezTo>
                    <a:pt x="210" y="87"/>
                    <a:pt x="219" y="85"/>
                    <a:pt x="226" y="87"/>
                  </a:cubicBezTo>
                  <a:cubicBezTo>
                    <a:pt x="232" y="89"/>
                    <a:pt x="243" y="85"/>
                    <a:pt x="244" y="86"/>
                  </a:cubicBezTo>
                  <a:cubicBezTo>
                    <a:pt x="246" y="86"/>
                    <a:pt x="243" y="90"/>
                    <a:pt x="237" y="9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1076;p79"/>
            <p:cNvSpPr/>
            <p:nvPr/>
          </p:nvSpPr>
          <p:spPr>
            <a:xfrm>
              <a:off x="4775180" y="3234198"/>
              <a:ext cx="370653" cy="387424"/>
            </a:xfrm>
            <a:custGeom>
              <a:avLst/>
              <a:gdLst/>
              <a:ahLst/>
              <a:cxnLst/>
              <a:rect l="l" t="t" r="r" b="b"/>
              <a:pathLst>
                <a:path w="136" h="142" extrusionOk="0">
                  <a:moveTo>
                    <a:pt x="124" y="94"/>
                  </a:moveTo>
                  <a:cubicBezTo>
                    <a:pt x="121" y="92"/>
                    <a:pt x="120" y="67"/>
                    <a:pt x="122" y="66"/>
                  </a:cubicBezTo>
                  <a:cubicBezTo>
                    <a:pt x="122" y="66"/>
                    <a:pt x="122" y="66"/>
                    <a:pt x="122" y="67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2"/>
                    <a:pt x="122" y="62"/>
                    <a:pt x="121" y="61"/>
                  </a:cubicBezTo>
                  <a:cubicBezTo>
                    <a:pt x="121" y="61"/>
                    <a:pt x="120" y="61"/>
                    <a:pt x="120" y="59"/>
                  </a:cubicBezTo>
                  <a:cubicBezTo>
                    <a:pt x="120" y="57"/>
                    <a:pt x="122" y="57"/>
                    <a:pt x="122" y="57"/>
                  </a:cubicBezTo>
                  <a:cubicBezTo>
                    <a:pt x="122" y="57"/>
                    <a:pt x="121" y="53"/>
                    <a:pt x="123" y="53"/>
                  </a:cubicBezTo>
                  <a:cubicBezTo>
                    <a:pt x="123" y="53"/>
                    <a:pt x="123" y="52"/>
                    <a:pt x="123" y="52"/>
                  </a:cubicBezTo>
                  <a:cubicBezTo>
                    <a:pt x="124" y="51"/>
                    <a:pt x="124" y="48"/>
                    <a:pt x="124" y="46"/>
                  </a:cubicBezTo>
                  <a:cubicBezTo>
                    <a:pt x="124" y="44"/>
                    <a:pt x="125" y="42"/>
                    <a:pt x="126" y="40"/>
                  </a:cubicBezTo>
                  <a:cubicBezTo>
                    <a:pt x="127" y="38"/>
                    <a:pt x="126" y="35"/>
                    <a:pt x="128" y="34"/>
                  </a:cubicBezTo>
                  <a:cubicBezTo>
                    <a:pt x="129" y="33"/>
                    <a:pt x="129" y="31"/>
                    <a:pt x="131" y="31"/>
                  </a:cubicBezTo>
                  <a:cubicBezTo>
                    <a:pt x="133" y="30"/>
                    <a:pt x="134" y="30"/>
                    <a:pt x="134" y="29"/>
                  </a:cubicBezTo>
                  <a:cubicBezTo>
                    <a:pt x="134" y="28"/>
                    <a:pt x="136" y="26"/>
                    <a:pt x="136" y="25"/>
                  </a:cubicBezTo>
                  <a:cubicBezTo>
                    <a:pt x="136" y="23"/>
                    <a:pt x="134" y="23"/>
                    <a:pt x="134" y="21"/>
                  </a:cubicBezTo>
                  <a:cubicBezTo>
                    <a:pt x="134" y="19"/>
                    <a:pt x="135" y="15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1" y="11"/>
                    <a:pt x="126" y="8"/>
                    <a:pt x="125" y="8"/>
                  </a:cubicBezTo>
                  <a:cubicBezTo>
                    <a:pt x="124" y="7"/>
                    <a:pt x="122" y="8"/>
                    <a:pt x="122" y="8"/>
                  </a:cubicBezTo>
                  <a:cubicBezTo>
                    <a:pt x="122" y="8"/>
                    <a:pt x="120" y="6"/>
                    <a:pt x="118" y="8"/>
                  </a:cubicBezTo>
                  <a:cubicBezTo>
                    <a:pt x="116" y="9"/>
                    <a:pt x="113" y="8"/>
                    <a:pt x="113" y="8"/>
                  </a:cubicBezTo>
                  <a:cubicBezTo>
                    <a:pt x="113" y="8"/>
                    <a:pt x="111" y="7"/>
                    <a:pt x="111" y="4"/>
                  </a:cubicBezTo>
                  <a:cubicBezTo>
                    <a:pt x="110" y="3"/>
                    <a:pt x="109" y="3"/>
                    <a:pt x="108" y="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3" y="4"/>
                    <a:pt x="96" y="0"/>
                    <a:pt x="95" y="3"/>
                  </a:cubicBezTo>
                  <a:cubicBezTo>
                    <a:pt x="93" y="5"/>
                    <a:pt x="92" y="4"/>
                    <a:pt x="88" y="4"/>
                  </a:cubicBezTo>
                  <a:cubicBezTo>
                    <a:pt x="86" y="4"/>
                    <a:pt x="83" y="5"/>
                    <a:pt x="81" y="6"/>
                  </a:cubicBezTo>
                  <a:cubicBezTo>
                    <a:pt x="79" y="7"/>
                    <a:pt x="76" y="5"/>
                    <a:pt x="74" y="6"/>
                  </a:cubicBezTo>
                  <a:cubicBezTo>
                    <a:pt x="74" y="7"/>
                    <a:pt x="73" y="10"/>
                    <a:pt x="73" y="1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9" y="8"/>
                    <a:pt x="56" y="4"/>
                    <a:pt x="52" y="4"/>
                  </a:cubicBezTo>
                  <a:cubicBezTo>
                    <a:pt x="50" y="4"/>
                    <a:pt x="45" y="9"/>
                    <a:pt x="45" y="9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8"/>
                    <a:pt x="45" y="20"/>
                    <a:pt x="43" y="22"/>
                  </a:cubicBezTo>
                  <a:cubicBezTo>
                    <a:pt x="42" y="25"/>
                    <a:pt x="40" y="26"/>
                    <a:pt x="40" y="31"/>
                  </a:cubicBezTo>
                  <a:cubicBezTo>
                    <a:pt x="40" y="35"/>
                    <a:pt x="36" y="42"/>
                    <a:pt x="36" y="46"/>
                  </a:cubicBezTo>
                  <a:cubicBezTo>
                    <a:pt x="36" y="50"/>
                    <a:pt x="29" y="52"/>
                    <a:pt x="29" y="54"/>
                  </a:cubicBezTo>
                  <a:cubicBezTo>
                    <a:pt x="29" y="56"/>
                    <a:pt x="28" y="61"/>
                    <a:pt x="28" y="66"/>
                  </a:cubicBezTo>
                  <a:cubicBezTo>
                    <a:pt x="28" y="71"/>
                    <a:pt x="25" y="67"/>
                    <a:pt x="25" y="72"/>
                  </a:cubicBezTo>
                  <a:cubicBezTo>
                    <a:pt x="25" y="76"/>
                    <a:pt x="24" y="74"/>
                    <a:pt x="21" y="76"/>
                  </a:cubicBezTo>
                  <a:cubicBezTo>
                    <a:pt x="19" y="78"/>
                    <a:pt x="18" y="78"/>
                    <a:pt x="18" y="76"/>
                  </a:cubicBezTo>
                  <a:cubicBezTo>
                    <a:pt x="18" y="74"/>
                    <a:pt x="14" y="74"/>
                    <a:pt x="12" y="76"/>
                  </a:cubicBezTo>
                  <a:cubicBezTo>
                    <a:pt x="9" y="78"/>
                    <a:pt x="8" y="76"/>
                    <a:pt x="7" y="76"/>
                  </a:cubicBezTo>
                  <a:cubicBezTo>
                    <a:pt x="6" y="76"/>
                    <a:pt x="2" y="77"/>
                    <a:pt x="0" y="79"/>
                  </a:cubicBezTo>
                  <a:cubicBezTo>
                    <a:pt x="1" y="82"/>
                    <a:pt x="1" y="85"/>
                    <a:pt x="2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4" y="87"/>
                    <a:pt x="6" y="86"/>
                    <a:pt x="7" y="86"/>
                  </a:cubicBezTo>
                  <a:cubicBezTo>
                    <a:pt x="9" y="86"/>
                    <a:pt x="31" y="86"/>
                    <a:pt x="31" y="86"/>
                  </a:cubicBezTo>
                  <a:cubicBezTo>
                    <a:pt x="31" y="86"/>
                    <a:pt x="33" y="89"/>
                    <a:pt x="32" y="92"/>
                  </a:cubicBezTo>
                  <a:cubicBezTo>
                    <a:pt x="32" y="95"/>
                    <a:pt x="34" y="94"/>
                    <a:pt x="35" y="98"/>
                  </a:cubicBezTo>
                  <a:cubicBezTo>
                    <a:pt x="37" y="101"/>
                    <a:pt x="38" y="103"/>
                    <a:pt x="41" y="102"/>
                  </a:cubicBezTo>
                  <a:cubicBezTo>
                    <a:pt x="45" y="101"/>
                    <a:pt x="49" y="100"/>
                    <a:pt x="50" y="100"/>
                  </a:cubicBezTo>
                  <a:cubicBezTo>
                    <a:pt x="51" y="101"/>
                    <a:pt x="51" y="95"/>
                    <a:pt x="53" y="94"/>
                  </a:cubicBezTo>
                  <a:cubicBezTo>
                    <a:pt x="55" y="93"/>
                    <a:pt x="59" y="94"/>
                    <a:pt x="59" y="94"/>
                  </a:cubicBezTo>
                  <a:cubicBezTo>
                    <a:pt x="59" y="94"/>
                    <a:pt x="59" y="96"/>
                    <a:pt x="62" y="96"/>
                  </a:cubicBezTo>
                  <a:cubicBezTo>
                    <a:pt x="66" y="96"/>
                    <a:pt x="67" y="95"/>
                    <a:pt x="67" y="97"/>
                  </a:cubicBezTo>
                  <a:cubicBezTo>
                    <a:pt x="67" y="99"/>
                    <a:pt x="68" y="102"/>
                    <a:pt x="69" y="103"/>
                  </a:cubicBezTo>
                  <a:cubicBezTo>
                    <a:pt x="70" y="104"/>
                    <a:pt x="66" y="112"/>
                    <a:pt x="68" y="113"/>
                  </a:cubicBezTo>
                  <a:cubicBezTo>
                    <a:pt x="70" y="114"/>
                    <a:pt x="72" y="118"/>
                    <a:pt x="72" y="119"/>
                  </a:cubicBezTo>
                  <a:cubicBezTo>
                    <a:pt x="71" y="121"/>
                    <a:pt x="70" y="124"/>
                    <a:pt x="72" y="125"/>
                  </a:cubicBezTo>
                  <a:cubicBezTo>
                    <a:pt x="73" y="125"/>
                    <a:pt x="73" y="123"/>
                    <a:pt x="75" y="123"/>
                  </a:cubicBezTo>
                  <a:cubicBezTo>
                    <a:pt x="77" y="123"/>
                    <a:pt x="80" y="123"/>
                    <a:pt x="82" y="122"/>
                  </a:cubicBezTo>
                  <a:cubicBezTo>
                    <a:pt x="83" y="122"/>
                    <a:pt x="84" y="122"/>
                    <a:pt x="84" y="122"/>
                  </a:cubicBezTo>
                  <a:cubicBezTo>
                    <a:pt x="86" y="123"/>
                    <a:pt x="86" y="124"/>
                    <a:pt x="86" y="124"/>
                  </a:cubicBezTo>
                  <a:cubicBezTo>
                    <a:pt x="86" y="124"/>
                    <a:pt x="86" y="127"/>
                    <a:pt x="88" y="126"/>
                  </a:cubicBezTo>
                  <a:cubicBezTo>
                    <a:pt x="89" y="125"/>
                    <a:pt x="93" y="124"/>
                    <a:pt x="93" y="126"/>
                  </a:cubicBezTo>
                  <a:cubicBezTo>
                    <a:pt x="92" y="127"/>
                    <a:pt x="94" y="130"/>
                    <a:pt x="95" y="129"/>
                  </a:cubicBezTo>
                  <a:cubicBezTo>
                    <a:pt x="96" y="129"/>
                    <a:pt x="99" y="132"/>
                    <a:pt x="101" y="132"/>
                  </a:cubicBezTo>
                  <a:cubicBezTo>
                    <a:pt x="103" y="132"/>
                    <a:pt x="104" y="132"/>
                    <a:pt x="104" y="131"/>
                  </a:cubicBezTo>
                  <a:cubicBezTo>
                    <a:pt x="104" y="129"/>
                    <a:pt x="106" y="128"/>
                    <a:pt x="107" y="129"/>
                  </a:cubicBezTo>
                  <a:cubicBezTo>
                    <a:pt x="108" y="131"/>
                    <a:pt x="110" y="134"/>
                    <a:pt x="111" y="134"/>
                  </a:cubicBezTo>
                  <a:cubicBezTo>
                    <a:pt x="112" y="134"/>
                    <a:pt x="117" y="134"/>
                    <a:pt x="117" y="134"/>
                  </a:cubicBezTo>
                  <a:cubicBezTo>
                    <a:pt x="117" y="136"/>
                    <a:pt x="118" y="140"/>
                    <a:pt x="120" y="141"/>
                  </a:cubicBezTo>
                  <a:cubicBezTo>
                    <a:pt x="122" y="142"/>
                    <a:pt x="124" y="141"/>
                    <a:pt x="124" y="141"/>
                  </a:cubicBezTo>
                  <a:cubicBezTo>
                    <a:pt x="124" y="141"/>
                    <a:pt x="126" y="140"/>
                    <a:pt x="126" y="137"/>
                  </a:cubicBezTo>
                  <a:cubicBezTo>
                    <a:pt x="126" y="135"/>
                    <a:pt x="126" y="133"/>
                    <a:pt x="125" y="133"/>
                  </a:cubicBezTo>
                  <a:cubicBezTo>
                    <a:pt x="124" y="133"/>
                    <a:pt x="123" y="134"/>
                    <a:pt x="120" y="134"/>
                  </a:cubicBezTo>
                  <a:cubicBezTo>
                    <a:pt x="118" y="134"/>
                    <a:pt x="116" y="129"/>
                    <a:pt x="115" y="128"/>
                  </a:cubicBezTo>
                  <a:cubicBezTo>
                    <a:pt x="114" y="127"/>
                    <a:pt x="117" y="123"/>
                    <a:pt x="117" y="122"/>
                  </a:cubicBezTo>
                  <a:cubicBezTo>
                    <a:pt x="117" y="119"/>
                    <a:pt x="119" y="113"/>
                    <a:pt x="117" y="113"/>
                  </a:cubicBezTo>
                  <a:cubicBezTo>
                    <a:pt x="116" y="112"/>
                    <a:pt x="117" y="111"/>
                    <a:pt x="118" y="109"/>
                  </a:cubicBezTo>
                  <a:cubicBezTo>
                    <a:pt x="120" y="108"/>
                    <a:pt x="118" y="104"/>
                    <a:pt x="120" y="104"/>
                  </a:cubicBezTo>
                  <a:cubicBezTo>
                    <a:pt x="123" y="104"/>
                    <a:pt x="128" y="104"/>
                    <a:pt x="129" y="103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130" y="102"/>
                    <a:pt x="130" y="101"/>
                    <a:pt x="130" y="101"/>
                  </a:cubicBezTo>
                  <a:cubicBezTo>
                    <a:pt x="128" y="99"/>
                    <a:pt x="126" y="95"/>
                    <a:pt x="124" y="94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1077;p79"/>
            <p:cNvSpPr/>
            <p:nvPr/>
          </p:nvSpPr>
          <p:spPr>
            <a:xfrm>
              <a:off x="5105581" y="3395204"/>
              <a:ext cx="31866" cy="43607"/>
            </a:xfrm>
            <a:custGeom>
              <a:avLst/>
              <a:gdLst/>
              <a:ahLst/>
              <a:cxnLst/>
              <a:rect l="l" t="t" r="r" b="b"/>
              <a:pathLst>
                <a:path w="12" h="16" extrusionOk="0">
                  <a:moveTo>
                    <a:pt x="0" y="8"/>
                  </a:moveTo>
                  <a:cubicBezTo>
                    <a:pt x="1" y="9"/>
                    <a:pt x="2" y="12"/>
                    <a:pt x="2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8" y="13"/>
                    <a:pt x="12" y="5"/>
                    <a:pt x="1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7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1078;p79"/>
            <p:cNvSpPr/>
            <p:nvPr/>
          </p:nvSpPr>
          <p:spPr>
            <a:xfrm>
              <a:off x="5127384" y="3564598"/>
              <a:ext cx="211323" cy="343819"/>
            </a:xfrm>
            <a:custGeom>
              <a:avLst/>
              <a:gdLst/>
              <a:ahLst/>
              <a:cxnLst/>
              <a:rect l="l" t="t" r="r" b="b"/>
              <a:pathLst>
                <a:path w="78" h="126" extrusionOk="0">
                  <a:moveTo>
                    <a:pt x="78" y="32"/>
                  </a:moveTo>
                  <a:cubicBezTo>
                    <a:pt x="78" y="31"/>
                    <a:pt x="76" y="21"/>
                    <a:pt x="77" y="18"/>
                  </a:cubicBezTo>
                  <a:cubicBezTo>
                    <a:pt x="77" y="14"/>
                    <a:pt x="76" y="5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2" y="1"/>
                    <a:pt x="68" y="3"/>
                    <a:pt x="67" y="4"/>
                  </a:cubicBezTo>
                  <a:cubicBezTo>
                    <a:pt x="67" y="6"/>
                    <a:pt x="64" y="4"/>
                    <a:pt x="63" y="6"/>
                  </a:cubicBezTo>
                  <a:cubicBezTo>
                    <a:pt x="61" y="7"/>
                    <a:pt x="59" y="6"/>
                    <a:pt x="58" y="5"/>
                  </a:cubicBezTo>
                  <a:cubicBezTo>
                    <a:pt x="56" y="5"/>
                    <a:pt x="55" y="7"/>
                    <a:pt x="55" y="8"/>
                  </a:cubicBezTo>
                  <a:cubicBezTo>
                    <a:pt x="55" y="9"/>
                    <a:pt x="53" y="8"/>
                    <a:pt x="51" y="8"/>
                  </a:cubicBezTo>
                  <a:cubicBezTo>
                    <a:pt x="50" y="8"/>
                    <a:pt x="46" y="9"/>
                    <a:pt x="45" y="9"/>
                  </a:cubicBezTo>
                  <a:cubicBezTo>
                    <a:pt x="43" y="9"/>
                    <a:pt x="44" y="8"/>
                    <a:pt x="43" y="7"/>
                  </a:cubicBezTo>
                  <a:cubicBezTo>
                    <a:pt x="41" y="7"/>
                    <a:pt x="39" y="8"/>
                    <a:pt x="38" y="8"/>
                  </a:cubicBezTo>
                  <a:cubicBezTo>
                    <a:pt x="37" y="8"/>
                    <a:pt x="35" y="8"/>
                    <a:pt x="34" y="8"/>
                  </a:cubicBezTo>
                  <a:cubicBezTo>
                    <a:pt x="34" y="8"/>
                    <a:pt x="33" y="9"/>
                    <a:pt x="33" y="10"/>
                  </a:cubicBezTo>
                  <a:cubicBezTo>
                    <a:pt x="32" y="14"/>
                    <a:pt x="36" y="22"/>
                    <a:pt x="37" y="26"/>
                  </a:cubicBezTo>
                  <a:cubicBezTo>
                    <a:pt x="38" y="27"/>
                    <a:pt x="40" y="29"/>
                    <a:pt x="41" y="30"/>
                  </a:cubicBezTo>
                  <a:cubicBezTo>
                    <a:pt x="43" y="32"/>
                    <a:pt x="41" y="32"/>
                    <a:pt x="42" y="38"/>
                  </a:cubicBezTo>
                  <a:cubicBezTo>
                    <a:pt x="42" y="43"/>
                    <a:pt x="39" y="41"/>
                    <a:pt x="37" y="43"/>
                  </a:cubicBezTo>
                  <a:cubicBezTo>
                    <a:pt x="35" y="44"/>
                    <a:pt x="37" y="48"/>
                    <a:pt x="36" y="49"/>
                  </a:cubicBezTo>
                  <a:cubicBezTo>
                    <a:pt x="36" y="50"/>
                    <a:pt x="31" y="42"/>
                    <a:pt x="30" y="40"/>
                  </a:cubicBezTo>
                  <a:cubicBezTo>
                    <a:pt x="30" y="39"/>
                    <a:pt x="31" y="33"/>
                    <a:pt x="31" y="31"/>
                  </a:cubicBezTo>
                  <a:cubicBezTo>
                    <a:pt x="31" y="28"/>
                    <a:pt x="27" y="30"/>
                    <a:pt x="25" y="30"/>
                  </a:cubicBezTo>
                  <a:cubicBezTo>
                    <a:pt x="24" y="30"/>
                    <a:pt x="21" y="26"/>
                    <a:pt x="20" y="26"/>
                  </a:cubicBezTo>
                  <a:cubicBezTo>
                    <a:pt x="20" y="26"/>
                    <a:pt x="0" y="33"/>
                    <a:pt x="0" y="33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8" y="42"/>
                    <a:pt x="11" y="43"/>
                  </a:cubicBezTo>
                  <a:cubicBezTo>
                    <a:pt x="14" y="45"/>
                    <a:pt x="19" y="46"/>
                    <a:pt x="20" y="47"/>
                  </a:cubicBezTo>
                  <a:cubicBezTo>
                    <a:pt x="21" y="47"/>
                    <a:pt x="20" y="55"/>
                    <a:pt x="20" y="58"/>
                  </a:cubicBezTo>
                  <a:cubicBezTo>
                    <a:pt x="20" y="62"/>
                    <a:pt x="17" y="63"/>
                    <a:pt x="19" y="65"/>
                  </a:cubicBezTo>
                  <a:cubicBezTo>
                    <a:pt x="20" y="66"/>
                    <a:pt x="20" y="70"/>
                    <a:pt x="20" y="70"/>
                  </a:cubicBezTo>
                  <a:cubicBezTo>
                    <a:pt x="22" y="71"/>
                    <a:pt x="19" y="75"/>
                    <a:pt x="17" y="76"/>
                  </a:cubicBezTo>
                  <a:cubicBezTo>
                    <a:pt x="15" y="77"/>
                    <a:pt x="17" y="80"/>
                    <a:pt x="15" y="83"/>
                  </a:cubicBezTo>
                  <a:cubicBezTo>
                    <a:pt x="13" y="85"/>
                    <a:pt x="9" y="89"/>
                    <a:pt x="8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2"/>
                    <a:pt x="10" y="103"/>
                    <a:pt x="12" y="104"/>
                  </a:cubicBezTo>
                  <a:cubicBezTo>
                    <a:pt x="14" y="106"/>
                    <a:pt x="13" y="117"/>
                    <a:pt x="13" y="118"/>
                  </a:cubicBezTo>
                  <a:cubicBezTo>
                    <a:pt x="12" y="119"/>
                    <a:pt x="14" y="126"/>
                    <a:pt x="14" y="126"/>
                  </a:cubicBezTo>
                  <a:cubicBezTo>
                    <a:pt x="14" y="126"/>
                    <a:pt x="17" y="126"/>
                    <a:pt x="20" y="126"/>
                  </a:cubicBezTo>
                  <a:cubicBezTo>
                    <a:pt x="20" y="125"/>
                    <a:pt x="20" y="124"/>
                    <a:pt x="20" y="123"/>
                  </a:cubicBezTo>
                  <a:cubicBezTo>
                    <a:pt x="20" y="119"/>
                    <a:pt x="18" y="122"/>
                    <a:pt x="17" y="120"/>
                  </a:cubicBezTo>
                  <a:cubicBezTo>
                    <a:pt x="16" y="117"/>
                    <a:pt x="22" y="113"/>
                    <a:pt x="28" y="112"/>
                  </a:cubicBezTo>
                  <a:cubicBezTo>
                    <a:pt x="34" y="109"/>
                    <a:pt x="37" y="108"/>
                    <a:pt x="37" y="105"/>
                  </a:cubicBezTo>
                  <a:cubicBezTo>
                    <a:pt x="38" y="103"/>
                    <a:pt x="37" y="97"/>
                    <a:pt x="38" y="95"/>
                  </a:cubicBezTo>
                  <a:cubicBezTo>
                    <a:pt x="39" y="92"/>
                    <a:pt x="38" y="90"/>
                    <a:pt x="37" y="85"/>
                  </a:cubicBezTo>
                  <a:cubicBezTo>
                    <a:pt x="36" y="80"/>
                    <a:pt x="34" y="79"/>
                    <a:pt x="33" y="76"/>
                  </a:cubicBezTo>
                  <a:cubicBezTo>
                    <a:pt x="32" y="73"/>
                    <a:pt x="32" y="70"/>
                    <a:pt x="34" y="70"/>
                  </a:cubicBezTo>
                  <a:cubicBezTo>
                    <a:pt x="36" y="70"/>
                    <a:pt x="36" y="69"/>
                    <a:pt x="38" y="66"/>
                  </a:cubicBezTo>
                  <a:cubicBezTo>
                    <a:pt x="40" y="64"/>
                    <a:pt x="41" y="65"/>
                    <a:pt x="44" y="63"/>
                  </a:cubicBezTo>
                  <a:cubicBezTo>
                    <a:pt x="47" y="60"/>
                    <a:pt x="47" y="57"/>
                    <a:pt x="52" y="54"/>
                  </a:cubicBezTo>
                  <a:cubicBezTo>
                    <a:pt x="56" y="50"/>
                    <a:pt x="62" y="51"/>
                    <a:pt x="66" y="48"/>
                  </a:cubicBezTo>
                  <a:cubicBezTo>
                    <a:pt x="71" y="45"/>
                    <a:pt x="78" y="34"/>
                    <a:pt x="78" y="3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1079;p79"/>
            <p:cNvSpPr/>
            <p:nvPr/>
          </p:nvSpPr>
          <p:spPr>
            <a:xfrm>
              <a:off x="5110611" y="3365016"/>
              <a:ext cx="223062" cy="224740"/>
            </a:xfrm>
            <a:custGeom>
              <a:avLst/>
              <a:gdLst/>
              <a:ahLst/>
              <a:cxnLst/>
              <a:rect l="l" t="t" r="r" b="b"/>
              <a:pathLst>
                <a:path w="82" h="82" extrusionOk="0">
                  <a:moveTo>
                    <a:pt x="76" y="65"/>
                  </a:moveTo>
                  <a:cubicBezTo>
                    <a:pt x="76" y="61"/>
                    <a:pt x="73" y="61"/>
                    <a:pt x="73" y="58"/>
                  </a:cubicBezTo>
                  <a:cubicBezTo>
                    <a:pt x="73" y="55"/>
                    <a:pt x="73" y="52"/>
                    <a:pt x="72" y="52"/>
                  </a:cubicBezTo>
                  <a:cubicBezTo>
                    <a:pt x="71" y="52"/>
                    <a:pt x="72" y="49"/>
                    <a:pt x="74" y="46"/>
                  </a:cubicBezTo>
                  <a:cubicBezTo>
                    <a:pt x="76" y="43"/>
                    <a:pt x="70" y="43"/>
                    <a:pt x="70" y="41"/>
                  </a:cubicBezTo>
                  <a:cubicBezTo>
                    <a:pt x="70" y="39"/>
                    <a:pt x="71" y="34"/>
                    <a:pt x="73" y="29"/>
                  </a:cubicBezTo>
                  <a:cubicBezTo>
                    <a:pt x="67" y="25"/>
                    <a:pt x="60" y="20"/>
                    <a:pt x="60" y="20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4"/>
                    <a:pt x="32" y="7"/>
                    <a:pt x="30" y="8"/>
                  </a:cubicBezTo>
                  <a:cubicBezTo>
                    <a:pt x="27" y="8"/>
                    <a:pt x="33" y="12"/>
                    <a:pt x="30" y="12"/>
                  </a:cubicBezTo>
                  <a:cubicBezTo>
                    <a:pt x="27" y="13"/>
                    <a:pt x="22" y="10"/>
                    <a:pt x="18" y="12"/>
                  </a:cubicBezTo>
                  <a:cubicBezTo>
                    <a:pt x="15" y="13"/>
                    <a:pt x="16" y="7"/>
                    <a:pt x="1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2" y="8"/>
                    <a:pt x="11" y="10"/>
                  </a:cubicBezTo>
                  <a:cubicBezTo>
                    <a:pt x="11" y="11"/>
                    <a:pt x="9" y="11"/>
                    <a:pt x="8" y="11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6" y="24"/>
                    <a:pt x="4" y="25"/>
                  </a:cubicBezTo>
                  <a:cubicBezTo>
                    <a:pt x="3" y="25"/>
                    <a:pt x="2" y="26"/>
                    <a:pt x="0" y="27"/>
                  </a:cubicBezTo>
                  <a:cubicBezTo>
                    <a:pt x="2" y="32"/>
                    <a:pt x="3" y="39"/>
                    <a:pt x="5" y="41"/>
                  </a:cubicBezTo>
                  <a:cubicBezTo>
                    <a:pt x="9" y="44"/>
                    <a:pt x="9" y="48"/>
                    <a:pt x="9" y="51"/>
                  </a:cubicBezTo>
                  <a:cubicBezTo>
                    <a:pt x="10" y="52"/>
                    <a:pt x="13" y="55"/>
                    <a:pt x="11" y="56"/>
                  </a:cubicBezTo>
                  <a:cubicBezTo>
                    <a:pt x="10" y="57"/>
                    <a:pt x="8" y="55"/>
                    <a:pt x="7" y="53"/>
                  </a:cubicBezTo>
                  <a:cubicBezTo>
                    <a:pt x="7" y="53"/>
                    <a:pt x="7" y="54"/>
                    <a:pt x="6" y="54"/>
                  </a:cubicBezTo>
                  <a:cubicBezTo>
                    <a:pt x="6" y="54"/>
                    <a:pt x="6" y="54"/>
                    <a:pt x="6" y="55"/>
                  </a:cubicBezTo>
                  <a:cubicBezTo>
                    <a:pt x="8" y="56"/>
                    <a:pt x="11" y="58"/>
                    <a:pt x="12" y="58"/>
                  </a:cubicBezTo>
                  <a:cubicBezTo>
                    <a:pt x="13" y="58"/>
                    <a:pt x="16" y="60"/>
                    <a:pt x="18" y="61"/>
                  </a:cubicBezTo>
                  <a:cubicBezTo>
                    <a:pt x="20" y="61"/>
                    <a:pt x="27" y="63"/>
                    <a:pt x="28" y="64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0" y="65"/>
                    <a:pt x="32" y="65"/>
                    <a:pt x="34" y="65"/>
                  </a:cubicBezTo>
                  <a:cubicBezTo>
                    <a:pt x="34" y="65"/>
                    <a:pt x="34" y="65"/>
                    <a:pt x="35" y="65"/>
                  </a:cubicBezTo>
                  <a:cubicBezTo>
                    <a:pt x="36" y="65"/>
                    <a:pt x="40" y="74"/>
                    <a:pt x="40" y="80"/>
                  </a:cubicBezTo>
                  <a:cubicBezTo>
                    <a:pt x="41" y="80"/>
                    <a:pt x="43" y="80"/>
                    <a:pt x="44" y="80"/>
                  </a:cubicBezTo>
                  <a:cubicBezTo>
                    <a:pt x="45" y="80"/>
                    <a:pt x="47" y="79"/>
                    <a:pt x="48" y="79"/>
                  </a:cubicBezTo>
                  <a:cubicBezTo>
                    <a:pt x="50" y="80"/>
                    <a:pt x="49" y="82"/>
                    <a:pt x="51" y="82"/>
                  </a:cubicBezTo>
                  <a:cubicBezTo>
                    <a:pt x="52" y="82"/>
                    <a:pt x="56" y="81"/>
                    <a:pt x="57" y="81"/>
                  </a:cubicBezTo>
                  <a:cubicBezTo>
                    <a:pt x="59" y="81"/>
                    <a:pt x="61" y="82"/>
                    <a:pt x="61" y="80"/>
                  </a:cubicBezTo>
                  <a:cubicBezTo>
                    <a:pt x="61" y="79"/>
                    <a:pt x="62" y="77"/>
                    <a:pt x="64" y="77"/>
                  </a:cubicBezTo>
                  <a:cubicBezTo>
                    <a:pt x="65" y="78"/>
                    <a:pt x="67" y="79"/>
                    <a:pt x="69" y="78"/>
                  </a:cubicBezTo>
                  <a:cubicBezTo>
                    <a:pt x="70" y="76"/>
                    <a:pt x="73" y="78"/>
                    <a:pt x="73" y="76"/>
                  </a:cubicBezTo>
                  <a:cubicBezTo>
                    <a:pt x="74" y="75"/>
                    <a:pt x="78" y="74"/>
                    <a:pt x="82" y="73"/>
                  </a:cubicBezTo>
                  <a:cubicBezTo>
                    <a:pt x="82" y="68"/>
                    <a:pt x="76" y="70"/>
                    <a:pt x="76" y="6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1080;p79"/>
            <p:cNvSpPr/>
            <p:nvPr/>
          </p:nvSpPr>
          <p:spPr>
            <a:xfrm>
              <a:off x="5176021" y="3542796"/>
              <a:ext cx="68764" cy="157653"/>
            </a:xfrm>
            <a:custGeom>
              <a:avLst/>
              <a:gdLst/>
              <a:ahLst/>
              <a:cxnLst/>
              <a:rect l="l" t="t" r="r" b="b"/>
              <a:pathLst>
                <a:path w="25" h="58" extrusionOk="0">
                  <a:moveTo>
                    <a:pt x="23" y="38"/>
                  </a:moveTo>
                  <a:cubicBezTo>
                    <a:pt x="22" y="37"/>
                    <a:pt x="20" y="35"/>
                    <a:pt x="19" y="34"/>
                  </a:cubicBezTo>
                  <a:cubicBezTo>
                    <a:pt x="19" y="34"/>
                    <a:pt x="19" y="35"/>
                    <a:pt x="18" y="35"/>
                  </a:cubicBezTo>
                  <a:cubicBezTo>
                    <a:pt x="16" y="38"/>
                    <a:pt x="11" y="29"/>
                    <a:pt x="11" y="24"/>
                  </a:cubicBezTo>
                  <a:cubicBezTo>
                    <a:pt x="10" y="18"/>
                    <a:pt x="13" y="15"/>
                    <a:pt x="11" y="11"/>
                  </a:cubicBezTo>
                  <a:cubicBezTo>
                    <a:pt x="9" y="6"/>
                    <a:pt x="8" y="1"/>
                    <a:pt x="10" y="0"/>
                  </a:cubicBezTo>
                  <a:cubicBezTo>
                    <a:pt x="8" y="0"/>
                    <a:pt x="6" y="0"/>
                    <a:pt x="4" y="0"/>
                  </a:cubicBezTo>
                  <a:cubicBezTo>
                    <a:pt x="5" y="2"/>
                    <a:pt x="7" y="7"/>
                    <a:pt x="7" y="8"/>
                  </a:cubicBezTo>
                  <a:cubicBezTo>
                    <a:pt x="7" y="10"/>
                    <a:pt x="5" y="8"/>
                    <a:pt x="4" y="10"/>
                  </a:cubicBezTo>
                  <a:cubicBezTo>
                    <a:pt x="4" y="12"/>
                    <a:pt x="3" y="20"/>
                    <a:pt x="5" y="22"/>
                  </a:cubicBezTo>
                  <a:cubicBezTo>
                    <a:pt x="7" y="23"/>
                    <a:pt x="2" y="22"/>
                    <a:pt x="2" y="24"/>
                  </a:cubicBezTo>
                  <a:cubicBezTo>
                    <a:pt x="2" y="25"/>
                    <a:pt x="1" y="30"/>
                    <a:pt x="0" y="31"/>
                  </a:cubicBezTo>
                  <a:cubicBezTo>
                    <a:pt x="0" y="31"/>
                    <a:pt x="1" y="32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6" y="38"/>
                    <a:pt x="7" y="38"/>
                  </a:cubicBezTo>
                  <a:cubicBezTo>
                    <a:pt x="9" y="38"/>
                    <a:pt x="12" y="36"/>
                    <a:pt x="13" y="39"/>
                  </a:cubicBezTo>
                  <a:cubicBezTo>
                    <a:pt x="13" y="41"/>
                    <a:pt x="12" y="47"/>
                    <a:pt x="12" y="48"/>
                  </a:cubicBezTo>
                  <a:cubicBezTo>
                    <a:pt x="12" y="50"/>
                    <a:pt x="18" y="58"/>
                    <a:pt x="18" y="57"/>
                  </a:cubicBezTo>
                  <a:cubicBezTo>
                    <a:pt x="19" y="56"/>
                    <a:pt x="17" y="52"/>
                    <a:pt x="19" y="51"/>
                  </a:cubicBezTo>
                  <a:cubicBezTo>
                    <a:pt x="21" y="49"/>
                    <a:pt x="24" y="51"/>
                    <a:pt x="24" y="46"/>
                  </a:cubicBezTo>
                  <a:cubicBezTo>
                    <a:pt x="23" y="40"/>
                    <a:pt x="25" y="40"/>
                    <a:pt x="23" y="38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1081;p79"/>
            <p:cNvSpPr/>
            <p:nvPr/>
          </p:nvSpPr>
          <p:spPr>
            <a:xfrm>
              <a:off x="7836000" y="3772566"/>
              <a:ext cx="65410" cy="51993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0" y="2"/>
                  </a:moveTo>
                  <a:cubicBezTo>
                    <a:pt x="0" y="0"/>
                    <a:pt x="24" y="15"/>
                    <a:pt x="22" y="17"/>
                  </a:cubicBezTo>
                  <a:cubicBezTo>
                    <a:pt x="19" y="19"/>
                    <a:pt x="0" y="5"/>
                    <a:pt x="0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1082;p79"/>
            <p:cNvSpPr/>
            <p:nvPr/>
          </p:nvSpPr>
          <p:spPr>
            <a:xfrm>
              <a:off x="5895521" y="2461027"/>
              <a:ext cx="155977" cy="107339"/>
            </a:xfrm>
            <a:custGeom>
              <a:avLst/>
              <a:gdLst/>
              <a:ahLst/>
              <a:cxnLst/>
              <a:rect l="l" t="t" r="r" b="b"/>
              <a:pathLst>
                <a:path w="57" h="39" extrusionOk="0">
                  <a:moveTo>
                    <a:pt x="46" y="31"/>
                  </a:moveTo>
                  <a:cubicBezTo>
                    <a:pt x="48" y="32"/>
                    <a:pt x="47" y="33"/>
                    <a:pt x="49" y="33"/>
                  </a:cubicBezTo>
                  <a:cubicBezTo>
                    <a:pt x="50" y="33"/>
                    <a:pt x="53" y="33"/>
                    <a:pt x="55" y="35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6" y="27"/>
                    <a:pt x="56" y="24"/>
                  </a:cubicBezTo>
                  <a:cubicBezTo>
                    <a:pt x="55" y="22"/>
                    <a:pt x="48" y="19"/>
                    <a:pt x="48" y="19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39" y="15"/>
                    <a:pt x="37" y="14"/>
                  </a:cubicBezTo>
                  <a:cubicBezTo>
                    <a:pt x="35" y="13"/>
                    <a:pt x="33" y="15"/>
                    <a:pt x="31" y="13"/>
                  </a:cubicBezTo>
                  <a:cubicBezTo>
                    <a:pt x="30" y="11"/>
                    <a:pt x="27" y="14"/>
                    <a:pt x="24" y="12"/>
                  </a:cubicBezTo>
                  <a:cubicBezTo>
                    <a:pt x="22" y="11"/>
                    <a:pt x="14" y="13"/>
                    <a:pt x="14" y="12"/>
                  </a:cubicBezTo>
                  <a:cubicBezTo>
                    <a:pt x="13" y="10"/>
                    <a:pt x="17" y="6"/>
                    <a:pt x="19" y="7"/>
                  </a:cubicBezTo>
                  <a:cubicBezTo>
                    <a:pt x="20" y="7"/>
                    <a:pt x="21" y="7"/>
                    <a:pt x="22" y="7"/>
                  </a:cubicBezTo>
                  <a:cubicBezTo>
                    <a:pt x="23" y="6"/>
                    <a:pt x="24" y="2"/>
                    <a:pt x="24" y="1"/>
                  </a:cubicBezTo>
                  <a:cubicBezTo>
                    <a:pt x="23" y="0"/>
                    <a:pt x="21" y="1"/>
                    <a:pt x="19" y="2"/>
                  </a:cubicBezTo>
                  <a:cubicBezTo>
                    <a:pt x="17" y="4"/>
                    <a:pt x="14" y="2"/>
                    <a:pt x="13" y="4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8" y="7"/>
                    <a:pt x="10" y="11"/>
                    <a:pt x="8" y="12"/>
                  </a:cubicBezTo>
                  <a:cubicBezTo>
                    <a:pt x="5" y="13"/>
                    <a:pt x="1" y="12"/>
                    <a:pt x="0" y="14"/>
                  </a:cubicBezTo>
                  <a:cubicBezTo>
                    <a:pt x="0" y="17"/>
                    <a:pt x="5" y="18"/>
                    <a:pt x="5" y="20"/>
                  </a:cubicBezTo>
                  <a:cubicBezTo>
                    <a:pt x="5" y="22"/>
                    <a:pt x="8" y="25"/>
                    <a:pt x="6" y="27"/>
                  </a:cubicBezTo>
                  <a:cubicBezTo>
                    <a:pt x="4" y="28"/>
                    <a:pt x="3" y="31"/>
                    <a:pt x="3" y="34"/>
                  </a:cubicBezTo>
                  <a:cubicBezTo>
                    <a:pt x="4" y="35"/>
                    <a:pt x="6" y="36"/>
                    <a:pt x="6" y="35"/>
                  </a:cubicBezTo>
                  <a:cubicBezTo>
                    <a:pt x="8" y="32"/>
                    <a:pt x="14" y="35"/>
                    <a:pt x="14" y="32"/>
                  </a:cubicBezTo>
                  <a:cubicBezTo>
                    <a:pt x="14" y="31"/>
                    <a:pt x="21" y="31"/>
                    <a:pt x="21" y="30"/>
                  </a:cubicBezTo>
                  <a:cubicBezTo>
                    <a:pt x="21" y="27"/>
                    <a:pt x="25" y="22"/>
                    <a:pt x="28" y="23"/>
                  </a:cubicBezTo>
                  <a:cubicBezTo>
                    <a:pt x="30" y="23"/>
                    <a:pt x="27" y="28"/>
                    <a:pt x="31" y="29"/>
                  </a:cubicBezTo>
                  <a:cubicBezTo>
                    <a:pt x="34" y="31"/>
                    <a:pt x="29" y="36"/>
                    <a:pt x="31" y="38"/>
                  </a:cubicBezTo>
                  <a:cubicBezTo>
                    <a:pt x="32" y="39"/>
                    <a:pt x="33" y="38"/>
                    <a:pt x="35" y="38"/>
                  </a:cubicBezTo>
                  <a:cubicBezTo>
                    <a:pt x="35" y="38"/>
                    <a:pt x="37" y="37"/>
                    <a:pt x="38" y="37"/>
                  </a:cubicBezTo>
                  <a:cubicBezTo>
                    <a:pt x="41" y="34"/>
                    <a:pt x="46" y="31"/>
                    <a:pt x="46" y="3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1083;p79"/>
            <p:cNvSpPr/>
            <p:nvPr/>
          </p:nvSpPr>
          <p:spPr>
            <a:xfrm>
              <a:off x="2928624" y="2818263"/>
              <a:ext cx="18449" cy="36898"/>
            </a:xfrm>
            <a:custGeom>
              <a:avLst/>
              <a:gdLst/>
              <a:ahLst/>
              <a:cxnLst/>
              <a:rect l="l" t="t" r="r" b="b"/>
              <a:pathLst>
                <a:path w="7" h="13" extrusionOk="0">
                  <a:moveTo>
                    <a:pt x="6" y="12"/>
                  </a:moveTo>
                  <a:cubicBezTo>
                    <a:pt x="6" y="13"/>
                    <a:pt x="3" y="10"/>
                    <a:pt x="3" y="9"/>
                  </a:cubicBezTo>
                  <a:cubicBezTo>
                    <a:pt x="3" y="8"/>
                    <a:pt x="0" y="7"/>
                    <a:pt x="0" y="4"/>
                  </a:cubicBezTo>
                  <a:cubicBezTo>
                    <a:pt x="0" y="1"/>
                    <a:pt x="1" y="0"/>
                    <a:pt x="3" y="2"/>
                  </a:cubicBezTo>
                  <a:cubicBezTo>
                    <a:pt x="5" y="5"/>
                    <a:pt x="4" y="7"/>
                    <a:pt x="4" y="8"/>
                  </a:cubicBezTo>
                  <a:cubicBezTo>
                    <a:pt x="4" y="9"/>
                    <a:pt x="7" y="10"/>
                    <a:pt x="6" y="1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1084;p79"/>
            <p:cNvSpPr/>
            <p:nvPr/>
          </p:nvSpPr>
          <p:spPr>
            <a:xfrm>
              <a:off x="3264057" y="3125182"/>
              <a:ext cx="21803" cy="21803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2" y="7"/>
                  </a:moveTo>
                  <a:cubicBezTo>
                    <a:pt x="0" y="6"/>
                    <a:pt x="3" y="4"/>
                    <a:pt x="1" y="3"/>
                  </a:cubicBezTo>
                  <a:cubicBezTo>
                    <a:pt x="0" y="2"/>
                    <a:pt x="5" y="0"/>
                    <a:pt x="7" y="1"/>
                  </a:cubicBezTo>
                  <a:cubicBezTo>
                    <a:pt x="8" y="3"/>
                    <a:pt x="8" y="5"/>
                    <a:pt x="7" y="6"/>
                  </a:cubicBezTo>
                  <a:cubicBezTo>
                    <a:pt x="6" y="7"/>
                    <a:pt x="2" y="8"/>
                    <a:pt x="2" y="7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1085;p79"/>
            <p:cNvSpPr/>
            <p:nvPr/>
          </p:nvSpPr>
          <p:spPr>
            <a:xfrm>
              <a:off x="5399083" y="2452641"/>
              <a:ext cx="68764" cy="55347"/>
            </a:xfrm>
            <a:custGeom>
              <a:avLst/>
              <a:gdLst/>
              <a:ahLst/>
              <a:cxnLst/>
              <a:rect l="l" t="t" r="r" b="b"/>
              <a:pathLst>
                <a:path w="25" h="20" extrusionOk="0">
                  <a:moveTo>
                    <a:pt x="23" y="16"/>
                  </a:moveTo>
                  <a:cubicBezTo>
                    <a:pt x="23" y="14"/>
                    <a:pt x="18" y="12"/>
                    <a:pt x="18" y="10"/>
                  </a:cubicBezTo>
                  <a:cubicBezTo>
                    <a:pt x="18" y="9"/>
                    <a:pt x="15" y="6"/>
                    <a:pt x="15" y="4"/>
                  </a:cubicBezTo>
                  <a:cubicBezTo>
                    <a:pt x="15" y="3"/>
                    <a:pt x="14" y="1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0" y="3"/>
                    <a:pt x="0" y="4"/>
                    <a:pt x="0" y="7"/>
                  </a:cubicBezTo>
                  <a:cubicBezTo>
                    <a:pt x="2" y="10"/>
                    <a:pt x="5" y="9"/>
                    <a:pt x="7" y="9"/>
                  </a:cubicBezTo>
                  <a:cubicBezTo>
                    <a:pt x="7" y="9"/>
                    <a:pt x="8" y="10"/>
                    <a:pt x="8" y="12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4"/>
                    <a:pt x="13" y="15"/>
                    <a:pt x="14" y="15"/>
                  </a:cubicBezTo>
                  <a:cubicBezTo>
                    <a:pt x="15" y="16"/>
                    <a:pt x="16" y="14"/>
                    <a:pt x="18" y="17"/>
                  </a:cubicBezTo>
                  <a:cubicBezTo>
                    <a:pt x="19" y="18"/>
                    <a:pt x="20" y="18"/>
                    <a:pt x="19" y="20"/>
                  </a:cubicBezTo>
                  <a:cubicBezTo>
                    <a:pt x="21" y="20"/>
                    <a:pt x="23" y="20"/>
                    <a:pt x="25" y="19"/>
                  </a:cubicBezTo>
                  <a:cubicBezTo>
                    <a:pt x="24" y="18"/>
                    <a:pt x="23" y="17"/>
                    <a:pt x="23" y="1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1086;p79"/>
            <p:cNvSpPr/>
            <p:nvPr/>
          </p:nvSpPr>
          <p:spPr>
            <a:xfrm>
              <a:off x="5429270" y="2439226"/>
              <a:ext cx="100629" cy="82181"/>
            </a:xfrm>
            <a:custGeom>
              <a:avLst/>
              <a:gdLst/>
              <a:ahLst/>
              <a:cxnLst/>
              <a:rect l="l" t="t" r="r" b="b"/>
              <a:pathLst>
                <a:path w="37" h="30" extrusionOk="0">
                  <a:moveTo>
                    <a:pt x="35" y="9"/>
                  </a:moveTo>
                  <a:cubicBezTo>
                    <a:pt x="34" y="8"/>
                    <a:pt x="31" y="4"/>
                    <a:pt x="27" y="1"/>
                  </a:cubicBezTo>
                  <a:cubicBezTo>
                    <a:pt x="26" y="4"/>
                    <a:pt x="24" y="3"/>
                    <a:pt x="23" y="4"/>
                  </a:cubicBezTo>
                  <a:cubicBezTo>
                    <a:pt x="23" y="6"/>
                    <a:pt x="21" y="4"/>
                    <a:pt x="20" y="4"/>
                  </a:cubicBezTo>
                  <a:cubicBezTo>
                    <a:pt x="19" y="4"/>
                    <a:pt x="16" y="1"/>
                    <a:pt x="14" y="1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1" y="1"/>
                    <a:pt x="10" y="2"/>
                    <a:pt x="10" y="3"/>
                  </a:cubicBezTo>
                  <a:cubicBezTo>
                    <a:pt x="11" y="4"/>
                    <a:pt x="13" y="4"/>
                    <a:pt x="13" y="5"/>
                  </a:cubicBezTo>
                  <a:cubicBezTo>
                    <a:pt x="12" y="6"/>
                    <a:pt x="8" y="6"/>
                    <a:pt x="7" y="5"/>
                  </a:cubicBezTo>
                  <a:cubicBezTo>
                    <a:pt x="6" y="4"/>
                    <a:pt x="2" y="3"/>
                    <a:pt x="1" y="4"/>
                  </a:cubicBezTo>
                  <a:cubicBezTo>
                    <a:pt x="1" y="4"/>
                    <a:pt x="5" y="8"/>
                    <a:pt x="4" y="9"/>
                  </a:cubicBezTo>
                  <a:cubicBezTo>
                    <a:pt x="4" y="11"/>
                    <a:pt x="7" y="14"/>
                    <a:pt x="7" y="16"/>
                  </a:cubicBezTo>
                  <a:cubicBezTo>
                    <a:pt x="7" y="17"/>
                    <a:pt x="12" y="19"/>
                    <a:pt x="12" y="21"/>
                  </a:cubicBezTo>
                  <a:cubicBezTo>
                    <a:pt x="12" y="22"/>
                    <a:pt x="13" y="23"/>
                    <a:pt x="13" y="25"/>
                  </a:cubicBezTo>
                  <a:cubicBezTo>
                    <a:pt x="16" y="23"/>
                    <a:pt x="20" y="20"/>
                    <a:pt x="22" y="19"/>
                  </a:cubicBezTo>
                  <a:cubicBezTo>
                    <a:pt x="25" y="17"/>
                    <a:pt x="24" y="25"/>
                    <a:pt x="24" y="26"/>
                  </a:cubicBezTo>
                  <a:cubicBezTo>
                    <a:pt x="23" y="27"/>
                    <a:pt x="25" y="29"/>
                    <a:pt x="28" y="30"/>
                  </a:cubicBezTo>
                  <a:cubicBezTo>
                    <a:pt x="28" y="29"/>
                    <a:pt x="29" y="27"/>
                    <a:pt x="30" y="26"/>
                  </a:cubicBezTo>
                  <a:cubicBezTo>
                    <a:pt x="34" y="21"/>
                    <a:pt x="37" y="14"/>
                    <a:pt x="35" y="9"/>
                  </a:cubicBezTo>
                  <a:close/>
                  <a:moveTo>
                    <a:pt x="3" y="20"/>
                  </a:moveTo>
                  <a:cubicBezTo>
                    <a:pt x="2" y="20"/>
                    <a:pt x="1" y="19"/>
                    <a:pt x="0" y="18"/>
                  </a:cubicBezTo>
                  <a:cubicBezTo>
                    <a:pt x="0" y="20"/>
                    <a:pt x="0" y="22"/>
                    <a:pt x="2" y="23"/>
                  </a:cubicBezTo>
                  <a:cubicBezTo>
                    <a:pt x="5" y="24"/>
                    <a:pt x="1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8" y="24"/>
                    <a:pt x="7" y="22"/>
                  </a:cubicBezTo>
                  <a:cubicBezTo>
                    <a:pt x="5" y="19"/>
                    <a:pt x="4" y="21"/>
                    <a:pt x="3" y="2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1087;p79"/>
            <p:cNvSpPr/>
            <p:nvPr/>
          </p:nvSpPr>
          <p:spPr>
            <a:xfrm>
              <a:off x="5751284" y="2523082"/>
              <a:ext cx="288472" cy="207968"/>
            </a:xfrm>
            <a:custGeom>
              <a:avLst/>
              <a:gdLst/>
              <a:ahLst/>
              <a:cxnLst/>
              <a:rect l="l" t="t" r="r" b="b"/>
              <a:pathLst>
                <a:path w="106" h="76" extrusionOk="0">
                  <a:moveTo>
                    <a:pt x="103" y="11"/>
                  </a:moveTo>
                  <a:cubicBezTo>
                    <a:pt x="101" y="11"/>
                    <a:pt x="102" y="10"/>
                    <a:pt x="100" y="9"/>
                  </a:cubicBezTo>
                  <a:cubicBezTo>
                    <a:pt x="99" y="8"/>
                    <a:pt x="94" y="11"/>
                    <a:pt x="91" y="14"/>
                  </a:cubicBezTo>
                  <a:cubicBezTo>
                    <a:pt x="91" y="14"/>
                    <a:pt x="89" y="15"/>
                    <a:pt x="88" y="15"/>
                  </a:cubicBezTo>
                  <a:cubicBezTo>
                    <a:pt x="86" y="15"/>
                    <a:pt x="85" y="16"/>
                    <a:pt x="84" y="15"/>
                  </a:cubicBezTo>
                  <a:cubicBezTo>
                    <a:pt x="82" y="13"/>
                    <a:pt x="87" y="8"/>
                    <a:pt x="84" y="6"/>
                  </a:cubicBezTo>
                  <a:cubicBezTo>
                    <a:pt x="80" y="5"/>
                    <a:pt x="83" y="0"/>
                    <a:pt x="81" y="0"/>
                  </a:cubicBezTo>
                  <a:cubicBezTo>
                    <a:pt x="79" y="0"/>
                    <a:pt x="74" y="4"/>
                    <a:pt x="74" y="7"/>
                  </a:cubicBezTo>
                  <a:cubicBezTo>
                    <a:pt x="74" y="9"/>
                    <a:pt x="67" y="8"/>
                    <a:pt x="67" y="10"/>
                  </a:cubicBezTo>
                  <a:cubicBezTo>
                    <a:pt x="67" y="12"/>
                    <a:pt x="61" y="10"/>
                    <a:pt x="59" y="12"/>
                  </a:cubicBezTo>
                  <a:cubicBezTo>
                    <a:pt x="58" y="14"/>
                    <a:pt x="56" y="11"/>
                    <a:pt x="53" y="11"/>
                  </a:cubicBezTo>
                  <a:cubicBezTo>
                    <a:pt x="51" y="11"/>
                    <a:pt x="50" y="8"/>
                    <a:pt x="47" y="8"/>
                  </a:cubicBezTo>
                  <a:cubicBezTo>
                    <a:pt x="44" y="9"/>
                    <a:pt x="43" y="8"/>
                    <a:pt x="41" y="7"/>
                  </a:cubicBezTo>
                  <a:cubicBezTo>
                    <a:pt x="39" y="7"/>
                    <a:pt x="37" y="11"/>
                    <a:pt x="35" y="11"/>
                  </a:cubicBezTo>
                  <a:cubicBezTo>
                    <a:pt x="32" y="10"/>
                    <a:pt x="32" y="15"/>
                    <a:pt x="31" y="18"/>
                  </a:cubicBezTo>
                  <a:cubicBezTo>
                    <a:pt x="30" y="21"/>
                    <a:pt x="20" y="21"/>
                    <a:pt x="20" y="24"/>
                  </a:cubicBezTo>
                  <a:cubicBezTo>
                    <a:pt x="20" y="27"/>
                    <a:pt x="14" y="28"/>
                    <a:pt x="14" y="26"/>
                  </a:cubicBezTo>
                  <a:cubicBezTo>
                    <a:pt x="13" y="24"/>
                    <a:pt x="9" y="25"/>
                    <a:pt x="8" y="25"/>
                  </a:cubicBezTo>
                  <a:cubicBezTo>
                    <a:pt x="8" y="24"/>
                    <a:pt x="5" y="25"/>
                    <a:pt x="5" y="28"/>
                  </a:cubicBezTo>
                  <a:cubicBezTo>
                    <a:pt x="6" y="32"/>
                    <a:pt x="3" y="33"/>
                    <a:pt x="2" y="34"/>
                  </a:cubicBezTo>
                  <a:cubicBezTo>
                    <a:pt x="2" y="35"/>
                    <a:pt x="0" y="39"/>
                    <a:pt x="1" y="41"/>
                  </a:cubicBezTo>
                  <a:cubicBezTo>
                    <a:pt x="3" y="43"/>
                    <a:pt x="0" y="46"/>
                    <a:pt x="1" y="48"/>
                  </a:cubicBezTo>
                  <a:cubicBezTo>
                    <a:pt x="3" y="52"/>
                    <a:pt x="2" y="56"/>
                    <a:pt x="3" y="57"/>
                  </a:cubicBezTo>
                  <a:cubicBezTo>
                    <a:pt x="3" y="58"/>
                    <a:pt x="8" y="57"/>
                    <a:pt x="9" y="61"/>
                  </a:cubicBezTo>
                  <a:cubicBezTo>
                    <a:pt x="11" y="64"/>
                    <a:pt x="3" y="69"/>
                    <a:pt x="2" y="71"/>
                  </a:cubicBezTo>
                  <a:cubicBezTo>
                    <a:pt x="2" y="72"/>
                    <a:pt x="3" y="73"/>
                    <a:pt x="4" y="74"/>
                  </a:cubicBezTo>
                  <a:cubicBezTo>
                    <a:pt x="7" y="74"/>
                    <a:pt x="11" y="74"/>
                    <a:pt x="15" y="75"/>
                  </a:cubicBezTo>
                  <a:cubicBezTo>
                    <a:pt x="20" y="76"/>
                    <a:pt x="44" y="72"/>
                    <a:pt x="45" y="71"/>
                  </a:cubicBezTo>
                  <a:cubicBezTo>
                    <a:pt x="45" y="70"/>
                    <a:pt x="44" y="65"/>
                    <a:pt x="44" y="64"/>
                  </a:cubicBezTo>
                  <a:cubicBezTo>
                    <a:pt x="44" y="63"/>
                    <a:pt x="47" y="60"/>
                    <a:pt x="50" y="60"/>
                  </a:cubicBezTo>
                  <a:cubicBezTo>
                    <a:pt x="53" y="60"/>
                    <a:pt x="56" y="61"/>
                    <a:pt x="56" y="59"/>
                  </a:cubicBezTo>
                  <a:cubicBezTo>
                    <a:pt x="56" y="57"/>
                    <a:pt x="63" y="55"/>
                    <a:pt x="63" y="57"/>
                  </a:cubicBezTo>
                  <a:cubicBezTo>
                    <a:pt x="64" y="58"/>
                    <a:pt x="67" y="57"/>
                    <a:pt x="67" y="53"/>
                  </a:cubicBezTo>
                  <a:cubicBezTo>
                    <a:pt x="67" y="49"/>
                    <a:pt x="67" y="46"/>
                    <a:pt x="69" y="46"/>
                  </a:cubicBezTo>
                  <a:cubicBezTo>
                    <a:pt x="72" y="46"/>
                    <a:pt x="74" y="44"/>
                    <a:pt x="74" y="42"/>
                  </a:cubicBezTo>
                  <a:cubicBezTo>
                    <a:pt x="74" y="41"/>
                    <a:pt x="71" y="38"/>
                    <a:pt x="72" y="37"/>
                  </a:cubicBezTo>
                  <a:cubicBezTo>
                    <a:pt x="72" y="36"/>
                    <a:pt x="79" y="40"/>
                    <a:pt x="80" y="37"/>
                  </a:cubicBezTo>
                  <a:cubicBezTo>
                    <a:pt x="81" y="35"/>
                    <a:pt x="79" y="34"/>
                    <a:pt x="80" y="32"/>
                  </a:cubicBezTo>
                  <a:cubicBezTo>
                    <a:pt x="81" y="30"/>
                    <a:pt x="84" y="28"/>
                    <a:pt x="84" y="26"/>
                  </a:cubicBezTo>
                  <a:cubicBezTo>
                    <a:pt x="84" y="24"/>
                    <a:pt x="84" y="23"/>
                    <a:pt x="83" y="23"/>
                  </a:cubicBezTo>
                  <a:cubicBezTo>
                    <a:pt x="81" y="21"/>
                    <a:pt x="82" y="19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7" y="18"/>
                    <a:pt x="88" y="17"/>
                    <a:pt x="89" y="17"/>
                  </a:cubicBezTo>
                  <a:cubicBezTo>
                    <a:pt x="91" y="14"/>
                    <a:pt x="97" y="13"/>
                    <a:pt x="99" y="13"/>
                  </a:cubicBezTo>
                  <a:cubicBezTo>
                    <a:pt x="101" y="14"/>
                    <a:pt x="104" y="13"/>
                    <a:pt x="106" y="11"/>
                  </a:cubicBezTo>
                  <a:cubicBezTo>
                    <a:pt x="105" y="11"/>
                    <a:pt x="103" y="11"/>
                    <a:pt x="103" y="1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1088;p79"/>
            <p:cNvSpPr/>
            <p:nvPr/>
          </p:nvSpPr>
          <p:spPr>
            <a:xfrm>
              <a:off x="5763027" y="2556626"/>
              <a:ext cx="332078" cy="300212"/>
            </a:xfrm>
            <a:custGeom>
              <a:avLst/>
              <a:gdLst/>
              <a:ahLst/>
              <a:cxnLst/>
              <a:rect l="l" t="t" r="r" b="b"/>
              <a:pathLst>
                <a:path w="122" h="110" extrusionOk="0">
                  <a:moveTo>
                    <a:pt x="117" y="11"/>
                  </a:moveTo>
                  <a:cubicBezTo>
                    <a:pt x="113" y="10"/>
                    <a:pt x="112" y="6"/>
                    <a:pt x="112" y="5"/>
                  </a:cubicBezTo>
                  <a:cubicBezTo>
                    <a:pt x="112" y="4"/>
                    <a:pt x="109" y="2"/>
                    <a:pt x="106" y="0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103" y="0"/>
                    <a:pt x="103" y="0"/>
                    <a:pt x="102" y="0"/>
                  </a:cubicBezTo>
                  <a:cubicBezTo>
                    <a:pt x="100" y="1"/>
                    <a:pt x="97" y="2"/>
                    <a:pt x="95" y="1"/>
                  </a:cubicBezTo>
                  <a:cubicBezTo>
                    <a:pt x="93" y="1"/>
                    <a:pt x="87" y="2"/>
                    <a:pt x="85" y="5"/>
                  </a:cubicBezTo>
                  <a:cubicBezTo>
                    <a:pt x="84" y="5"/>
                    <a:pt x="83" y="6"/>
                    <a:pt x="81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7"/>
                    <a:pt x="77" y="9"/>
                    <a:pt x="79" y="11"/>
                  </a:cubicBezTo>
                  <a:cubicBezTo>
                    <a:pt x="80" y="11"/>
                    <a:pt x="80" y="12"/>
                    <a:pt x="80" y="14"/>
                  </a:cubicBezTo>
                  <a:cubicBezTo>
                    <a:pt x="80" y="16"/>
                    <a:pt x="77" y="18"/>
                    <a:pt x="76" y="20"/>
                  </a:cubicBezTo>
                  <a:cubicBezTo>
                    <a:pt x="75" y="22"/>
                    <a:pt x="77" y="23"/>
                    <a:pt x="76" y="25"/>
                  </a:cubicBezTo>
                  <a:cubicBezTo>
                    <a:pt x="75" y="28"/>
                    <a:pt x="68" y="24"/>
                    <a:pt x="68" y="25"/>
                  </a:cubicBezTo>
                  <a:cubicBezTo>
                    <a:pt x="67" y="26"/>
                    <a:pt x="70" y="29"/>
                    <a:pt x="70" y="30"/>
                  </a:cubicBezTo>
                  <a:cubicBezTo>
                    <a:pt x="70" y="32"/>
                    <a:pt x="68" y="34"/>
                    <a:pt x="65" y="34"/>
                  </a:cubicBezTo>
                  <a:cubicBezTo>
                    <a:pt x="62" y="34"/>
                    <a:pt x="62" y="37"/>
                    <a:pt x="62" y="41"/>
                  </a:cubicBezTo>
                  <a:cubicBezTo>
                    <a:pt x="62" y="46"/>
                    <a:pt x="60" y="46"/>
                    <a:pt x="59" y="45"/>
                  </a:cubicBezTo>
                  <a:cubicBezTo>
                    <a:pt x="59" y="43"/>
                    <a:pt x="51" y="46"/>
                    <a:pt x="51" y="47"/>
                  </a:cubicBezTo>
                  <a:cubicBezTo>
                    <a:pt x="51" y="49"/>
                    <a:pt x="48" y="48"/>
                    <a:pt x="46" y="48"/>
                  </a:cubicBezTo>
                  <a:cubicBezTo>
                    <a:pt x="43" y="48"/>
                    <a:pt x="40" y="51"/>
                    <a:pt x="40" y="52"/>
                  </a:cubicBezTo>
                  <a:cubicBezTo>
                    <a:pt x="40" y="53"/>
                    <a:pt x="41" y="58"/>
                    <a:pt x="41" y="59"/>
                  </a:cubicBezTo>
                  <a:cubicBezTo>
                    <a:pt x="40" y="60"/>
                    <a:pt x="15" y="64"/>
                    <a:pt x="11" y="63"/>
                  </a:cubicBezTo>
                  <a:cubicBezTo>
                    <a:pt x="7" y="62"/>
                    <a:pt x="2" y="62"/>
                    <a:pt x="0" y="62"/>
                  </a:cubicBezTo>
                  <a:cubicBezTo>
                    <a:pt x="0" y="63"/>
                    <a:pt x="2" y="65"/>
                    <a:pt x="3" y="66"/>
                  </a:cubicBezTo>
                  <a:cubicBezTo>
                    <a:pt x="4" y="69"/>
                    <a:pt x="7" y="70"/>
                    <a:pt x="11" y="72"/>
                  </a:cubicBezTo>
                  <a:cubicBezTo>
                    <a:pt x="14" y="74"/>
                    <a:pt x="12" y="80"/>
                    <a:pt x="14" y="80"/>
                  </a:cubicBezTo>
                  <a:cubicBezTo>
                    <a:pt x="16" y="81"/>
                    <a:pt x="18" y="86"/>
                    <a:pt x="16" y="86"/>
                  </a:cubicBezTo>
                  <a:cubicBezTo>
                    <a:pt x="13" y="86"/>
                    <a:pt x="12" y="87"/>
                    <a:pt x="9" y="88"/>
                  </a:cubicBezTo>
                  <a:cubicBezTo>
                    <a:pt x="7" y="89"/>
                    <a:pt x="4" y="92"/>
                    <a:pt x="4" y="95"/>
                  </a:cubicBezTo>
                  <a:cubicBezTo>
                    <a:pt x="4" y="96"/>
                    <a:pt x="4" y="97"/>
                    <a:pt x="4" y="97"/>
                  </a:cubicBezTo>
                  <a:cubicBezTo>
                    <a:pt x="11" y="98"/>
                    <a:pt x="18" y="97"/>
                    <a:pt x="18" y="96"/>
                  </a:cubicBezTo>
                  <a:cubicBezTo>
                    <a:pt x="20" y="95"/>
                    <a:pt x="23" y="94"/>
                    <a:pt x="24" y="95"/>
                  </a:cubicBezTo>
                  <a:cubicBezTo>
                    <a:pt x="25" y="97"/>
                    <a:pt x="33" y="97"/>
                    <a:pt x="36" y="95"/>
                  </a:cubicBezTo>
                  <a:cubicBezTo>
                    <a:pt x="39" y="93"/>
                    <a:pt x="42" y="95"/>
                    <a:pt x="42" y="97"/>
                  </a:cubicBezTo>
                  <a:cubicBezTo>
                    <a:pt x="42" y="99"/>
                    <a:pt x="44" y="100"/>
                    <a:pt x="46" y="102"/>
                  </a:cubicBezTo>
                  <a:cubicBezTo>
                    <a:pt x="47" y="103"/>
                    <a:pt x="46" y="104"/>
                    <a:pt x="47" y="106"/>
                  </a:cubicBezTo>
                  <a:cubicBezTo>
                    <a:pt x="48" y="108"/>
                    <a:pt x="50" y="108"/>
                    <a:pt x="53" y="109"/>
                  </a:cubicBezTo>
                  <a:cubicBezTo>
                    <a:pt x="54" y="109"/>
                    <a:pt x="54" y="110"/>
                    <a:pt x="55" y="110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7" y="107"/>
                    <a:pt x="57" y="104"/>
                    <a:pt x="61" y="104"/>
                  </a:cubicBezTo>
                  <a:cubicBezTo>
                    <a:pt x="66" y="105"/>
                    <a:pt x="66" y="104"/>
                    <a:pt x="69" y="104"/>
                  </a:cubicBezTo>
                  <a:cubicBezTo>
                    <a:pt x="72" y="105"/>
                    <a:pt x="73" y="104"/>
                    <a:pt x="74" y="103"/>
                  </a:cubicBezTo>
                  <a:cubicBezTo>
                    <a:pt x="75" y="101"/>
                    <a:pt x="73" y="98"/>
                    <a:pt x="72" y="96"/>
                  </a:cubicBezTo>
                  <a:cubicBezTo>
                    <a:pt x="71" y="94"/>
                    <a:pt x="68" y="92"/>
                    <a:pt x="69" y="89"/>
                  </a:cubicBezTo>
                  <a:cubicBezTo>
                    <a:pt x="69" y="86"/>
                    <a:pt x="64" y="86"/>
                    <a:pt x="64" y="83"/>
                  </a:cubicBezTo>
                  <a:cubicBezTo>
                    <a:pt x="64" y="81"/>
                    <a:pt x="69" y="77"/>
                    <a:pt x="70" y="76"/>
                  </a:cubicBezTo>
                  <a:cubicBezTo>
                    <a:pt x="71" y="76"/>
                    <a:pt x="74" y="79"/>
                    <a:pt x="75" y="77"/>
                  </a:cubicBezTo>
                  <a:cubicBezTo>
                    <a:pt x="76" y="75"/>
                    <a:pt x="79" y="76"/>
                    <a:pt x="80" y="77"/>
                  </a:cubicBezTo>
                  <a:cubicBezTo>
                    <a:pt x="82" y="77"/>
                    <a:pt x="84" y="74"/>
                    <a:pt x="85" y="71"/>
                  </a:cubicBezTo>
                  <a:cubicBezTo>
                    <a:pt x="85" y="69"/>
                    <a:pt x="89" y="69"/>
                    <a:pt x="90" y="68"/>
                  </a:cubicBezTo>
                  <a:cubicBezTo>
                    <a:pt x="91" y="67"/>
                    <a:pt x="93" y="60"/>
                    <a:pt x="93" y="59"/>
                  </a:cubicBezTo>
                  <a:cubicBezTo>
                    <a:pt x="94" y="58"/>
                    <a:pt x="97" y="59"/>
                    <a:pt x="97" y="56"/>
                  </a:cubicBezTo>
                  <a:cubicBezTo>
                    <a:pt x="97" y="53"/>
                    <a:pt x="99" y="52"/>
                    <a:pt x="101" y="52"/>
                  </a:cubicBezTo>
                  <a:cubicBezTo>
                    <a:pt x="103" y="51"/>
                    <a:pt x="102" y="48"/>
                    <a:pt x="103" y="46"/>
                  </a:cubicBezTo>
                  <a:cubicBezTo>
                    <a:pt x="103" y="44"/>
                    <a:pt x="104" y="41"/>
                    <a:pt x="107" y="41"/>
                  </a:cubicBezTo>
                  <a:cubicBezTo>
                    <a:pt x="109" y="40"/>
                    <a:pt x="106" y="37"/>
                    <a:pt x="103" y="37"/>
                  </a:cubicBezTo>
                  <a:cubicBezTo>
                    <a:pt x="100" y="38"/>
                    <a:pt x="98" y="31"/>
                    <a:pt x="98" y="31"/>
                  </a:cubicBezTo>
                  <a:cubicBezTo>
                    <a:pt x="98" y="31"/>
                    <a:pt x="98" y="24"/>
                    <a:pt x="97" y="23"/>
                  </a:cubicBezTo>
                  <a:cubicBezTo>
                    <a:pt x="96" y="23"/>
                    <a:pt x="97" y="20"/>
                    <a:pt x="101" y="20"/>
                  </a:cubicBezTo>
                  <a:cubicBezTo>
                    <a:pt x="104" y="20"/>
                    <a:pt x="110" y="23"/>
                    <a:pt x="112" y="22"/>
                  </a:cubicBezTo>
                  <a:cubicBezTo>
                    <a:pt x="114" y="20"/>
                    <a:pt x="119" y="19"/>
                    <a:pt x="120" y="19"/>
                  </a:cubicBezTo>
                  <a:cubicBezTo>
                    <a:pt x="121" y="18"/>
                    <a:pt x="121" y="15"/>
                    <a:pt x="122" y="14"/>
                  </a:cubicBezTo>
                  <a:cubicBezTo>
                    <a:pt x="121" y="13"/>
                    <a:pt x="119" y="11"/>
                    <a:pt x="117" y="11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1089;p79"/>
            <p:cNvSpPr/>
            <p:nvPr/>
          </p:nvSpPr>
          <p:spPr>
            <a:xfrm>
              <a:off x="6430537" y="3230843"/>
              <a:ext cx="932501" cy="338786"/>
            </a:xfrm>
            <a:custGeom>
              <a:avLst/>
              <a:gdLst/>
              <a:ahLst/>
              <a:cxnLst/>
              <a:rect l="l" t="t" r="r" b="b"/>
              <a:pathLst>
                <a:path w="342" h="124" extrusionOk="0">
                  <a:moveTo>
                    <a:pt x="25" y="52"/>
                  </a:moveTo>
                  <a:cubicBezTo>
                    <a:pt x="25" y="53"/>
                    <a:pt x="27" y="58"/>
                    <a:pt x="29" y="56"/>
                  </a:cubicBezTo>
                  <a:cubicBezTo>
                    <a:pt x="31" y="55"/>
                    <a:pt x="27" y="49"/>
                    <a:pt x="25" y="52"/>
                  </a:cubicBezTo>
                  <a:close/>
                  <a:moveTo>
                    <a:pt x="97" y="65"/>
                  </a:moveTo>
                  <a:cubicBezTo>
                    <a:pt x="97" y="64"/>
                    <a:pt x="92" y="64"/>
                    <a:pt x="93" y="67"/>
                  </a:cubicBezTo>
                  <a:cubicBezTo>
                    <a:pt x="95" y="70"/>
                    <a:pt x="97" y="67"/>
                    <a:pt x="97" y="65"/>
                  </a:cubicBezTo>
                  <a:close/>
                  <a:moveTo>
                    <a:pt x="15" y="33"/>
                  </a:moveTo>
                  <a:cubicBezTo>
                    <a:pt x="14" y="36"/>
                    <a:pt x="17" y="42"/>
                    <a:pt x="20" y="39"/>
                  </a:cubicBezTo>
                  <a:cubicBezTo>
                    <a:pt x="21" y="37"/>
                    <a:pt x="15" y="31"/>
                    <a:pt x="15" y="33"/>
                  </a:cubicBezTo>
                  <a:close/>
                  <a:moveTo>
                    <a:pt x="180" y="71"/>
                  </a:moveTo>
                  <a:cubicBezTo>
                    <a:pt x="184" y="71"/>
                    <a:pt x="183" y="76"/>
                    <a:pt x="183" y="78"/>
                  </a:cubicBezTo>
                  <a:cubicBezTo>
                    <a:pt x="182" y="82"/>
                    <a:pt x="180" y="88"/>
                    <a:pt x="183" y="88"/>
                  </a:cubicBezTo>
                  <a:cubicBezTo>
                    <a:pt x="187" y="86"/>
                    <a:pt x="189" y="82"/>
                    <a:pt x="188" y="80"/>
                  </a:cubicBezTo>
                  <a:cubicBezTo>
                    <a:pt x="185" y="78"/>
                    <a:pt x="186" y="69"/>
                    <a:pt x="187" y="66"/>
                  </a:cubicBezTo>
                  <a:cubicBezTo>
                    <a:pt x="188" y="64"/>
                    <a:pt x="193" y="65"/>
                    <a:pt x="191" y="70"/>
                  </a:cubicBezTo>
                  <a:cubicBezTo>
                    <a:pt x="189" y="74"/>
                    <a:pt x="195" y="73"/>
                    <a:pt x="195" y="77"/>
                  </a:cubicBezTo>
                  <a:cubicBezTo>
                    <a:pt x="195" y="81"/>
                    <a:pt x="198" y="79"/>
                    <a:pt x="201" y="78"/>
                  </a:cubicBezTo>
                  <a:cubicBezTo>
                    <a:pt x="205" y="76"/>
                    <a:pt x="204" y="75"/>
                    <a:pt x="202" y="72"/>
                  </a:cubicBezTo>
                  <a:cubicBezTo>
                    <a:pt x="200" y="70"/>
                    <a:pt x="204" y="65"/>
                    <a:pt x="200" y="64"/>
                  </a:cubicBezTo>
                  <a:cubicBezTo>
                    <a:pt x="197" y="62"/>
                    <a:pt x="195" y="58"/>
                    <a:pt x="198" y="57"/>
                  </a:cubicBezTo>
                  <a:cubicBezTo>
                    <a:pt x="201" y="57"/>
                    <a:pt x="211" y="51"/>
                    <a:pt x="210" y="50"/>
                  </a:cubicBezTo>
                  <a:cubicBezTo>
                    <a:pt x="208" y="47"/>
                    <a:pt x="195" y="50"/>
                    <a:pt x="194" y="53"/>
                  </a:cubicBezTo>
                  <a:cubicBezTo>
                    <a:pt x="193" y="58"/>
                    <a:pt x="184" y="53"/>
                    <a:pt x="185" y="47"/>
                  </a:cubicBezTo>
                  <a:cubicBezTo>
                    <a:pt x="186" y="39"/>
                    <a:pt x="204" y="39"/>
                    <a:pt x="210" y="41"/>
                  </a:cubicBezTo>
                  <a:cubicBezTo>
                    <a:pt x="214" y="43"/>
                    <a:pt x="221" y="37"/>
                    <a:pt x="223" y="33"/>
                  </a:cubicBezTo>
                  <a:cubicBezTo>
                    <a:pt x="224" y="29"/>
                    <a:pt x="218" y="34"/>
                    <a:pt x="214" y="37"/>
                  </a:cubicBezTo>
                  <a:cubicBezTo>
                    <a:pt x="211" y="39"/>
                    <a:pt x="200" y="36"/>
                    <a:pt x="196" y="34"/>
                  </a:cubicBezTo>
                  <a:cubicBezTo>
                    <a:pt x="191" y="33"/>
                    <a:pt x="191" y="38"/>
                    <a:pt x="187" y="38"/>
                  </a:cubicBezTo>
                  <a:cubicBezTo>
                    <a:pt x="183" y="39"/>
                    <a:pt x="184" y="48"/>
                    <a:pt x="182" y="49"/>
                  </a:cubicBezTo>
                  <a:cubicBezTo>
                    <a:pt x="179" y="51"/>
                    <a:pt x="179" y="57"/>
                    <a:pt x="176" y="64"/>
                  </a:cubicBezTo>
                  <a:cubicBezTo>
                    <a:pt x="172" y="70"/>
                    <a:pt x="177" y="71"/>
                    <a:pt x="180" y="71"/>
                  </a:cubicBezTo>
                  <a:close/>
                  <a:moveTo>
                    <a:pt x="80" y="76"/>
                  </a:moveTo>
                  <a:cubicBezTo>
                    <a:pt x="80" y="74"/>
                    <a:pt x="81" y="70"/>
                    <a:pt x="81" y="69"/>
                  </a:cubicBezTo>
                  <a:cubicBezTo>
                    <a:pt x="81" y="67"/>
                    <a:pt x="82" y="66"/>
                    <a:pt x="84" y="67"/>
                  </a:cubicBezTo>
                  <a:cubicBezTo>
                    <a:pt x="86" y="67"/>
                    <a:pt x="86" y="63"/>
                    <a:pt x="84" y="63"/>
                  </a:cubicBezTo>
                  <a:cubicBezTo>
                    <a:pt x="83" y="62"/>
                    <a:pt x="82" y="56"/>
                    <a:pt x="79" y="56"/>
                  </a:cubicBezTo>
                  <a:cubicBezTo>
                    <a:pt x="75" y="56"/>
                    <a:pt x="75" y="60"/>
                    <a:pt x="78" y="60"/>
                  </a:cubicBezTo>
                  <a:cubicBezTo>
                    <a:pt x="80" y="60"/>
                    <a:pt x="81" y="62"/>
                    <a:pt x="81" y="64"/>
                  </a:cubicBezTo>
                  <a:cubicBezTo>
                    <a:pt x="80" y="65"/>
                    <a:pt x="79" y="62"/>
                    <a:pt x="76" y="62"/>
                  </a:cubicBezTo>
                  <a:cubicBezTo>
                    <a:pt x="72" y="63"/>
                    <a:pt x="75" y="58"/>
                    <a:pt x="71" y="58"/>
                  </a:cubicBezTo>
                  <a:cubicBezTo>
                    <a:pt x="68" y="58"/>
                    <a:pt x="69" y="51"/>
                    <a:pt x="65" y="51"/>
                  </a:cubicBezTo>
                  <a:cubicBezTo>
                    <a:pt x="61" y="51"/>
                    <a:pt x="60" y="49"/>
                    <a:pt x="63" y="46"/>
                  </a:cubicBezTo>
                  <a:cubicBezTo>
                    <a:pt x="66" y="44"/>
                    <a:pt x="59" y="42"/>
                    <a:pt x="59" y="39"/>
                  </a:cubicBezTo>
                  <a:cubicBezTo>
                    <a:pt x="59" y="37"/>
                    <a:pt x="56" y="39"/>
                    <a:pt x="56" y="36"/>
                  </a:cubicBezTo>
                  <a:cubicBezTo>
                    <a:pt x="56" y="34"/>
                    <a:pt x="54" y="35"/>
                    <a:pt x="52" y="32"/>
                  </a:cubicBezTo>
                  <a:cubicBezTo>
                    <a:pt x="49" y="29"/>
                    <a:pt x="48" y="32"/>
                    <a:pt x="47" y="30"/>
                  </a:cubicBezTo>
                  <a:cubicBezTo>
                    <a:pt x="45" y="28"/>
                    <a:pt x="43" y="27"/>
                    <a:pt x="41" y="27"/>
                  </a:cubicBezTo>
                  <a:cubicBezTo>
                    <a:pt x="40" y="28"/>
                    <a:pt x="36" y="25"/>
                    <a:pt x="34" y="21"/>
                  </a:cubicBezTo>
                  <a:cubicBezTo>
                    <a:pt x="33" y="18"/>
                    <a:pt x="23" y="14"/>
                    <a:pt x="22" y="10"/>
                  </a:cubicBezTo>
                  <a:cubicBezTo>
                    <a:pt x="21" y="6"/>
                    <a:pt x="18" y="5"/>
                    <a:pt x="11" y="5"/>
                  </a:cubicBezTo>
                  <a:cubicBezTo>
                    <a:pt x="6" y="5"/>
                    <a:pt x="3" y="0"/>
                    <a:pt x="2" y="3"/>
                  </a:cubicBezTo>
                  <a:cubicBezTo>
                    <a:pt x="0" y="6"/>
                    <a:pt x="9" y="15"/>
                    <a:pt x="12" y="16"/>
                  </a:cubicBezTo>
                  <a:cubicBezTo>
                    <a:pt x="16" y="19"/>
                    <a:pt x="18" y="27"/>
                    <a:pt x="22" y="27"/>
                  </a:cubicBezTo>
                  <a:cubicBezTo>
                    <a:pt x="26" y="27"/>
                    <a:pt x="27" y="41"/>
                    <a:pt x="30" y="42"/>
                  </a:cubicBezTo>
                  <a:cubicBezTo>
                    <a:pt x="33" y="42"/>
                    <a:pt x="41" y="53"/>
                    <a:pt x="42" y="59"/>
                  </a:cubicBezTo>
                  <a:cubicBezTo>
                    <a:pt x="43" y="65"/>
                    <a:pt x="50" y="68"/>
                    <a:pt x="53" y="72"/>
                  </a:cubicBezTo>
                  <a:cubicBezTo>
                    <a:pt x="55" y="76"/>
                    <a:pt x="65" y="82"/>
                    <a:pt x="66" y="84"/>
                  </a:cubicBezTo>
                  <a:cubicBezTo>
                    <a:pt x="67" y="86"/>
                    <a:pt x="69" y="89"/>
                    <a:pt x="69" y="88"/>
                  </a:cubicBezTo>
                  <a:cubicBezTo>
                    <a:pt x="70" y="86"/>
                    <a:pt x="75" y="88"/>
                    <a:pt x="78" y="88"/>
                  </a:cubicBezTo>
                  <a:cubicBezTo>
                    <a:pt x="80" y="88"/>
                    <a:pt x="81" y="79"/>
                    <a:pt x="80" y="76"/>
                  </a:cubicBezTo>
                  <a:close/>
                  <a:moveTo>
                    <a:pt x="247" y="41"/>
                  </a:moveTo>
                  <a:cubicBezTo>
                    <a:pt x="252" y="42"/>
                    <a:pt x="250" y="39"/>
                    <a:pt x="250" y="36"/>
                  </a:cubicBezTo>
                  <a:cubicBezTo>
                    <a:pt x="250" y="33"/>
                    <a:pt x="246" y="36"/>
                    <a:pt x="246" y="34"/>
                  </a:cubicBezTo>
                  <a:cubicBezTo>
                    <a:pt x="246" y="32"/>
                    <a:pt x="245" y="27"/>
                    <a:pt x="241" y="31"/>
                  </a:cubicBezTo>
                  <a:cubicBezTo>
                    <a:pt x="237" y="36"/>
                    <a:pt x="242" y="48"/>
                    <a:pt x="245" y="47"/>
                  </a:cubicBezTo>
                  <a:cubicBezTo>
                    <a:pt x="247" y="47"/>
                    <a:pt x="243" y="41"/>
                    <a:pt x="247" y="41"/>
                  </a:cubicBezTo>
                  <a:close/>
                  <a:moveTo>
                    <a:pt x="230" y="69"/>
                  </a:moveTo>
                  <a:cubicBezTo>
                    <a:pt x="231" y="73"/>
                    <a:pt x="236" y="75"/>
                    <a:pt x="238" y="71"/>
                  </a:cubicBezTo>
                  <a:cubicBezTo>
                    <a:pt x="240" y="68"/>
                    <a:pt x="229" y="64"/>
                    <a:pt x="230" y="69"/>
                  </a:cubicBezTo>
                  <a:close/>
                  <a:moveTo>
                    <a:pt x="212" y="106"/>
                  </a:moveTo>
                  <a:cubicBezTo>
                    <a:pt x="206" y="105"/>
                    <a:pt x="202" y="110"/>
                    <a:pt x="197" y="107"/>
                  </a:cubicBezTo>
                  <a:cubicBezTo>
                    <a:pt x="190" y="105"/>
                    <a:pt x="182" y="107"/>
                    <a:pt x="183" y="110"/>
                  </a:cubicBezTo>
                  <a:cubicBezTo>
                    <a:pt x="184" y="111"/>
                    <a:pt x="188" y="112"/>
                    <a:pt x="195" y="112"/>
                  </a:cubicBezTo>
                  <a:cubicBezTo>
                    <a:pt x="200" y="112"/>
                    <a:pt x="206" y="109"/>
                    <a:pt x="210" y="108"/>
                  </a:cubicBezTo>
                  <a:cubicBezTo>
                    <a:pt x="214" y="108"/>
                    <a:pt x="218" y="107"/>
                    <a:pt x="212" y="106"/>
                  </a:cubicBezTo>
                  <a:close/>
                  <a:moveTo>
                    <a:pt x="259" y="65"/>
                  </a:moveTo>
                  <a:cubicBezTo>
                    <a:pt x="254" y="64"/>
                    <a:pt x="244" y="65"/>
                    <a:pt x="245" y="68"/>
                  </a:cubicBezTo>
                  <a:cubicBezTo>
                    <a:pt x="246" y="71"/>
                    <a:pt x="250" y="70"/>
                    <a:pt x="255" y="70"/>
                  </a:cubicBezTo>
                  <a:cubicBezTo>
                    <a:pt x="259" y="70"/>
                    <a:pt x="262" y="74"/>
                    <a:pt x="264" y="74"/>
                  </a:cubicBezTo>
                  <a:cubicBezTo>
                    <a:pt x="267" y="74"/>
                    <a:pt x="265" y="67"/>
                    <a:pt x="259" y="65"/>
                  </a:cubicBezTo>
                  <a:close/>
                  <a:moveTo>
                    <a:pt x="143" y="103"/>
                  </a:moveTo>
                  <a:cubicBezTo>
                    <a:pt x="143" y="101"/>
                    <a:pt x="135" y="103"/>
                    <a:pt x="130" y="101"/>
                  </a:cubicBezTo>
                  <a:cubicBezTo>
                    <a:pt x="127" y="100"/>
                    <a:pt x="135" y="99"/>
                    <a:pt x="138" y="97"/>
                  </a:cubicBezTo>
                  <a:cubicBezTo>
                    <a:pt x="141" y="95"/>
                    <a:pt x="137" y="94"/>
                    <a:pt x="129" y="97"/>
                  </a:cubicBezTo>
                  <a:cubicBezTo>
                    <a:pt x="122" y="99"/>
                    <a:pt x="115" y="91"/>
                    <a:pt x="114" y="95"/>
                  </a:cubicBezTo>
                  <a:cubicBezTo>
                    <a:pt x="114" y="98"/>
                    <a:pt x="102" y="93"/>
                    <a:pt x="98" y="91"/>
                  </a:cubicBezTo>
                  <a:cubicBezTo>
                    <a:pt x="95" y="88"/>
                    <a:pt x="83" y="86"/>
                    <a:pt x="81" y="90"/>
                  </a:cubicBezTo>
                  <a:cubicBezTo>
                    <a:pt x="79" y="94"/>
                    <a:pt x="77" y="90"/>
                    <a:pt x="78" y="95"/>
                  </a:cubicBezTo>
                  <a:cubicBezTo>
                    <a:pt x="78" y="97"/>
                    <a:pt x="81" y="96"/>
                    <a:pt x="83" y="96"/>
                  </a:cubicBezTo>
                  <a:cubicBezTo>
                    <a:pt x="85" y="96"/>
                    <a:pt x="84" y="100"/>
                    <a:pt x="87" y="100"/>
                  </a:cubicBezTo>
                  <a:cubicBezTo>
                    <a:pt x="90" y="100"/>
                    <a:pt x="99" y="103"/>
                    <a:pt x="100" y="101"/>
                  </a:cubicBezTo>
                  <a:cubicBezTo>
                    <a:pt x="101" y="99"/>
                    <a:pt x="110" y="101"/>
                    <a:pt x="114" y="104"/>
                  </a:cubicBezTo>
                  <a:cubicBezTo>
                    <a:pt x="118" y="108"/>
                    <a:pt x="128" y="108"/>
                    <a:pt x="132" y="108"/>
                  </a:cubicBezTo>
                  <a:cubicBezTo>
                    <a:pt x="137" y="107"/>
                    <a:pt x="140" y="110"/>
                    <a:pt x="142" y="108"/>
                  </a:cubicBezTo>
                  <a:cubicBezTo>
                    <a:pt x="144" y="106"/>
                    <a:pt x="147" y="112"/>
                    <a:pt x="152" y="108"/>
                  </a:cubicBezTo>
                  <a:cubicBezTo>
                    <a:pt x="155" y="105"/>
                    <a:pt x="144" y="106"/>
                    <a:pt x="143" y="103"/>
                  </a:cubicBezTo>
                  <a:close/>
                  <a:moveTo>
                    <a:pt x="317" y="56"/>
                  </a:moveTo>
                  <a:cubicBezTo>
                    <a:pt x="313" y="56"/>
                    <a:pt x="313" y="62"/>
                    <a:pt x="309" y="62"/>
                  </a:cubicBezTo>
                  <a:cubicBezTo>
                    <a:pt x="307" y="62"/>
                    <a:pt x="303" y="67"/>
                    <a:pt x="297" y="69"/>
                  </a:cubicBezTo>
                  <a:cubicBezTo>
                    <a:pt x="293" y="71"/>
                    <a:pt x="292" y="54"/>
                    <a:pt x="290" y="51"/>
                  </a:cubicBezTo>
                  <a:cubicBezTo>
                    <a:pt x="287" y="48"/>
                    <a:pt x="274" y="45"/>
                    <a:pt x="272" y="49"/>
                  </a:cubicBezTo>
                  <a:cubicBezTo>
                    <a:pt x="271" y="52"/>
                    <a:pt x="267" y="51"/>
                    <a:pt x="267" y="53"/>
                  </a:cubicBezTo>
                  <a:cubicBezTo>
                    <a:pt x="266" y="56"/>
                    <a:pt x="268" y="55"/>
                    <a:pt x="271" y="55"/>
                  </a:cubicBezTo>
                  <a:cubicBezTo>
                    <a:pt x="273" y="55"/>
                    <a:pt x="273" y="58"/>
                    <a:pt x="274" y="61"/>
                  </a:cubicBezTo>
                  <a:cubicBezTo>
                    <a:pt x="276" y="64"/>
                    <a:pt x="283" y="62"/>
                    <a:pt x="286" y="61"/>
                  </a:cubicBezTo>
                  <a:cubicBezTo>
                    <a:pt x="289" y="61"/>
                    <a:pt x="290" y="64"/>
                    <a:pt x="286" y="64"/>
                  </a:cubicBezTo>
                  <a:cubicBezTo>
                    <a:pt x="282" y="62"/>
                    <a:pt x="282" y="65"/>
                    <a:pt x="280" y="64"/>
                  </a:cubicBezTo>
                  <a:cubicBezTo>
                    <a:pt x="277" y="64"/>
                    <a:pt x="273" y="64"/>
                    <a:pt x="275" y="65"/>
                  </a:cubicBezTo>
                  <a:cubicBezTo>
                    <a:pt x="277" y="67"/>
                    <a:pt x="280" y="69"/>
                    <a:pt x="280" y="72"/>
                  </a:cubicBezTo>
                  <a:cubicBezTo>
                    <a:pt x="280" y="76"/>
                    <a:pt x="284" y="75"/>
                    <a:pt x="284" y="72"/>
                  </a:cubicBezTo>
                  <a:cubicBezTo>
                    <a:pt x="284" y="69"/>
                    <a:pt x="287" y="73"/>
                    <a:pt x="293" y="75"/>
                  </a:cubicBezTo>
                  <a:cubicBezTo>
                    <a:pt x="297" y="76"/>
                    <a:pt x="294" y="77"/>
                    <a:pt x="299" y="78"/>
                  </a:cubicBezTo>
                  <a:cubicBezTo>
                    <a:pt x="304" y="78"/>
                    <a:pt x="316" y="82"/>
                    <a:pt x="319" y="85"/>
                  </a:cubicBezTo>
                  <a:cubicBezTo>
                    <a:pt x="324" y="88"/>
                    <a:pt x="321" y="90"/>
                    <a:pt x="324" y="94"/>
                  </a:cubicBezTo>
                  <a:cubicBezTo>
                    <a:pt x="327" y="97"/>
                    <a:pt x="328" y="100"/>
                    <a:pt x="324" y="100"/>
                  </a:cubicBezTo>
                  <a:cubicBezTo>
                    <a:pt x="319" y="100"/>
                    <a:pt x="316" y="104"/>
                    <a:pt x="317" y="106"/>
                  </a:cubicBezTo>
                  <a:cubicBezTo>
                    <a:pt x="318" y="108"/>
                    <a:pt x="330" y="105"/>
                    <a:pt x="334" y="105"/>
                  </a:cubicBezTo>
                  <a:cubicBezTo>
                    <a:pt x="336" y="105"/>
                    <a:pt x="338" y="109"/>
                    <a:pt x="342" y="112"/>
                  </a:cubicBezTo>
                  <a:cubicBezTo>
                    <a:pt x="342" y="64"/>
                    <a:pt x="342" y="64"/>
                    <a:pt x="342" y="64"/>
                  </a:cubicBezTo>
                  <a:cubicBezTo>
                    <a:pt x="332" y="62"/>
                    <a:pt x="319" y="55"/>
                    <a:pt x="317" y="56"/>
                  </a:cubicBezTo>
                  <a:close/>
                  <a:moveTo>
                    <a:pt x="222" y="112"/>
                  </a:moveTo>
                  <a:cubicBezTo>
                    <a:pt x="221" y="112"/>
                    <a:pt x="220" y="112"/>
                    <a:pt x="219" y="112"/>
                  </a:cubicBezTo>
                  <a:cubicBezTo>
                    <a:pt x="219" y="113"/>
                    <a:pt x="218" y="114"/>
                    <a:pt x="218" y="114"/>
                  </a:cubicBezTo>
                  <a:cubicBezTo>
                    <a:pt x="217" y="115"/>
                    <a:pt x="216" y="114"/>
                    <a:pt x="215" y="113"/>
                  </a:cubicBezTo>
                  <a:cubicBezTo>
                    <a:pt x="212" y="115"/>
                    <a:pt x="209" y="120"/>
                    <a:pt x="212" y="122"/>
                  </a:cubicBezTo>
                  <a:cubicBezTo>
                    <a:pt x="214" y="123"/>
                    <a:pt x="219" y="119"/>
                    <a:pt x="221" y="116"/>
                  </a:cubicBezTo>
                  <a:cubicBezTo>
                    <a:pt x="222" y="116"/>
                    <a:pt x="222" y="115"/>
                    <a:pt x="223" y="115"/>
                  </a:cubicBezTo>
                  <a:cubicBezTo>
                    <a:pt x="223" y="114"/>
                    <a:pt x="223" y="114"/>
                    <a:pt x="223" y="114"/>
                  </a:cubicBezTo>
                  <a:cubicBezTo>
                    <a:pt x="223" y="114"/>
                    <a:pt x="223" y="114"/>
                    <a:pt x="223" y="113"/>
                  </a:cubicBezTo>
                  <a:cubicBezTo>
                    <a:pt x="223" y="112"/>
                    <a:pt x="222" y="112"/>
                    <a:pt x="222" y="112"/>
                  </a:cubicBezTo>
                  <a:close/>
                  <a:moveTo>
                    <a:pt x="161" y="55"/>
                  </a:moveTo>
                  <a:cubicBezTo>
                    <a:pt x="164" y="52"/>
                    <a:pt x="165" y="48"/>
                    <a:pt x="164" y="43"/>
                  </a:cubicBezTo>
                  <a:cubicBezTo>
                    <a:pt x="164" y="39"/>
                    <a:pt x="175" y="39"/>
                    <a:pt x="176" y="37"/>
                  </a:cubicBezTo>
                  <a:cubicBezTo>
                    <a:pt x="177" y="35"/>
                    <a:pt x="174" y="32"/>
                    <a:pt x="171" y="31"/>
                  </a:cubicBezTo>
                  <a:cubicBezTo>
                    <a:pt x="168" y="29"/>
                    <a:pt x="170" y="27"/>
                    <a:pt x="168" y="25"/>
                  </a:cubicBezTo>
                  <a:cubicBezTo>
                    <a:pt x="166" y="24"/>
                    <a:pt x="164" y="19"/>
                    <a:pt x="166" y="18"/>
                  </a:cubicBezTo>
                  <a:cubicBezTo>
                    <a:pt x="169" y="18"/>
                    <a:pt x="164" y="15"/>
                    <a:pt x="166" y="13"/>
                  </a:cubicBezTo>
                  <a:cubicBezTo>
                    <a:pt x="167" y="13"/>
                    <a:pt x="167" y="13"/>
                    <a:pt x="167" y="13"/>
                  </a:cubicBezTo>
                  <a:cubicBezTo>
                    <a:pt x="166" y="12"/>
                    <a:pt x="164" y="11"/>
                    <a:pt x="164" y="11"/>
                  </a:cubicBezTo>
                  <a:cubicBezTo>
                    <a:pt x="161" y="11"/>
                    <a:pt x="152" y="11"/>
                    <a:pt x="152" y="16"/>
                  </a:cubicBezTo>
                  <a:cubicBezTo>
                    <a:pt x="153" y="22"/>
                    <a:pt x="148" y="20"/>
                    <a:pt x="148" y="23"/>
                  </a:cubicBezTo>
                  <a:cubicBezTo>
                    <a:pt x="149" y="26"/>
                    <a:pt x="146" y="26"/>
                    <a:pt x="146" y="29"/>
                  </a:cubicBezTo>
                  <a:cubicBezTo>
                    <a:pt x="147" y="34"/>
                    <a:pt x="144" y="32"/>
                    <a:pt x="140" y="34"/>
                  </a:cubicBezTo>
                  <a:cubicBezTo>
                    <a:pt x="135" y="37"/>
                    <a:pt x="137" y="33"/>
                    <a:pt x="132" y="33"/>
                  </a:cubicBezTo>
                  <a:cubicBezTo>
                    <a:pt x="128" y="33"/>
                    <a:pt x="128" y="35"/>
                    <a:pt x="125" y="36"/>
                  </a:cubicBezTo>
                  <a:cubicBezTo>
                    <a:pt x="122" y="37"/>
                    <a:pt x="117" y="36"/>
                    <a:pt x="116" y="37"/>
                  </a:cubicBezTo>
                  <a:cubicBezTo>
                    <a:pt x="114" y="38"/>
                    <a:pt x="111" y="34"/>
                    <a:pt x="109" y="34"/>
                  </a:cubicBezTo>
                  <a:cubicBezTo>
                    <a:pt x="108" y="34"/>
                    <a:pt x="107" y="31"/>
                    <a:pt x="107" y="29"/>
                  </a:cubicBezTo>
                  <a:cubicBezTo>
                    <a:pt x="106" y="29"/>
                    <a:pt x="106" y="28"/>
                    <a:pt x="106" y="29"/>
                  </a:cubicBezTo>
                  <a:cubicBezTo>
                    <a:pt x="104" y="29"/>
                    <a:pt x="99" y="37"/>
                    <a:pt x="102" y="39"/>
                  </a:cubicBezTo>
                  <a:cubicBezTo>
                    <a:pt x="105" y="42"/>
                    <a:pt x="104" y="47"/>
                    <a:pt x="105" y="50"/>
                  </a:cubicBezTo>
                  <a:cubicBezTo>
                    <a:pt x="106" y="51"/>
                    <a:pt x="112" y="52"/>
                    <a:pt x="112" y="57"/>
                  </a:cubicBezTo>
                  <a:cubicBezTo>
                    <a:pt x="112" y="62"/>
                    <a:pt x="116" y="69"/>
                    <a:pt x="118" y="67"/>
                  </a:cubicBezTo>
                  <a:cubicBezTo>
                    <a:pt x="121" y="65"/>
                    <a:pt x="124" y="68"/>
                    <a:pt x="125" y="70"/>
                  </a:cubicBezTo>
                  <a:cubicBezTo>
                    <a:pt x="126" y="72"/>
                    <a:pt x="132" y="68"/>
                    <a:pt x="134" y="69"/>
                  </a:cubicBezTo>
                  <a:cubicBezTo>
                    <a:pt x="137" y="69"/>
                    <a:pt x="143" y="70"/>
                    <a:pt x="144" y="73"/>
                  </a:cubicBezTo>
                  <a:cubicBezTo>
                    <a:pt x="144" y="76"/>
                    <a:pt x="151" y="73"/>
                    <a:pt x="154" y="71"/>
                  </a:cubicBezTo>
                  <a:cubicBezTo>
                    <a:pt x="159" y="70"/>
                    <a:pt x="156" y="57"/>
                    <a:pt x="161" y="55"/>
                  </a:cubicBezTo>
                  <a:close/>
                  <a:moveTo>
                    <a:pt x="176" y="116"/>
                  </a:moveTo>
                  <a:cubicBezTo>
                    <a:pt x="178" y="118"/>
                    <a:pt x="182" y="118"/>
                    <a:pt x="183" y="120"/>
                  </a:cubicBezTo>
                  <a:cubicBezTo>
                    <a:pt x="185" y="121"/>
                    <a:pt x="190" y="124"/>
                    <a:pt x="190" y="120"/>
                  </a:cubicBezTo>
                  <a:cubicBezTo>
                    <a:pt x="190" y="116"/>
                    <a:pt x="176" y="114"/>
                    <a:pt x="176" y="116"/>
                  </a:cubicBezTo>
                  <a:close/>
                  <a:moveTo>
                    <a:pt x="165" y="106"/>
                  </a:moveTo>
                  <a:cubicBezTo>
                    <a:pt x="164" y="108"/>
                    <a:pt x="161" y="108"/>
                    <a:pt x="159" y="106"/>
                  </a:cubicBezTo>
                  <a:cubicBezTo>
                    <a:pt x="157" y="105"/>
                    <a:pt x="154" y="109"/>
                    <a:pt x="155" y="111"/>
                  </a:cubicBezTo>
                  <a:cubicBezTo>
                    <a:pt x="156" y="112"/>
                    <a:pt x="161" y="114"/>
                    <a:pt x="166" y="112"/>
                  </a:cubicBezTo>
                  <a:cubicBezTo>
                    <a:pt x="172" y="110"/>
                    <a:pt x="176" y="112"/>
                    <a:pt x="176" y="109"/>
                  </a:cubicBezTo>
                  <a:cubicBezTo>
                    <a:pt x="178" y="106"/>
                    <a:pt x="166" y="103"/>
                    <a:pt x="165" y="106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1090;p79"/>
            <p:cNvSpPr/>
            <p:nvPr/>
          </p:nvSpPr>
          <p:spPr>
            <a:xfrm>
              <a:off x="7017543" y="3517642"/>
              <a:ext cx="67087" cy="28512"/>
            </a:xfrm>
            <a:custGeom>
              <a:avLst/>
              <a:gdLst/>
              <a:ahLst/>
              <a:cxnLst/>
              <a:rect l="l" t="t" r="r" b="b"/>
              <a:pathLst>
                <a:path w="25" h="10" extrusionOk="0">
                  <a:moveTo>
                    <a:pt x="3" y="8"/>
                  </a:moveTo>
                  <a:cubicBezTo>
                    <a:pt x="2" y="8"/>
                    <a:pt x="1" y="8"/>
                    <a:pt x="0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lose/>
                  <a:moveTo>
                    <a:pt x="13" y="2"/>
                  </a:moveTo>
                  <a:cubicBezTo>
                    <a:pt x="10" y="2"/>
                    <a:pt x="10" y="4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3" y="7"/>
                    <a:pt x="23" y="3"/>
                    <a:pt x="24" y="2"/>
                  </a:cubicBezTo>
                  <a:cubicBezTo>
                    <a:pt x="25" y="0"/>
                    <a:pt x="18" y="2"/>
                    <a:pt x="13" y="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1091;p79"/>
            <p:cNvSpPr/>
            <p:nvPr/>
          </p:nvSpPr>
          <p:spPr>
            <a:xfrm>
              <a:off x="4662806" y="2305056"/>
              <a:ext cx="234802" cy="254929"/>
            </a:xfrm>
            <a:custGeom>
              <a:avLst/>
              <a:gdLst/>
              <a:ahLst/>
              <a:cxnLst/>
              <a:rect l="l" t="t" r="r" b="b"/>
              <a:pathLst>
                <a:path w="86" h="93" extrusionOk="0">
                  <a:moveTo>
                    <a:pt x="60" y="81"/>
                  </a:moveTo>
                  <a:cubicBezTo>
                    <a:pt x="56" y="82"/>
                    <a:pt x="54" y="82"/>
                    <a:pt x="51" y="81"/>
                  </a:cubicBezTo>
                  <a:cubicBezTo>
                    <a:pt x="48" y="79"/>
                    <a:pt x="44" y="82"/>
                    <a:pt x="45" y="84"/>
                  </a:cubicBezTo>
                  <a:cubicBezTo>
                    <a:pt x="46" y="85"/>
                    <a:pt x="46" y="87"/>
                    <a:pt x="52" y="88"/>
                  </a:cubicBezTo>
                  <a:cubicBezTo>
                    <a:pt x="58" y="89"/>
                    <a:pt x="58" y="93"/>
                    <a:pt x="61" y="93"/>
                  </a:cubicBezTo>
                  <a:cubicBezTo>
                    <a:pt x="63" y="93"/>
                    <a:pt x="63" y="91"/>
                    <a:pt x="63" y="88"/>
                  </a:cubicBezTo>
                  <a:cubicBezTo>
                    <a:pt x="62" y="86"/>
                    <a:pt x="66" y="82"/>
                    <a:pt x="66" y="81"/>
                  </a:cubicBezTo>
                  <a:cubicBezTo>
                    <a:pt x="66" y="81"/>
                    <a:pt x="64" y="80"/>
                    <a:pt x="60" y="81"/>
                  </a:cubicBezTo>
                  <a:close/>
                  <a:moveTo>
                    <a:pt x="18" y="56"/>
                  </a:moveTo>
                  <a:cubicBezTo>
                    <a:pt x="15" y="58"/>
                    <a:pt x="13" y="55"/>
                    <a:pt x="12" y="57"/>
                  </a:cubicBezTo>
                  <a:cubicBezTo>
                    <a:pt x="10" y="60"/>
                    <a:pt x="16" y="63"/>
                    <a:pt x="15" y="67"/>
                  </a:cubicBezTo>
                  <a:cubicBezTo>
                    <a:pt x="14" y="71"/>
                    <a:pt x="15" y="76"/>
                    <a:pt x="18" y="74"/>
                  </a:cubicBezTo>
                  <a:cubicBezTo>
                    <a:pt x="21" y="72"/>
                    <a:pt x="22" y="73"/>
                    <a:pt x="23" y="71"/>
                  </a:cubicBezTo>
                  <a:cubicBezTo>
                    <a:pt x="24" y="69"/>
                    <a:pt x="23" y="62"/>
                    <a:pt x="24" y="59"/>
                  </a:cubicBezTo>
                  <a:cubicBezTo>
                    <a:pt x="25" y="55"/>
                    <a:pt x="20" y="54"/>
                    <a:pt x="18" y="56"/>
                  </a:cubicBezTo>
                  <a:close/>
                  <a:moveTo>
                    <a:pt x="71" y="52"/>
                  </a:moveTo>
                  <a:cubicBezTo>
                    <a:pt x="69" y="51"/>
                    <a:pt x="70" y="48"/>
                    <a:pt x="66" y="48"/>
                  </a:cubicBezTo>
                  <a:cubicBezTo>
                    <a:pt x="61" y="49"/>
                    <a:pt x="56" y="42"/>
                    <a:pt x="54" y="36"/>
                  </a:cubicBezTo>
                  <a:cubicBezTo>
                    <a:pt x="53" y="29"/>
                    <a:pt x="46" y="29"/>
                    <a:pt x="44" y="26"/>
                  </a:cubicBezTo>
                  <a:cubicBezTo>
                    <a:pt x="42" y="22"/>
                    <a:pt x="46" y="21"/>
                    <a:pt x="44" y="18"/>
                  </a:cubicBezTo>
                  <a:cubicBezTo>
                    <a:pt x="43" y="16"/>
                    <a:pt x="45" y="15"/>
                    <a:pt x="47" y="14"/>
                  </a:cubicBezTo>
                  <a:cubicBezTo>
                    <a:pt x="47" y="10"/>
                    <a:pt x="47" y="6"/>
                    <a:pt x="47" y="4"/>
                  </a:cubicBezTo>
                  <a:cubicBezTo>
                    <a:pt x="46" y="4"/>
                    <a:pt x="45" y="4"/>
                    <a:pt x="44" y="4"/>
                  </a:cubicBezTo>
                  <a:cubicBezTo>
                    <a:pt x="43" y="3"/>
                    <a:pt x="43" y="0"/>
                    <a:pt x="43" y="0"/>
                  </a:cubicBezTo>
                  <a:cubicBezTo>
                    <a:pt x="42" y="0"/>
                    <a:pt x="37" y="0"/>
                    <a:pt x="36" y="1"/>
                  </a:cubicBezTo>
                  <a:cubicBezTo>
                    <a:pt x="35" y="2"/>
                    <a:pt x="34" y="4"/>
                    <a:pt x="32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29" y="5"/>
                    <a:pt x="28" y="5"/>
                  </a:cubicBezTo>
                  <a:cubicBezTo>
                    <a:pt x="27" y="5"/>
                    <a:pt x="26" y="4"/>
                    <a:pt x="26" y="6"/>
                  </a:cubicBezTo>
                  <a:cubicBezTo>
                    <a:pt x="26" y="7"/>
                    <a:pt x="23" y="7"/>
                    <a:pt x="22" y="7"/>
                  </a:cubicBezTo>
                  <a:cubicBezTo>
                    <a:pt x="22" y="6"/>
                    <a:pt x="20" y="7"/>
                    <a:pt x="20" y="8"/>
                  </a:cubicBezTo>
                  <a:cubicBezTo>
                    <a:pt x="20" y="10"/>
                    <a:pt x="20" y="13"/>
                    <a:pt x="18" y="11"/>
                  </a:cubicBezTo>
                  <a:cubicBezTo>
                    <a:pt x="16" y="9"/>
                    <a:pt x="14" y="5"/>
                    <a:pt x="14" y="6"/>
                  </a:cubicBezTo>
                  <a:cubicBezTo>
                    <a:pt x="13" y="6"/>
                    <a:pt x="11" y="11"/>
                    <a:pt x="10" y="11"/>
                  </a:cubicBezTo>
                  <a:cubicBezTo>
                    <a:pt x="10" y="11"/>
                    <a:pt x="6" y="12"/>
                    <a:pt x="4" y="12"/>
                  </a:cubicBezTo>
                  <a:cubicBezTo>
                    <a:pt x="3" y="14"/>
                    <a:pt x="4" y="15"/>
                    <a:pt x="5" y="16"/>
                  </a:cubicBezTo>
                  <a:cubicBezTo>
                    <a:pt x="6" y="16"/>
                    <a:pt x="4" y="17"/>
                    <a:pt x="3" y="18"/>
                  </a:cubicBezTo>
                  <a:cubicBezTo>
                    <a:pt x="2" y="18"/>
                    <a:pt x="0" y="18"/>
                    <a:pt x="1" y="20"/>
                  </a:cubicBezTo>
                  <a:cubicBezTo>
                    <a:pt x="3" y="22"/>
                    <a:pt x="5" y="22"/>
                    <a:pt x="4" y="24"/>
                  </a:cubicBezTo>
                  <a:cubicBezTo>
                    <a:pt x="3" y="26"/>
                    <a:pt x="4" y="28"/>
                    <a:pt x="6" y="28"/>
                  </a:cubicBezTo>
                  <a:cubicBezTo>
                    <a:pt x="7" y="28"/>
                    <a:pt x="10" y="28"/>
                    <a:pt x="9" y="28"/>
                  </a:cubicBezTo>
                  <a:cubicBezTo>
                    <a:pt x="9" y="29"/>
                    <a:pt x="9" y="30"/>
                    <a:pt x="8" y="31"/>
                  </a:cubicBezTo>
                  <a:cubicBezTo>
                    <a:pt x="10" y="30"/>
                    <a:pt x="10" y="30"/>
                    <a:pt x="11" y="30"/>
                  </a:cubicBezTo>
                  <a:cubicBezTo>
                    <a:pt x="14" y="28"/>
                    <a:pt x="13" y="27"/>
                    <a:pt x="17" y="26"/>
                  </a:cubicBezTo>
                  <a:cubicBezTo>
                    <a:pt x="21" y="25"/>
                    <a:pt x="26" y="28"/>
                    <a:pt x="27" y="30"/>
                  </a:cubicBezTo>
                  <a:cubicBezTo>
                    <a:pt x="29" y="32"/>
                    <a:pt x="29" y="32"/>
                    <a:pt x="30" y="34"/>
                  </a:cubicBezTo>
                  <a:cubicBezTo>
                    <a:pt x="30" y="36"/>
                    <a:pt x="32" y="40"/>
                    <a:pt x="36" y="43"/>
                  </a:cubicBezTo>
                  <a:cubicBezTo>
                    <a:pt x="42" y="47"/>
                    <a:pt x="44" y="51"/>
                    <a:pt x="46" y="52"/>
                  </a:cubicBezTo>
                  <a:cubicBezTo>
                    <a:pt x="49" y="53"/>
                    <a:pt x="52" y="53"/>
                    <a:pt x="54" y="55"/>
                  </a:cubicBezTo>
                  <a:cubicBezTo>
                    <a:pt x="56" y="57"/>
                    <a:pt x="58" y="58"/>
                    <a:pt x="60" y="60"/>
                  </a:cubicBezTo>
                  <a:cubicBezTo>
                    <a:pt x="63" y="61"/>
                    <a:pt x="63" y="63"/>
                    <a:pt x="66" y="63"/>
                  </a:cubicBezTo>
                  <a:cubicBezTo>
                    <a:pt x="68" y="64"/>
                    <a:pt x="67" y="66"/>
                    <a:pt x="68" y="68"/>
                  </a:cubicBezTo>
                  <a:cubicBezTo>
                    <a:pt x="70" y="70"/>
                    <a:pt x="70" y="74"/>
                    <a:pt x="69" y="76"/>
                  </a:cubicBezTo>
                  <a:cubicBezTo>
                    <a:pt x="67" y="78"/>
                    <a:pt x="68" y="82"/>
                    <a:pt x="69" y="82"/>
                  </a:cubicBezTo>
                  <a:cubicBezTo>
                    <a:pt x="70" y="82"/>
                    <a:pt x="72" y="78"/>
                    <a:pt x="72" y="75"/>
                  </a:cubicBezTo>
                  <a:cubicBezTo>
                    <a:pt x="72" y="74"/>
                    <a:pt x="75" y="74"/>
                    <a:pt x="77" y="72"/>
                  </a:cubicBezTo>
                  <a:cubicBezTo>
                    <a:pt x="79" y="69"/>
                    <a:pt x="74" y="69"/>
                    <a:pt x="73" y="65"/>
                  </a:cubicBezTo>
                  <a:cubicBezTo>
                    <a:pt x="72" y="63"/>
                    <a:pt x="77" y="60"/>
                    <a:pt x="81" y="63"/>
                  </a:cubicBezTo>
                  <a:cubicBezTo>
                    <a:pt x="84" y="65"/>
                    <a:pt x="86" y="66"/>
                    <a:pt x="86" y="63"/>
                  </a:cubicBezTo>
                  <a:cubicBezTo>
                    <a:pt x="86" y="59"/>
                    <a:pt x="74" y="54"/>
                    <a:pt x="71" y="52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1092;p79"/>
            <p:cNvSpPr/>
            <p:nvPr/>
          </p:nvSpPr>
          <p:spPr>
            <a:xfrm>
              <a:off x="4897606" y="2398973"/>
              <a:ext cx="25158" cy="31866"/>
            </a:xfrm>
            <a:custGeom>
              <a:avLst/>
              <a:gdLst/>
              <a:ahLst/>
              <a:cxnLst/>
              <a:rect l="l" t="t" r="r" b="b"/>
              <a:pathLst>
                <a:path w="9" h="12" extrusionOk="0">
                  <a:moveTo>
                    <a:pt x="3" y="0"/>
                  </a:moveTo>
                  <a:cubicBezTo>
                    <a:pt x="2" y="3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2" y="10"/>
                    <a:pt x="4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0"/>
                    <a:pt x="7" y="7"/>
                    <a:pt x="9" y="7"/>
                  </a:cubicBezTo>
                  <a:cubicBezTo>
                    <a:pt x="7" y="5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1093;p79"/>
            <p:cNvSpPr/>
            <p:nvPr/>
          </p:nvSpPr>
          <p:spPr>
            <a:xfrm>
              <a:off x="4902652" y="2326852"/>
              <a:ext cx="85535" cy="100629"/>
            </a:xfrm>
            <a:custGeom>
              <a:avLst/>
              <a:gdLst/>
              <a:ahLst/>
              <a:cxnLst/>
              <a:rect l="l" t="t" r="r" b="b"/>
              <a:pathLst>
                <a:path w="31" h="37" extrusionOk="0">
                  <a:moveTo>
                    <a:pt x="28" y="25"/>
                  </a:moveTo>
                  <a:cubicBezTo>
                    <a:pt x="26" y="23"/>
                    <a:pt x="26" y="20"/>
                    <a:pt x="28" y="19"/>
                  </a:cubicBezTo>
                  <a:cubicBezTo>
                    <a:pt x="29" y="18"/>
                    <a:pt x="28" y="17"/>
                    <a:pt x="28" y="16"/>
                  </a:cubicBezTo>
                  <a:cubicBezTo>
                    <a:pt x="28" y="14"/>
                    <a:pt x="20" y="13"/>
                    <a:pt x="19" y="13"/>
                  </a:cubicBezTo>
                  <a:cubicBezTo>
                    <a:pt x="18" y="13"/>
                    <a:pt x="20" y="8"/>
                    <a:pt x="18" y="8"/>
                  </a:cubicBezTo>
                  <a:cubicBezTo>
                    <a:pt x="17" y="8"/>
                    <a:pt x="16" y="7"/>
                    <a:pt x="16" y="6"/>
                  </a:cubicBezTo>
                  <a:cubicBezTo>
                    <a:pt x="16" y="5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8" y="0"/>
                    <a:pt x="8" y="0"/>
                  </a:cubicBezTo>
                  <a:cubicBezTo>
                    <a:pt x="8" y="0"/>
                    <a:pt x="4" y="1"/>
                    <a:pt x="0" y="2"/>
                  </a:cubicBezTo>
                  <a:cubicBezTo>
                    <a:pt x="1" y="4"/>
                    <a:pt x="1" y="6"/>
                    <a:pt x="2" y="6"/>
                  </a:cubicBezTo>
                  <a:cubicBezTo>
                    <a:pt x="5" y="7"/>
                    <a:pt x="4" y="10"/>
                    <a:pt x="5" y="12"/>
                  </a:cubicBezTo>
                  <a:cubicBezTo>
                    <a:pt x="6" y="14"/>
                    <a:pt x="6" y="23"/>
                    <a:pt x="4" y="23"/>
                  </a:cubicBezTo>
                  <a:cubicBezTo>
                    <a:pt x="4" y="23"/>
                    <a:pt x="3" y="25"/>
                    <a:pt x="1" y="26"/>
                  </a:cubicBezTo>
                  <a:cubicBezTo>
                    <a:pt x="3" y="28"/>
                    <a:pt x="6" y="31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9" y="33"/>
                    <a:pt x="14" y="37"/>
                    <a:pt x="14" y="37"/>
                  </a:cubicBezTo>
                  <a:cubicBezTo>
                    <a:pt x="14" y="37"/>
                    <a:pt x="22" y="35"/>
                    <a:pt x="27" y="34"/>
                  </a:cubicBezTo>
                  <a:cubicBezTo>
                    <a:pt x="27" y="33"/>
                    <a:pt x="27" y="32"/>
                    <a:pt x="27" y="32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1" y="30"/>
                    <a:pt x="29" y="26"/>
                    <a:pt x="28" y="25"/>
                  </a:cubicBez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chemeClr val="lt1">
                  <a:alpha val="23921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96FA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82" name="Google Shape;1094;p79"/>
            <p:cNvGrpSpPr/>
            <p:nvPr/>
          </p:nvGrpSpPr>
          <p:grpSpPr>
            <a:xfrm>
              <a:off x="2984143" y="2005168"/>
              <a:ext cx="2393364" cy="506501"/>
              <a:chOff x="2971870" y="1937256"/>
              <a:chExt cx="2510346" cy="531258"/>
            </a:xfrm>
          </p:grpSpPr>
          <p:sp>
            <p:nvSpPr>
              <p:cNvPr id="483" name="Google Shape;1095;p79"/>
              <p:cNvSpPr/>
              <p:nvPr/>
            </p:nvSpPr>
            <p:spPr>
              <a:xfrm>
                <a:off x="2971870" y="2339427"/>
                <a:ext cx="79200" cy="7920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600"/>
                  <a:buFont typeface="Arial"/>
                  <a:buNone/>
                </a:pPr>
                <a:endParaRPr sz="600" b="1" i="0" u="none" strike="noStrike" cap="none">
                  <a:solidFill>
                    <a:srgbClr val="096FA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1096;p79"/>
              <p:cNvSpPr/>
              <p:nvPr/>
            </p:nvSpPr>
            <p:spPr>
              <a:xfrm>
                <a:off x="4716513" y="2120546"/>
                <a:ext cx="45722" cy="4572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275"/>
                  <a:buFont typeface="Arial"/>
                  <a:buNone/>
                </a:pPr>
                <a:endParaRPr sz="1275" b="1" i="0" u="none" strike="noStrike" cap="none">
                  <a:solidFill>
                    <a:srgbClr val="096FA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1097;p79"/>
              <p:cNvSpPr/>
              <p:nvPr/>
            </p:nvSpPr>
            <p:spPr>
              <a:xfrm>
                <a:off x="4795885" y="2204922"/>
                <a:ext cx="45722" cy="4572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275"/>
                  <a:buFont typeface="Arial"/>
                  <a:buNone/>
                </a:pPr>
                <a:endParaRPr sz="1275" b="1" i="0" u="none" strike="noStrike" cap="none">
                  <a:solidFill>
                    <a:srgbClr val="096FA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1098;p79"/>
              <p:cNvSpPr/>
              <p:nvPr/>
            </p:nvSpPr>
            <p:spPr>
              <a:xfrm>
                <a:off x="5402978" y="1937256"/>
                <a:ext cx="79238" cy="79236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275"/>
                  <a:buFont typeface="Arial"/>
                  <a:buNone/>
                </a:pPr>
                <a:endParaRPr sz="1275" b="1" i="0" u="none" strike="noStrike" cap="none">
                  <a:solidFill>
                    <a:srgbClr val="096FA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1099;p79"/>
              <p:cNvSpPr/>
              <p:nvPr/>
            </p:nvSpPr>
            <p:spPr>
              <a:xfrm>
                <a:off x="4461361" y="2389278"/>
                <a:ext cx="79238" cy="79236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81000" tIns="81000" rIns="91425" bIns="81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275"/>
                  <a:buFont typeface="Arial"/>
                  <a:buNone/>
                </a:pPr>
                <a:endParaRPr sz="1275" b="1" i="0" u="none" strike="noStrike" cap="none">
                  <a:solidFill>
                    <a:srgbClr val="096FA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algn="ctr"/>
            <a:fld id="{5D7BBD6C-76BB-4B24-A455-58648276ABE5}" type="datetime1">
              <a:rPr lang="de-DE" smtClean="0">
                <a:solidFill>
                  <a:schemeClr val="bg1"/>
                </a:solidFill>
              </a:rPr>
              <a:t>06.12.2022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19684767-2D27-4073-86BF-1FAE4B186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99" y="273600"/>
            <a:ext cx="8770899" cy="534987"/>
          </a:xfrm>
        </p:spPr>
        <p:txBody>
          <a:bodyPr anchor="ctr"/>
          <a:lstStyle/>
          <a:p>
            <a:r>
              <a:rPr lang="en-US" sz="2200" dirty="0">
                <a:solidFill>
                  <a:schemeClr val="accent2"/>
                </a:solidFill>
              </a:rPr>
              <a:t>DE-CIX – the largest carrier &amp; data center neutral interconnection ecosystem </a:t>
            </a:r>
            <a:r>
              <a:rPr lang="en-US" sz="2200" dirty="0">
                <a:solidFill>
                  <a:schemeClr val="accent1"/>
                </a:solidFill>
              </a:rPr>
              <a:t>in the world</a:t>
            </a:r>
          </a:p>
        </p:txBody>
      </p:sp>
      <p:sp>
        <p:nvSpPr>
          <p:cNvPr id="243" name="Rectangle 242"/>
          <p:cNvSpPr/>
          <p:nvPr/>
        </p:nvSpPr>
        <p:spPr>
          <a:xfrm>
            <a:off x="938924" y="4855779"/>
            <a:ext cx="6887305" cy="20720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2" name="Rectangle 12">
            <a:extLst>
              <a:ext uri="{FF2B5EF4-FFF2-40B4-BE49-F238E27FC236}">
                <a16:creationId xmlns:a16="http://schemas.microsoft.com/office/drawing/2014/main" id="{79CC8C26-B468-4117-AB14-B38B82898485}"/>
              </a:ext>
            </a:extLst>
          </p:cNvPr>
          <p:cNvSpPr/>
          <p:nvPr/>
        </p:nvSpPr>
        <p:spPr>
          <a:xfrm rot="10800000">
            <a:off x="1366280" y="4324403"/>
            <a:ext cx="7666355" cy="378292"/>
          </a:xfrm>
          <a:prstGeom prst="rect">
            <a:avLst/>
          </a:prstGeom>
          <a:gradFill flip="none" rotWithShape="1">
            <a:gsLst>
              <a:gs pos="70000">
                <a:schemeClr val="bg2">
                  <a:alpha val="53000"/>
                </a:schemeClr>
              </a:gs>
              <a:gs pos="40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1000" tIns="81000" bIns="81000" rtlCol="0" anchor="ctr"/>
          <a:lstStyle/>
          <a:p>
            <a:pPr algn="ctr"/>
            <a:endParaRPr lang="de-DE" sz="1275" dirty="0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4" name="Google Shape;1100;p79"/>
          <p:cNvSpPr/>
          <p:nvPr/>
        </p:nvSpPr>
        <p:spPr>
          <a:xfrm rot="10800000">
            <a:off x="1818021" y="3983906"/>
            <a:ext cx="7307859" cy="716223"/>
          </a:xfrm>
          <a:prstGeom prst="rect">
            <a:avLst/>
          </a:prstGeom>
          <a:gradFill>
            <a:gsLst>
              <a:gs pos="0">
                <a:schemeClr val="lt2"/>
              </a:gs>
              <a:gs pos="40000">
                <a:schemeClr val="lt2"/>
              </a:gs>
              <a:gs pos="70000">
                <a:srgbClr val="FFFFFF">
                  <a:alpha val="52941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168555" y="1772268"/>
            <a:ext cx="4470068" cy="1393728"/>
            <a:chOff x="2168555" y="1772268"/>
            <a:chExt cx="4470068" cy="1393728"/>
          </a:xfrm>
        </p:grpSpPr>
        <p:sp>
          <p:nvSpPr>
            <p:cNvPr id="258" name="Google Shape;1105;p79"/>
            <p:cNvSpPr/>
            <p:nvPr/>
          </p:nvSpPr>
          <p:spPr>
            <a:xfrm>
              <a:off x="2458494" y="2449039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endParaRPr sz="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1106;p79"/>
            <p:cNvSpPr/>
            <p:nvPr/>
          </p:nvSpPr>
          <p:spPr>
            <a:xfrm>
              <a:off x="2624755" y="2273026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endParaRPr sz="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1107;p79"/>
            <p:cNvSpPr/>
            <p:nvPr/>
          </p:nvSpPr>
          <p:spPr>
            <a:xfrm>
              <a:off x="2912211" y="2290992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endParaRPr sz="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1108;p79"/>
            <p:cNvSpPr/>
            <p:nvPr/>
          </p:nvSpPr>
          <p:spPr>
            <a:xfrm>
              <a:off x="2837178" y="2405713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endParaRPr sz="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1109;p79"/>
            <p:cNvSpPr/>
            <p:nvPr/>
          </p:nvSpPr>
          <p:spPr>
            <a:xfrm>
              <a:off x="4610996" y="2049958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1110;p79"/>
            <p:cNvSpPr/>
            <p:nvPr/>
          </p:nvSpPr>
          <p:spPr>
            <a:xfrm>
              <a:off x="4602035" y="1988650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1111;p79"/>
            <p:cNvSpPr/>
            <p:nvPr/>
          </p:nvSpPr>
          <p:spPr>
            <a:xfrm>
              <a:off x="4562938" y="2061524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1112;p79"/>
            <p:cNvSpPr/>
            <p:nvPr/>
          </p:nvSpPr>
          <p:spPr>
            <a:xfrm>
              <a:off x="4616418" y="2121276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1113;p79"/>
            <p:cNvSpPr/>
            <p:nvPr/>
          </p:nvSpPr>
          <p:spPr>
            <a:xfrm>
              <a:off x="4668813" y="2004420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1114;p79"/>
            <p:cNvSpPr/>
            <p:nvPr/>
          </p:nvSpPr>
          <p:spPr>
            <a:xfrm>
              <a:off x="4978740" y="1781937"/>
              <a:ext cx="36000" cy="36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1115;p79"/>
            <p:cNvSpPr/>
            <p:nvPr/>
          </p:nvSpPr>
          <p:spPr>
            <a:xfrm>
              <a:off x="5181231" y="1873850"/>
              <a:ext cx="36000" cy="36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1116;p79"/>
            <p:cNvSpPr/>
            <p:nvPr/>
          </p:nvSpPr>
          <p:spPr>
            <a:xfrm>
              <a:off x="4667635" y="2364474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1117;p79"/>
            <p:cNvSpPr/>
            <p:nvPr/>
          </p:nvSpPr>
          <p:spPr>
            <a:xfrm>
              <a:off x="4835976" y="2356737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1118;p79"/>
            <p:cNvSpPr/>
            <p:nvPr/>
          </p:nvSpPr>
          <p:spPr>
            <a:xfrm>
              <a:off x="4933246" y="2292173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1119;p79"/>
            <p:cNvSpPr/>
            <p:nvPr/>
          </p:nvSpPr>
          <p:spPr>
            <a:xfrm>
              <a:off x="5819811" y="2794131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1120;p79"/>
            <p:cNvSpPr/>
            <p:nvPr/>
          </p:nvSpPr>
          <p:spPr>
            <a:xfrm>
              <a:off x="5886344" y="2587717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1121;p79"/>
            <p:cNvSpPr/>
            <p:nvPr/>
          </p:nvSpPr>
          <p:spPr>
            <a:xfrm>
              <a:off x="6109225" y="2705318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1122;p79"/>
            <p:cNvSpPr/>
            <p:nvPr/>
          </p:nvSpPr>
          <p:spPr>
            <a:xfrm>
              <a:off x="5948874" y="2906711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1123;p79"/>
            <p:cNvSpPr/>
            <p:nvPr/>
          </p:nvSpPr>
          <p:spPr>
            <a:xfrm>
              <a:off x="6359289" y="3081870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1124;p79"/>
            <p:cNvSpPr/>
            <p:nvPr/>
          </p:nvSpPr>
          <p:spPr>
            <a:xfrm>
              <a:off x="6441479" y="3129996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1125;p79"/>
            <p:cNvSpPr/>
            <p:nvPr/>
          </p:nvSpPr>
          <p:spPr>
            <a:xfrm>
              <a:off x="6402113" y="3109290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1126;p79"/>
            <p:cNvSpPr/>
            <p:nvPr/>
          </p:nvSpPr>
          <p:spPr>
            <a:xfrm>
              <a:off x="4206902" y="2335736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1127;p79"/>
            <p:cNvSpPr/>
            <p:nvPr/>
          </p:nvSpPr>
          <p:spPr>
            <a:xfrm>
              <a:off x="4307189" y="2300749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1128;p79"/>
            <p:cNvSpPr/>
            <p:nvPr/>
          </p:nvSpPr>
          <p:spPr>
            <a:xfrm>
              <a:off x="4492414" y="2220936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1129;p79"/>
            <p:cNvSpPr/>
            <p:nvPr/>
          </p:nvSpPr>
          <p:spPr>
            <a:xfrm>
              <a:off x="6602623" y="3091667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1130;p79"/>
            <p:cNvSpPr/>
            <p:nvPr/>
          </p:nvSpPr>
          <p:spPr>
            <a:xfrm>
              <a:off x="4411225" y="2285465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1131;p79"/>
            <p:cNvSpPr/>
            <p:nvPr/>
          </p:nvSpPr>
          <p:spPr>
            <a:xfrm>
              <a:off x="2168555" y="2415927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endParaRPr sz="6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1132;p79"/>
            <p:cNvSpPr/>
            <p:nvPr/>
          </p:nvSpPr>
          <p:spPr>
            <a:xfrm>
              <a:off x="4567092" y="2033068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1133;p79"/>
            <p:cNvSpPr/>
            <p:nvPr/>
          </p:nvSpPr>
          <p:spPr>
            <a:xfrm>
              <a:off x="5471962" y="2663262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1134;p79"/>
            <p:cNvSpPr/>
            <p:nvPr/>
          </p:nvSpPr>
          <p:spPr>
            <a:xfrm>
              <a:off x="4649408" y="1909283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1135;p79"/>
            <p:cNvSpPr/>
            <p:nvPr/>
          </p:nvSpPr>
          <p:spPr>
            <a:xfrm>
              <a:off x="4599002" y="1804565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1136;p79"/>
            <p:cNvSpPr/>
            <p:nvPr/>
          </p:nvSpPr>
          <p:spPr>
            <a:xfrm>
              <a:off x="4858240" y="1772268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1135;p79"/>
            <p:cNvSpPr/>
            <p:nvPr/>
          </p:nvSpPr>
          <p:spPr>
            <a:xfrm>
              <a:off x="4502651" y="1834344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1135;p79"/>
            <p:cNvSpPr/>
            <p:nvPr/>
          </p:nvSpPr>
          <p:spPr>
            <a:xfrm>
              <a:off x="4549953" y="1923682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1113;p79"/>
            <p:cNvSpPr/>
            <p:nvPr/>
          </p:nvSpPr>
          <p:spPr>
            <a:xfrm>
              <a:off x="4660057" y="2051726"/>
              <a:ext cx="36000" cy="360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000" tIns="81000" rIns="91425" bIns="81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75"/>
                <a:buFont typeface="Arial"/>
                <a:buNone/>
              </a:pPr>
              <a:endParaRPr sz="1275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1105;p79">
            <a:extLst>
              <a:ext uri="{FF2B5EF4-FFF2-40B4-BE49-F238E27FC236}">
                <a16:creationId xmlns:a16="http://schemas.microsoft.com/office/drawing/2014/main" id="{642361D3-A9F6-4589-A7D5-EA80D37882CE}"/>
              </a:ext>
            </a:extLst>
          </p:cNvPr>
          <p:cNvSpPr/>
          <p:nvPr/>
        </p:nvSpPr>
        <p:spPr>
          <a:xfrm>
            <a:off x="5079200" y="2597488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None/>
            </a:pPr>
            <a:endParaRPr sz="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1105;p79">
            <a:extLst>
              <a:ext uri="{FF2B5EF4-FFF2-40B4-BE49-F238E27FC236}">
                <a16:creationId xmlns:a16="http://schemas.microsoft.com/office/drawing/2014/main" id="{AB1D8AAA-495D-4A44-99A6-A6B5863D2E38}"/>
              </a:ext>
            </a:extLst>
          </p:cNvPr>
          <p:cNvSpPr/>
          <p:nvPr/>
        </p:nvSpPr>
        <p:spPr>
          <a:xfrm>
            <a:off x="5247654" y="2455430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None/>
            </a:pPr>
            <a:endParaRPr sz="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26;p79">
            <a:extLst>
              <a:ext uri="{FF2B5EF4-FFF2-40B4-BE49-F238E27FC236}">
                <a16:creationId xmlns:a16="http://schemas.microsoft.com/office/drawing/2014/main" id="{0A1DCAE8-C2BD-4EE3-AE78-C9B3FFE0AA42}"/>
              </a:ext>
            </a:extLst>
          </p:cNvPr>
          <p:cNvSpPr/>
          <p:nvPr/>
        </p:nvSpPr>
        <p:spPr>
          <a:xfrm>
            <a:off x="4682102" y="2504830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126;p79">
            <a:extLst>
              <a:ext uri="{FF2B5EF4-FFF2-40B4-BE49-F238E27FC236}">
                <a16:creationId xmlns:a16="http://schemas.microsoft.com/office/drawing/2014/main" id="{96418E78-9232-46CB-A0FC-2A45820FE443}"/>
              </a:ext>
            </a:extLst>
          </p:cNvPr>
          <p:cNvSpPr/>
          <p:nvPr/>
        </p:nvSpPr>
        <p:spPr>
          <a:xfrm>
            <a:off x="4463497" y="3031335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126;p79">
            <a:extLst>
              <a:ext uri="{FF2B5EF4-FFF2-40B4-BE49-F238E27FC236}">
                <a16:creationId xmlns:a16="http://schemas.microsoft.com/office/drawing/2014/main" id="{567E3320-6407-4B87-837D-E4181BADFD10}"/>
              </a:ext>
            </a:extLst>
          </p:cNvPr>
          <p:cNvSpPr/>
          <p:nvPr/>
        </p:nvSpPr>
        <p:spPr>
          <a:xfrm>
            <a:off x="4687335" y="3222991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113;p79">
            <a:extLst>
              <a:ext uri="{FF2B5EF4-FFF2-40B4-BE49-F238E27FC236}">
                <a16:creationId xmlns:a16="http://schemas.microsoft.com/office/drawing/2014/main" id="{C4C900E4-C75A-9F09-447A-9FE62188D7BB}"/>
              </a:ext>
            </a:extLst>
          </p:cNvPr>
          <p:cNvSpPr/>
          <p:nvPr/>
        </p:nvSpPr>
        <p:spPr>
          <a:xfrm>
            <a:off x="4684902" y="2080797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13;p79">
            <a:extLst>
              <a:ext uri="{FF2B5EF4-FFF2-40B4-BE49-F238E27FC236}">
                <a16:creationId xmlns:a16="http://schemas.microsoft.com/office/drawing/2014/main" id="{F6BE2BF9-8330-E71F-66C2-A323AF63B66E}"/>
              </a:ext>
            </a:extLst>
          </p:cNvPr>
          <p:cNvSpPr/>
          <p:nvPr/>
        </p:nvSpPr>
        <p:spPr>
          <a:xfrm>
            <a:off x="4787154" y="2020324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118;p79">
            <a:extLst>
              <a:ext uri="{FF2B5EF4-FFF2-40B4-BE49-F238E27FC236}">
                <a16:creationId xmlns:a16="http://schemas.microsoft.com/office/drawing/2014/main" id="{D9FB9671-F191-88A5-EE1A-5A5C8715143A}"/>
              </a:ext>
            </a:extLst>
          </p:cNvPr>
          <p:cNvSpPr/>
          <p:nvPr/>
        </p:nvSpPr>
        <p:spPr>
          <a:xfrm>
            <a:off x="4886243" y="2193205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129;p79">
            <a:extLst>
              <a:ext uri="{FF2B5EF4-FFF2-40B4-BE49-F238E27FC236}">
                <a16:creationId xmlns:a16="http://schemas.microsoft.com/office/drawing/2014/main" id="{B534872B-4409-BFA3-B6B7-3E9A73422865}"/>
              </a:ext>
            </a:extLst>
          </p:cNvPr>
          <p:cNvSpPr/>
          <p:nvPr/>
        </p:nvSpPr>
        <p:spPr>
          <a:xfrm>
            <a:off x="6757945" y="2875826"/>
            <a:ext cx="36000" cy="36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00" tIns="81000" rIns="91425" bIns="81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Font typeface="Arial"/>
              <a:buNone/>
            </a:pPr>
            <a:endParaRPr sz="1275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AF24F1EC-9EDD-EC62-1DEA-80FE4DD0B203}"/>
              </a:ext>
            </a:extLst>
          </p:cNvPr>
          <p:cNvSpPr txBox="1">
            <a:spLocks/>
          </p:cNvSpPr>
          <p:nvPr/>
        </p:nvSpPr>
        <p:spPr>
          <a:xfrm>
            <a:off x="3124519" y="29587"/>
            <a:ext cx="2993677" cy="307777"/>
          </a:xfrm>
          <a:prstGeom prst="rect">
            <a:avLst/>
          </a:prstGeom>
        </p:spPr>
        <p:txBody>
          <a:bodyPr vert="horz" lIns="36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de-DE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Last Update: 6.12.2022</a:t>
            </a:r>
          </a:p>
        </p:txBody>
      </p: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D398F311-E8B7-C38B-D5B7-40DB494ADBE8}"/>
              </a:ext>
            </a:extLst>
          </p:cNvPr>
          <p:cNvGrpSpPr/>
          <p:nvPr/>
        </p:nvGrpSpPr>
        <p:grpSpPr>
          <a:xfrm>
            <a:off x="940019" y="4168978"/>
            <a:ext cx="1943200" cy="578596"/>
            <a:chOff x="940019" y="4168978"/>
            <a:chExt cx="1943200" cy="578596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5DECA433-8028-7CD2-6CCE-1E7DB4511EAB}"/>
                </a:ext>
              </a:extLst>
            </p:cNvPr>
            <p:cNvSpPr/>
            <p:nvPr/>
          </p:nvSpPr>
          <p:spPr>
            <a:xfrm>
              <a:off x="1046741" y="4168978"/>
              <a:ext cx="1761147" cy="578596"/>
            </a:xfrm>
            <a:prstGeom prst="rect">
              <a:avLst/>
            </a:prstGeom>
            <a:solidFill>
              <a:schemeClr val="bg2">
                <a:lumMod val="50000"/>
                <a:alpha val="1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algn="ctr"/>
              <a:endParaRPr lang="de-DE" sz="1700" dirty="0" err="1">
                <a:solidFill>
                  <a:prstClr val="white"/>
                </a:solidFill>
                <a:latin typeface="BentonSans-Book"/>
                <a:cs typeface="BentonSans-Book"/>
              </a:endParaRPr>
            </a:p>
          </p:txBody>
        </p:sp>
        <p:sp>
          <p:nvSpPr>
            <p:cNvPr id="301" name="Google Shape;1145;p79"/>
            <p:cNvSpPr txBox="1"/>
            <p:nvPr/>
          </p:nvSpPr>
          <p:spPr>
            <a:xfrm>
              <a:off x="940019" y="4208399"/>
              <a:ext cx="1943200" cy="4998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400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100"/>
                <a:buFont typeface="Calibri"/>
                <a:buNone/>
              </a:pPr>
              <a:r>
                <a:rPr lang="en" sz="12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North America: 5 locations</a:t>
              </a:r>
              <a:endParaRPr sz="1800" dirty="0">
                <a:solidFill>
                  <a:schemeClr val="accent2"/>
                </a:solidFill>
              </a:endParaRPr>
            </a:p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C3F4D"/>
                </a:buClr>
                <a:buSzPts val="900"/>
                <a:buFont typeface="Calibri"/>
                <a:buNone/>
              </a:pPr>
              <a:r>
                <a:rPr lang="en" sz="1000" b="0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Chicago, Dallas, New York, </a:t>
              </a:r>
              <a:br>
                <a:rPr lang="en" sz="1000" b="0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" sz="1000" b="0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Phoenix, Richmond</a:t>
              </a:r>
              <a:endParaRPr sz="1000" b="0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9B4FDB69-11A0-294A-7C23-B37DDD78420A}"/>
              </a:ext>
            </a:extLst>
          </p:cNvPr>
          <p:cNvGrpSpPr/>
          <p:nvPr/>
        </p:nvGrpSpPr>
        <p:grpSpPr>
          <a:xfrm>
            <a:off x="2920253" y="3680163"/>
            <a:ext cx="3461374" cy="1107251"/>
            <a:chOff x="2920253" y="3680163"/>
            <a:chExt cx="3461374" cy="1107251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477CC4D4-35FE-D1C6-5ECD-642F20A65CAE}"/>
                </a:ext>
              </a:extLst>
            </p:cNvPr>
            <p:cNvSpPr/>
            <p:nvPr/>
          </p:nvSpPr>
          <p:spPr>
            <a:xfrm>
              <a:off x="2920253" y="3680163"/>
              <a:ext cx="3461374" cy="1056452"/>
            </a:xfrm>
            <a:prstGeom prst="rect">
              <a:avLst/>
            </a:prstGeom>
            <a:solidFill>
              <a:schemeClr val="bg2">
                <a:lumMod val="50000"/>
                <a:alpha val="1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algn="ctr"/>
              <a:endParaRPr lang="de-DE" sz="1700" dirty="0" err="1">
                <a:solidFill>
                  <a:prstClr val="white"/>
                </a:solidFill>
                <a:latin typeface="BentonSans-Book"/>
                <a:cs typeface="BentonSans-Book"/>
              </a:endParaRPr>
            </a:p>
          </p:txBody>
        </p:sp>
        <p:sp>
          <p:nvSpPr>
            <p:cNvPr id="295" name="Google Shape;1139;p79"/>
            <p:cNvSpPr txBox="1"/>
            <p:nvPr/>
          </p:nvSpPr>
          <p:spPr>
            <a:xfrm>
              <a:off x="2989700" y="3748861"/>
              <a:ext cx="3314647" cy="1038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100"/>
                <a:buFont typeface="Calibri"/>
                <a:buNone/>
              </a:pPr>
              <a:r>
                <a:rPr lang="en" sz="12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EMEA: 28 locations</a:t>
              </a:r>
              <a:endParaRPr sz="1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eaLnBrk="0" hangingPunct="0">
                <a:defRPr/>
              </a:pPr>
              <a:r>
                <a:rPr lang="en" sz="1000" b="0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Aqaba, Athens, Baghdad, Barcelona, </a:t>
              </a:r>
              <a:r>
                <a:rPr lang="en" sz="1000" b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Berlin, Bucharest, Copenhagen, Dubai, Dusseldorf, </a:t>
              </a:r>
              <a:r>
                <a:rPr lang="en-US" sz="1000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Esbjerg</a:t>
              </a:r>
              <a:r>
                <a:rPr lang="de-DE" sz="1000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, </a:t>
              </a:r>
              <a:r>
                <a:rPr lang="en" sz="1000" b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Frankfurt, Hamburg, Helsinki, Istanbul, Kinshasa, </a:t>
              </a:r>
              <a:r>
                <a:rPr lang="en-US" sz="1000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Kristiansand</a:t>
              </a:r>
              <a:r>
                <a:rPr lang="de-DE" sz="1000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, Lagos, </a:t>
              </a:r>
              <a:r>
                <a:rPr lang="en" sz="1000" b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Leipzig, Lisbon, Madrid, Marseille, Munich, Oslo, Palermo, Prague, Ruhr </a:t>
              </a:r>
              <a:r>
                <a:rPr lang="en" sz="1000" b="0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region, Tripoli, Warsaw</a:t>
              </a:r>
              <a:endParaRPr sz="1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65E02E30-8A0C-AA2B-F6D2-48833F4ABD6F}"/>
              </a:ext>
            </a:extLst>
          </p:cNvPr>
          <p:cNvGrpSpPr/>
          <p:nvPr/>
        </p:nvGrpSpPr>
        <p:grpSpPr>
          <a:xfrm>
            <a:off x="6496986" y="4149044"/>
            <a:ext cx="2458001" cy="579514"/>
            <a:chOff x="6496986" y="4149044"/>
            <a:chExt cx="2458001" cy="579514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CEA722DA-4207-2AA8-9606-D8B91610B1BF}"/>
                </a:ext>
              </a:extLst>
            </p:cNvPr>
            <p:cNvSpPr/>
            <p:nvPr/>
          </p:nvSpPr>
          <p:spPr>
            <a:xfrm>
              <a:off x="6496986" y="4149044"/>
              <a:ext cx="2458001" cy="579514"/>
            </a:xfrm>
            <a:prstGeom prst="rect">
              <a:avLst/>
            </a:prstGeom>
            <a:solidFill>
              <a:schemeClr val="bg2">
                <a:lumMod val="50000"/>
                <a:alpha val="1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algn="ctr"/>
              <a:endParaRPr lang="de-DE" sz="1700" dirty="0" err="1">
                <a:solidFill>
                  <a:prstClr val="white"/>
                </a:solidFill>
                <a:latin typeface="BentonSans-Book"/>
                <a:cs typeface="BentonSans-Book"/>
              </a:endParaRPr>
            </a:p>
          </p:txBody>
        </p:sp>
        <p:sp>
          <p:nvSpPr>
            <p:cNvPr id="294" name="Google Shape;1138;p79"/>
            <p:cNvSpPr txBox="1"/>
            <p:nvPr/>
          </p:nvSpPr>
          <p:spPr>
            <a:xfrm>
              <a:off x="6553622" y="4182761"/>
              <a:ext cx="2376409" cy="504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100"/>
                <a:buFont typeface="Calibri"/>
                <a:buNone/>
              </a:pPr>
              <a:r>
                <a:rPr lang="en" sz="12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Asia Pacific: 9 locations</a:t>
              </a:r>
              <a:endParaRPr sz="11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C3F4D"/>
                </a:buClr>
                <a:buSzPts val="900"/>
                <a:buFont typeface="Calibri"/>
                <a:buNone/>
              </a:pPr>
              <a:r>
                <a:rPr lang="en" sz="1000" b="0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Brunei, Chennai, Delhi, Johor Bahru, Kolkata, Kuala Lumpur, Manila, Mumbai, Singapore</a:t>
              </a:r>
              <a:endParaRPr sz="1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AC13239E-94B2-10F6-37F1-152F14746A4A}"/>
              </a:ext>
            </a:extLst>
          </p:cNvPr>
          <p:cNvGrpSpPr/>
          <p:nvPr/>
        </p:nvGrpSpPr>
        <p:grpSpPr>
          <a:xfrm>
            <a:off x="7626288" y="1320745"/>
            <a:ext cx="1309579" cy="1814478"/>
            <a:chOff x="7626288" y="1320745"/>
            <a:chExt cx="1309579" cy="1814478"/>
          </a:xfrm>
        </p:grpSpPr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A3076208-8240-0C12-0D66-2B9CDFA9F5F9}"/>
                </a:ext>
              </a:extLst>
            </p:cNvPr>
            <p:cNvGrpSpPr/>
            <p:nvPr/>
          </p:nvGrpSpPr>
          <p:grpSpPr>
            <a:xfrm>
              <a:off x="7626288" y="1320745"/>
              <a:ext cx="1309579" cy="1814478"/>
              <a:chOff x="7644476" y="1480831"/>
              <a:chExt cx="1309579" cy="1814478"/>
            </a:xfrm>
          </p:grpSpPr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2BDA2467-FA07-244D-89F3-D54D1EA1707F}"/>
                  </a:ext>
                </a:extLst>
              </p:cNvPr>
              <p:cNvSpPr/>
              <p:nvPr/>
            </p:nvSpPr>
            <p:spPr>
              <a:xfrm>
                <a:off x="7644476" y="1480831"/>
                <a:ext cx="1309579" cy="1814478"/>
              </a:xfrm>
              <a:prstGeom prst="rect">
                <a:avLst/>
              </a:prstGeom>
              <a:solidFill>
                <a:schemeClr val="bg2">
                  <a:lumMod val="50000"/>
                  <a:alpha val="12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bIns="108000" rtlCol="0" anchor="ctr"/>
              <a:lstStyle/>
              <a:p>
                <a:pPr algn="ctr"/>
                <a:endParaRPr lang="de-DE" sz="1700" dirty="0" err="1">
                  <a:solidFill>
                    <a:prstClr val="white"/>
                  </a:solidFill>
                  <a:latin typeface="BentonSans-Book"/>
                  <a:cs typeface="BentonSans-Book"/>
                </a:endParaRPr>
              </a:p>
            </p:txBody>
          </p:sp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627481F9-995A-D400-8D0B-5066BAC126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979" t="11154" r="83734" b="67277"/>
              <a:stretch/>
            </p:blipFill>
            <p:spPr>
              <a:xfrm>
                <a:off x="8114345" y="1557454"/>
                <a:ext cx="390006" cy="38782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</p:pic>
          <p:pic>
            <p:nvPicPr>
              <p:cNvPr id="22" name="Grafik 21">
                <a:extLst>
                  <a:ext uri="{FF2B5EF4-FFF2-40B4-BE49-F238E27FC236}">
                    <a16:creationId xmlns:a16="http://schemas.microsoft.com/office/drawing/2014/main" id="{BEFEF657-CB1A-396A-0B54-D822D0F965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7674087" y="2142284"/>
                <a:ext cx="297039" cy="411057"/>
              </a:xfrm>
              <a:prstGeom prst="rect">
                <a:avLst/>
              </a:prstGeom>
            </p:spPr>
          </p:pic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D197DA8B-78CE-9179-D004-0F47A48D23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7991789" y="2142284"/>
                <a:ext cx="297039" cy="411057"/>
              </a:xfrm>
              <a:prstGeom prst="rect">
                <a:avLst/>
              </a:prstGeom>
            </p:spPr>
          </p:pic>
          <p:pic>
            <p:nvPicPr>
              <p:cNvPr id="24" name="Grafik 23">
                <a:extLst>
                  <a:ext uri="{FF2B5EF4-FFF2-40B4-BE49-F238E27FC236}">
                    <a16:creationId xmlns:a16="http://schemas.microsoft.com/office/drawing/2014/main" id="{1DD1B2AD-3D6B-6497-F3DF-F4274CF0FC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8305361" y="2142284"/>
                <a:ext cx="297039" cy="411057"/>
              </a:xfrm>
              <a:prstGeom prst="rect">
                <a:avLst/>
              </a:prstGeom>
            </p:spPr>
          </p:pic>
          <p:pic>
            <p:nvPicPr>
              <p:cNvPr id="25" name="Grafik 24">
                <a:extLst>
                  <a:ext uri="{FF2B5EF4-FFF2-40B4-BE49-F238E27FC236}">
                    <a16:creationId xmlns:a16="http://schemas.microsoft.com/office/drawing/2014/main" id="{82591EFA-8BB5-ED1A-651F-4C4562B41B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8622039" y="2142284"/>
                <a:ext cx="297039" cy="411057"/>
              </a:xfrm>
              <a:prstGeom prst="rect">
                <a:avLst/>
              </a:prstGeom>
            </p:spPr>
          </p:pic>
          <p:sp>
            <p:nvSpPr>
              <p:cNvPr id="26" name="Google Shape;1139;p79">
                <a:extLst>
                  <a:ext uri="{FF2B5EF4-FFF2-40B4-BE49-F238E27FC236}">
                    <a16:creationId xmlns:a16="http://schemas.microsoft.com/office/drawing/2014/main" id="{714B67E9-83EA-D8AA-246B-8D159096D3AF}"/>
                  </a:ext>
                </a:extLst>
              </p:cNvPr>
              <p:cNvSpPr txBox="1"/>
              <p:nvPr/>
            </p:nvSpPr>
            <p:spPr>
              <a:xfrm>
                <a:off x="7720192" y="1999631"/>
                <a:ext cx="279482" cy="166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1100"/>
                  <a:buFont typeface="Calibri"/>
                  <a:buNone/>
                </a:pPr>
                <a:r>
                  <a:rPr lang="de-DE" sz="900" b="1" i="0" u="none" strike="noStrike" cap="none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2022</a:t>
                </a:r>
                <a:endParaRPr sz="11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7" name="Google Shape;1139;p79">
                <a:extLst>
                  <a:ext uri="{FF2B5EF4-FFF2-40B4-BE49-F238E27FC236}">
                    <a16:creationId xmlns:a16="http://schemas.microsoft.com/office/drawing/2014/main" id="{3E1AC842-A87D-F255-3F94-904322109488}"/>
                  </a:ext>
                </a:extLst>
              </p:cNvPr>
              <p:cNvSpPr txBox="1"/>
              <p:nvPr/>
            </p:nvSpPr>
            <p:spPr>
              <a:xfrm>
                <a:off x="8018286" y="1999631"/>
                <a:ext cx="279482" cy="166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1100"/>
                  <a:buFont typeface="Calibri"/>
                  <a:buNone/>
                </a:pPr>
                <a:r>
                  <a:rPr lang="de-DE" sz="900" b="1" i="0" u="none" strike="noStrike" cap="none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2021</a:t>
                </a:r>
                <a:endParaRPr sz="11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" name="Google Shape;1139;p79">
                <a:extLst>
                  <a:ext uri="{FF2B5EF4-FFF2-40B4-BE49-F238E27FC236}">
                    <a16:creationId xmlns:a16="http://schemas.microsoft.com/office/drawing/2014/main" id="{5A62F1E8-903F-4E1C-8411-608AEABE137F}"/>
                  </a:ext>
                </a:extLst>
              </p:cNvPr>
              <p:cNvSpPr txBox="1"/>
              <p:nvPr/>
            </p:nvSpPr>
            <p:spPr>
              <a:xfrm>
                <a:off x="8344044" y="1999631"/>
                <a:ext cx="279482" cy="166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1100"/>
                  <a:buFont typeface="Calibri"/>
                  <a:buNone/>
                </a:pPr>
                <a:r>
                  <a:rPr lang="de-DE" sz="900" b="1" i="0" u="none" strike="noStrike" cap="none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2020</a:t>
                </a:r>
                <a:endParaRPr sz="11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9" name="Google Shape;1139;p79">
                <a:extLst>
                  <a:ext uri="{FF2B5EF4-FFF2-40B4-BE49-F238E27FC236}">
                    <a16:creationId xmlns:a16="http://schemas.microsoft.com/office/drawing/2014/main" id="{39C11C01-A73A-2C24-01B4-47D8DF4CC7D2}"/>
                  </a:ext>
                </a:extLst>
              </p:cNvPr>
              <p:cNvSpPr txBox="1"/>
              <p:nvPr/>
            </p:nvSpPr>
            <p:spPr>
              <a:xfrm>
                <a:off x="8642138" y="1999631"/>
                <a:ext cx="279482" cy="166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1100"/>
                  <a:buFont typeface="Calibri"/>
                  <a:buNone/>
                </a:pPr>
                <a:r>
                  <a:rPr lang="de-DE" sz="900" b="1" i="0" u="none" strike="noStrike" cap="none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2019</a:t>
                </a:r>
                <a:endParaRPr sz="1100" b="1" dirty="0">
                  <a:solidFill>
                    <a:schemeClr val="accent2"/>
                  </a:solidFill>
                </a:endParaRPr>
              </a:p>
            </p:txBody>
          </p:sp>
          <p:pic>
            <p:nvPicPr>
              <p:cNvPr id="30" name="Grafik 29">
                <a:extLst>
                  <a:ext uri="{FF2B5EF4-FFF2-40B4-BE49-F238E27FC236}">
                    <a16:creationId xmlns:a16="http://schemas.microsoft.com/office/drawing/2014/main" id="{7821497D-68D5-5F08-C04C-4B045E6E93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7678074" y="2790312"/>
                <a:ext cx="297039" cy="411057"/>
              </a:xfrm>
              <a:prstGeom prst="rect">
                <a:avLst/>
              </a:prstGeom>
            </p:spPr>
          </p:pic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id="{F9B8F886-0AAC-53B0-F39C-817E319F09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7995776" y="2790312"/>
                <a:ext cx="297039" cy="411057"/>
              </a:xfrm>
              <a:prstGeom prst="rect">
                <a:avLst/>
              </a:prstGeom>
            </p:spPr>
          </p:pic>
          <p:pic>
            <p:nvPicPr>
              <p:cNvPr id="32" name="Grafik 31">
                <a:extLst>
                  <a:ext uri="{FF2B5EF4-FFF2-40B4-BE49-F238E27FC236}">
                    <a16:creationId xmlns:a16="http://schemas.microsoft.com/office/drawing/2014/main" id="{99723D87-3DA6-F618-3B02-4174D44DC6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8309348" y="2790312"/>
                <a:ext cx="297039" cy="411057"/>
              </a:xfrm>
              <a:prstGeom prst="rect">
                <a:avLst/>
              </a:prstGeom>
            </p:spPr>
          </p:pic>
          <p:pic>
            <p:nvPicPr>
              <p:cNvPr id="33" name="Grafik 32">
                <a:extLst>
                  <a:ext uri="{FF2B5EF4-FFF2-40B4-BE49-F238E27FC236}">
                    <a16:creationId xmlns:a16="http://schemas.microsoft.com/office/drawing/2014/main" id="{EC20FF7D-B389-66D9-2590-4081964D84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9943" t="6760" r="24398" b="18366"/>
              <a:stretch/>
            </p:blipFill>
            <p:spPr>
              <a:xfrm>
                <a:off x="8626026" y="2790312"/>
                <a:ext cx="297039" cy="411057"/>
              </a:xfrm>
              <a:prstGeom prst="rect">
                <a:avLst/>
              </a:prstGeom>
            </p:spPr>
          </p:pic>
        </p:grpSp>
        <p:sp>
          <p:nvSpPr>
            <p:cNvPr id="39" name="Google Shape;1139;p79">
              <a:extLst>
                <a:ext uri="{FF2B5EF4-FFF2-40B4-BE49-F238E27FC236}">
                  <a16:creationId xmlns:a16="http://schemas.microsoft.com/office/drawing/2014/main" id="{8979F704-97CD-2503-17EB-85B0670B1C49}"/>
                </a:ext>
              </a:extLst>
            </p:cNvPr>
            <p:cNvSpPr txBox="1"/>
            <p:nvPr/>
          </p:nvSpPr>
          <p:spPr>
            <a:xfrm>
              <a:off x="7704744" y="2496660"/>
              <a:ext cx="279482" cy="166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100"/>
                <a:buFont typeface="Calibri"/>
                <a:buNone/>
              </a:pPr>
              <a:r>
                <a:rPr lang="de-DE" sz="9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2018</a:t>
              </a:r>
              <a:endParaRPr sz="1100" b="1" dirty="0">
                <a:solidFill>
                  <a:schemeClr val="accent2"/>
                </a:solidFill>
              </a:endParaRPr>
            </a:p>
          </p:txBody>
        </p:sp>
        <p:sp>
          <p:nvSpPr>
            <p:cNvPr id="40" name="Google Shape;1139;p79">
              <a:extLst>
                <a:ext uri="{FF2B5EF4-FFF2-40B4-BE49-F238E27FC236}">
                  <a16:creationId xmlns:a16="http://schemas.microsoft.com/office/drawing/2014/main" id="{45DFA149-65F1-6744-BC03-F0CCFA4E9576}"/>
                </a:ext>
              </a:extLst>
            </p:cNvPr>
            <p:cNvSpPr txBox="1"/>
            <p:nvPr/>
          </p:nvSpPr>
          <p:spPr>
            <a:xfrm>
              <a:off x="8002838" y="2496660"/>
              <a:ext cx="279482" cy="166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100"/>
                <a:buFont typeface="Calibri"/>
                <a:buNone/>
              </a:pPr>
              <a:r>
                <a:rPr lang="de-DE" sz="9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2017</a:t>
              </a:r>
              <a:endParaRPr sz="1100" b="1" dirty="0">
                <a:solidFill>
                  <a:schemeClr val="accent2"/>
                </a:solidFill>
              </a:endParaRPr>
            </a:p>
          </p:txBody>
        </p:sp>
        <p:sp>
          <p:nvSpPr>
            <p:cNvPr id="41" name="Google Shape;1139;p79">
              <a:extLst>
                <a:ext uri="{FF2B5EF4-FFF2-40B4-BE49-F238E27FC236}">
                  <a16:creationId xmlns:a16="http://schemas.microsoft.com/office/drawing/2014/main" id="{213AA5D8-815E-5573-BAC2-97F37D998F67}"/>
                </a:ext>
              </a:extLst>
            </p:cNvPr>
            <p:cNvSpPr txBox="1"/>
            <p:nvPr/>
          </p:nvSpPr>
          <p:spPr>
            <a:xfrm>
              <a:off x="8328596" y="2496660"/>
              <a:ext cx="279482" cy="166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100"/>
                <a:buFont typeface="Calibri"/>
                <a:buNone/>
              </a:pPr>
              <a:r>
                <a:rPr lang="de-DE" sz="9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2016</a:t>
              </a:r>
              <a:endParaRPr sz="1100" b="1" dirty="0">
                <a:solidFill>
                  <a:schemeClr val="accent2"/>
                </a:solidFill>
              </a:endParaRPr>
            </a:p>
          </p:txBody>
        </p:sp>
        <p:sp>
          <p:nvSpPr>
            <p:cNvPr id="42" name="Google Shape;1139;p79">
              <a:extLst>
                <a:ext uri="{FF2B5EF4-FFF2-40B4-BE49-F238E27FC236}">
                  <a16:creationId xmlns:a16="http://schemas.microsoft.com/office/drawing/2014/main" id="{4D0EA7A6-6DFE-017D-4C53-801381E87252}"/>
                </a:ext>
              </a:extLst>
            </p:cNvPr>
            <p:cNvSpPr txBox="1"/>
            <p:nvPr/>
          </p:nvSpPr>
          <p:spPr>
            <a:xfrm>
              <a:off x="8626690" y="2496660"/>
              <a:ext cx="279482" cy="166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100"/>
                <a:buFont typeface="Calibri"/>
                <a:buNone/>
              </a:pPr>
              <a:r>
                <a:rPr lang="de-DE" sz="9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2015</a:t>
              </a:r>
              <a:endParaRPr sz="11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CDFB067F-49A1-D98A-92EC-89F2F96E14F2}"/>
              </a:ext>
            </a:extLst>
          </p:cNvPr>
          <p:cNvGrpSpPr/>
          <p:nvPr/>
        </p:nvGrpSpPr>
        <p:grpSpPr>
          <a:xfrm>
            <a:off x="222672" y="950229"/>
            <a:ext cx="1415870" cy="3146975"/>
            <a:chOff x="222672" y="950229"/>
            <a:chExt cx="1415870" cy="3146975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1A41A1FE-9190-442F-0E83-168321FF9068}"/>
                </a:ext>
              </a:extLst>
            </p:cNvPr>
            <p:cNvSpPr/>
            <p:nvPr/>
          </p:nvSpPr>
          <p:spPr>
            <a:xfrm>
              <a:off x="222672" y="950229"/>
              <a:ext cx="1309579" cy="3146975"/>
            </a:xfrm>
            <a:prstGeom prst="rect">
              <a:avLst/>
            </a:prstGeom>
            <a:solidFill>
              <a:schemeClr val="bg2">
                <a:lumMod val="50000"/>
                <a:alpha val="1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algn="ctr"/>
              <a:endParaRPr lang="de-DE" sz="1700" dirty="0" err="1">
                <a:solidFill>
                  <a:prstClr val="white"/>
                </a:solidFill>
                <a:latin typeface="BentonSans-Book"/>
                <a:cs typeface="BentonSans-Book"/>
              </a:endParaRPr>
            </a:p>
          </p:txBody>
        </p:sp>
        <p:sp>
          <p:nvSpPr>
            <p:cNvPr id="297" name="Google Shape;1141;p79"/>
            <p:cNvSpPr txBox="1"/>
            <p:nvPr/>
          </p:nvSpPr>
          <p:spPr>
            <a:xfrm>
              <a:off x="311016" y="1016701"/>
              <a:ext cx="1327526" cy="360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000"/>
                <a:buFont typeface="Calibri"/>
                <a:buNone/>
              </a:pPr>
              <a:r>
                <a:rPr lang="en" sz="2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40+</a:t>
              </a:r>
              <a:r>
                <a:rPr lang="en" sz="1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br>
                <a:rPr lang="en" sz="1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internet exchanges</a:t>
              </a:r>
              <a:endParaRPr sz="11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1142;p79"/>
            <p:cNvSpPr txBox="1"/>
            <p:nvPr/>
          </p:nvSpPr>
          <p:spPr>
            <a:xfrm>
              <a:off x="311016" y="3581914"/>
              <a:ext cx="1294445" cy="360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000"/>
                <a:buFont typeface="Calibri"/>
                <a:buNone/>
              </a:pPr>
              <a:r>
                <a:rPr lang="en" sz="2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2,700</a:t>
              </a:r>
              <a:r>
                <a:rPr lang="en" sz="1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br>
                <a:rPr lang="en" sz="1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connected networks</a:t>
              </a:r>
              <a:endParaRPr dirty="0">
                <a:solidFill>
                  <a:schemeClr val="accent2"/>
                </a:solidFill>
              </a:endParaRPr>
            </a:p>
          </p:txBody>
        </p:sp>
        <p:sp>
          <p:nvSpPr>
            <p:cNvPr id="299" name="Google Shape;1143;p79"/>
            <p:cNvSpPr txBox="1"/>
            <p:nvPr/>
          </p:nvSpPr>
          <p:spPr>
            <a:xfrm>
              <a:off x="311016" y="2923977"/>
              <a:ext cx="908515" cy="360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000"/>
                <a:buFont typeface="Calibri"/>
                <a:buNone/>
              </a:pPr>
              <a:r>
                <a:rPr lang="en" sz="2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500+</a:t>
              </a: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b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data centers</a:t>
              </a:r>
              <a:endParaRPr sz="105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1144;p79"/>
            <p:cNvSpPr txBox="1"/>
            <p:nvPr/>
          </p:nvSpPr>
          <p:spPr>
            <a:xfrm>
              <a:off x="311016" y="1674638"/>
              <a:ext cx="908515" cy="360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000"/>
                <a:buFont typeface="Calibri"/>
                <a:buNone/>
              </a:pPr>
              <a:r>
                <a:rPr lang="en" sz="2000" b="1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113</a:t>
              </a:r>
              <a:r>
                <a:rPr lang="en" sz="2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+</a:t>
              </a: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b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Tbit capacity</a:t>
              </a:r>
              <a:endParaRPr sz="9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144;p79">
              <a:extLst>
                <a:ext uri="{FF2B5EF4-FFF2-40B4-BE49-F238E27FC236}">
                  <a16:creationId xmlns:a16="http://schemas.microsoft.com/office/drawing/2014/main" id="{9A806282-B52F-368F-256D-5AF9C41747D1}"/>
                </a:ext>
              </a:extLst>
            </p:cNvPr>
            <p:cNvSpPr txBox="1"/>
            <p:nvPr/>
          </p:nvSpPr>
          <p:spPr>
            <a:xfrm>
              <a:off x="317844" y="2318354"/>
              <a:ext cx="1114811" cy="360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000"/>
                <a:buFont typeface="Calibri"/>
                <a:buNone/>
              </a:pPr>
              <a:r>
                <a:rPr lang="en" sz="2000" b="1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17,7</a:t>
              </a:r>
              <a:r>
                <a:rPr lang="en" sz="20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+</a:t>
              </a: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b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" sz="1100" b="1" i="0" u="none" strike="noStrike" cap="none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Tbit/s peak traffic</a:t>
              </a:r>
              <a:endParaRPr sz="9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68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62BD91D59A8C142BAF6B7D95B60ACDA" ma:contentTypeVersion="13" ma:contentTypeDescription="Ein neues Dokument erstellen." ma:contentTypeScope="" ma:versionID="be4b87f2673e4ce94c5d29daf6c18260">
  <xsd:schema xmlns:xsd="http://www.w3.org/2001/XMLSchema" xmlns:xs="http://www.w3.org/2001/XMLSchema" xmlns:p="http://schemas.microsoft.com/office/2006/metadata/properties" xmlns:ns3="053b4a45-24e9-4763-832b-91c499b95444" xmlns:ns4="f89084ae-e2f4-431e-8348-8c2806b14fa1" targetNamespace="http://schemas.microsoft.com/office/2006/metadata/properties" ma:root="true" ma:fieldsID="abc50dc4ed6fed1c976d28e618a96ad9" ns3:_="" ns4:_="">
    <xsd:import namespace="053b4a45-24e9-4763-832b-91c499b95444"/>
    <xsd:import namespace="f89084ae-e2f4-431e-8348-8c2806b14fa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3b4a45-24e9-4763-832b-91c499b954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9084ae-e2f4-431e-8348-8c2806b14f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BC949C-08A6-4656-9320-64C5F66CB396}">
  <ds:schemaRefs>
    <ds:schemaRef ds:uri="053b4a45-24e9-4763-832b-91c499b95444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89084ae-e2f4-431e-8348-8c2806b14fa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4007086-1C18-4917-8AD0-5A7C410666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F25FEA-2C2E-4B61-AF8A-503C28496F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3b4a45-24e9-4763-832b-91c499b95444"/>
    <ds:schemaRef ds:uri="f89084ae-e2f4-431e-8348-8c2806b14f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DE-CIx_Mater.potx</Template>
  <TotalTime>0</TotalTime>
  <Words>155</Words>
  <Application>Microsoft Office PowerPoint</Application>
  <PresentationFormat>Bildschirmpräsentation (16:9)</PresentationFormat>
  <Paragraphs>23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Arial</vt:lpstr>
      <vt:lpstr>BentonSans-Book</vt:lpstr>
      <vt:lpstr>Calibri</vt:lpstr>
      <vt:lpstr>Symbol</vt:lpstr>
      <vt:lpstr>Wingdings 3</vt:lpstr>
      <vt:lpstr>DE-CIX Master light 2021</vt:lpstr>
      <vt:lpstr>1_DE-CIX Master light 2021</vt:lpstr>
      <vt:lpstr>2_DE-CIX Master light 2021</vt:lpstr>
      <vt:lpstr>DE-CIX – the largest carrier &amp; data center neutral interconnection ecosystem in the world</vt:lpstr>
    </vt:vector>
  </TitlesOfParts>
  <Company>Die Firma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Robert Mangelmann</dc:creator>
  <cp:lastModifiedBy>Juha-Pekka Ojala</cp:lastModifiedBy>
  <cp:revision>1209</cp:revision>
  <cp:lastPrinted>2017-02-21T09:15:13Z</cp:lastPrinted>
  <dcterms:created xsi:type="dcterms:W3CDTF">2015-08-11T09:51:46Z</dcterms:created>
  <dcterms:modified xsi:type="dcterms:W3CDTF">2022-12-06T09:24:51Z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0x010100962BD91D59A8C142BAF6B7D95B60ACDA</vt:lpwstr>
  </property>
</Properties>
</file>