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handoutMasterIdLst>
    <p:handoutMasterId r:id="rId21"/>
  </p:handoutMasterIdLst>
  <p:sldIdLst>
    <p:sldId id="256" r:id="rId5"/>
    <p:sldId id="6192" r:id="rId6"/>
    <p:sldId id="1396" r:id="rId7"/>
    <p:sldId id="1397" r:id="rId8"/>
    <p:sldId id="1398" r:id="rId9"/>
    <p:sldId id="1399" r:id="rId10"/>
    <p:sldId id="6194" r:id="rId11"/>
    <p:sldId id="6163" r:id="rId12"/>
    <p:sldId id="6165" r:id="rId13"/>
    <p:sldId id="6168" r:id="rId14"/>
    <p:sldId id="6195" r:id="rId15"/>
    <p:sldId id="6177" r:id="rId16"/>
    <p:sldId id="6193" r:id="rId17"/>
    <p:sldId id="6142" r:id="rId18"/>
    <p:sldId id="619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19F830E-4054-BC7F-6E18-74FDF0AF016F}" name="Sylvia Cadena" initials="SC" userId="S::sylvia@apnic.net::367579f2-9089-4ab5-af3a-b75163665c44" providerId="AD"/>
  <p188:author id="{1B7C5379-5FC0-ABA1-6516-C109ADEF595E}" name="Ellisha Heppner" initials="EH" userId="S::ellisha.heppner@apnic.net::2e758167-b4d9-441b-b3f8-fee86d4529ba" providerId="AD"/>
  <p188:author id="{F6160EDC-6725-DCA3-2FF7-2FC9B64F5451}" name="Ann Kerrison-Liu" initials="AK" userId="S::ann.kerrisonliu@apnic.net::313ec6e0-ad04-4955-837b-aafd2361114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9993D"/>
    <a:srgbClr val="CE762F"/>
    <a:srgbClr val="E4B44C"/>
    <a:srgbClr val="A1BC31"/>
    <a:srgbClr val="00A44D"/>
    <a:srgbClr val="EDD2A9"/>
    <a:srgbClr val="B9943B"/>
    <a:srgbClr val="F2F2F2"/>
    <a:srgbClr val="00A77E"/>
    <a:srgbClr val="9B37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444" autoAdjust="0"/>
    <p:restoredTop sz="94077" autoAdjust="0"/>
  </p:normalViewPr>
  <p:slideViewPr>
    <p:cSldViewPr showGuides="1">
      <p:cViewPr varScale="1">
        <p:scale>
          <a:sx n="117" d="100"/>
          <a:sy n="117" d="100"/>
        </p:scale>
        <p:origin x="192" y="208"/>
      </p:cViewPr>
      <p:guideLst>
        <p:guide orient="horz" pos="2160"/>
        <p:guide pos="3840"/>
      </p:guideLst>
    </p:cSldViewPr>
  </p:slideViewPr>
  <p:notesTextViewPr>
    <p:cViewPr>
      <p:scale>
        <a:sx n="1" d="1"/>
        <a:sy n="1" d="1"/>
      </p:scale>
      <p:origin x="0" y="0"/>
    </p:cViewPr>
  </p:notesTextViewPr>
  <p:notesViewPr>
    <p:cSldViewPr showGuides="1">
      <p:cViewPr varScale="1">
        <p:scale>
          <a:sx n="48" d="100"/>
          <a:sy n="48" d="100"/>
        </p:scale>
        <p:origin x="-2724"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12A36AD-C140-47B5-A0AA-2808AF1C1C9D}" type="datetimeFigureOut">
              <a:rPr lang="en-AU" smtClean="0"/>
              <a:t>28/11/2025</a:t>
            </a:fld>
            <a:endParaRPr lang="en-AU"/>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6A420D9-E2BA-4BD5-B845-F55DFC0118AC}" type="slidenum">
              <a:rPr lang="en-AU" smtClean="0"/>
              <a:t>‹#›</a:t>
            </a:fld>
            <a:endParaRPr lang="en-AU"/>
          </a:p>
        </p:txBody>
      </p:sp>
    </p:spTree>
    <p:extLst>
      <p:ext uri="{BB962C8B-B14F-4D97-AF65-F5344CB8AC3E}">
        <p14:creationId xmlns:p14="http://schemas.microsoft.com/office/powerpoint/2010/main" val="26849784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63829E-EB69-4A98-9D54-8D6822520B27}" type="datetimeFigureOut">
              <a:rPr lang="en-AU" smtClean="0"/>
              <a:t>28/11/2025</a:t>
            </a:fld>
            <a:endParaRPr lang="en-AU"/>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F05BAA-92F6-4DEA-A832-E4B15A2F525C}" type="slidenum">
              <a:rPr lang="en-AU" smtClean="0"/>
              <a:t>‹#›</a:t>
            </a:fld>
            <a:endParaRPr lang="en-AU"/>
          </a:p>
        </p:txBody>
      </p:sp>
    </p:spTree>
    <p:extLst>
      <p:ext uri="{BB962C8B-B14F-4D97-AF65-F5344CB8AC3E}">
        <p14:creationId xmlns:p14="http://schemas.microsoft.com/office/powerpoint/2010/main" val="2039978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20D7F3-EDE1-C147-A04A-D4416A638280}" type="slidenum">
              <a:rPr lang="en-GB" altLang="en-US" smtClean="0"/>
              <a:pPr/>
              <a:t>4</a:t>
            </a:fld>
            <a:endParaRPr lang="en-GB" altLang="en-US"/>
          </a:p>
        </p:txBody>
      </p:sp>
    </p:spTree>
    <p:extLst>
      <p:ext uri="{BB962C8B-B14F-4D97-AF65-F5344CB8AC3E}">
        <p14:creationId xmlns:p14="http://schemas.microsoft.com/office/powerpoint/2010/main" val="1657272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F05BAA-92F6-4DEA-A832-E4B15A2F525C}" type="slidenum">
              <a:rPr lang="en-AU" smtClean="0"/>
              <a:t>9</a:t>
            </a:fld>
            <a:endParaRPr lang="en-AU"/>
          </a:p>
        </p:txBody>
      </p:sp>
    </p:spTree>
    <p:extLst>
      <p:ext uri="{BB962C8B-B14F-4D97-AF65-F5344CB8AC3E}">
        <p14:creationId xmlns:p14="http://schemas.microsoft.com/office/powerpoint/2010/main" val="3011119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21" name="Rectangle 20"/>
          <p:cNvSpPr/>
          <p:nvPr userDrawn="1"/>
        </p:nvSpPr>
        <p:spPr>
          <a:xfrm>
            <a:off x="0" y="5733256"/>
            <a:ext cx="12192000" cy="1124744"/>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5" name="Rectangle 4">
            <a:extLst>
              <a:ext uri="{FF2B5EF4-FFF2-40B4-BE49-F238E27FC236}">
                <a16:creationId xmlns:a16="http://schemas.microsoft.com/office/drawing/2014/main" id="{9D9416D3-4BFD-CB09-5C70-A28C37B12DCD}"/>
              </a:ext>
            </a:extLst>
          </p:cNvPr>
          <p:cNvSpPr/>
          <p:nvPr userDrawn="1"/>
        </p:nvSpPr>
        <p:spPr>
          <a:xfrm>
            <a:off x="0" y="476672"/>
            <a:ext cx="12192000" cy="6048672"/>
          </a:xfrm>
          <a:prstGeom prst="rect">
            <a:avLst/>
          </a:prstGeom>
          <a:blipFill dpi="0" rotWithShape="1">
            <a:blip r:embed="rId2" cstate="screen">
              <a:extLst>
                <a:ext uri="{28A0092B-C50C-407E-A947-70E740481C1C}">
                  <a14:useLocalDpi xmlns:a14="http://schemas.microsoft.com/office/drawing/2010/main"/>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p:cNvGrpSpPr/>
          <p:nvPr userDrawn="1"/>
        </p:nvGrpSpPr>
        <p:grpSpPr>
          <a:xfrm>
            <a:off x="0" y="5085184"/>
            <a:ext cx="12192000" cy="1440160"/>
            <a:chOff x="0" y="5085184"/>
            <a:chExt cx="12192000" cy="1440160"/>
          </a:xfrm>
        </p:grpSpPr>
        <p:sp>
          <p:nvSpPr>
            <p:cNvPr id="18" name="Rectangle 17"/>
            <p:cNvSpPr/>
            <p:nvPr userDrawn="1"/>
          </p:nvSpPr>
          <p:spPr>
            <a:xfrm>
              <a:off x="0" y="5085184"/>
              <a:ext cx="12192000" cy="1440160"/>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0" y="5301208"/>
              <a:ext cx="12192000" cy="1224136"/>
            </a:xfrm>
            <a:prstGeom prst="rect">
              <a:avLst/>
            </a:prstGeom>
            <a:solidFill>
              <a:srgbClr val="008000">
                <a:alpha val="6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7" name="Picture 16" descr="APNIC-Foundation-slide-deck-01-01-01.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27384"/>
            <a:ext cx="12192000" cy="6857866"/>
          </a:xfrm>
          <a:prstGeom prst="rect">
            <a:avLst/>
          </a:prstGeom>
          <a:blipFill rotWithShape="1">
            <a:blip r:embed="rId4" cstate="screen">
              <a:extLst>
                <a:ext uri="{28A0092B-C50C-407E-A947-70E740481C1C}">
                  <a14:useLocalDpi xmlns:a14="http://schemas.microsoft.com/office/drawing/2010/main"/>
                </a:ext>
              </a:extLst>
            </a:blip>
            <a:stretch>
              <a:fillRect/>
            </a:stretch>
          </a:blipFill>
        </p:spPr>
      </p:pic>
      <p:sp>
        <p:nvSpPr>
          <p:cNvPr id="2" name="Title 1"/>
          <p:cNvSpPr>
            <a:spLocks noGrp="1"/>
          </p:cNvSpPr>
          <p:nvPr>
            <p:ph type="title" hasCustomPrompt="1"/>
          </p:nvPr>
        </p:nvSpPr>
        <p:spPr>
          <a:xfrm>
            <a:off x="767408" y="5256783"/>
            <a:ext cx="8953848" cy="692497"/>
          </a:xfrm>
        </p:spPr>
        <p:txBody>
          <a:bodyPr anchor="b">
            <a:spAutoFit/>
          </a:bodyPr>
          <a:lstStyle>
            <a:lvl1pPr>
              <a:lnSpc>
                <a:spcPct val="100000"/>
              </a:lnSpc>
              <a:defRPr sz="4500">
                <a:solidFill>
                  <a:srgbClr val="FFFFFF"/>
                </a:solidFill>
              </a:defRPr>
            </a:lvl1pPr>
          </a:lstStyle>
          <a:p>
            <a:r>
              <a:rPr lang="en-US" dirty="0"/>
              <a:t>[Title]</a:t>
            </a:r>
            <a:endParaRPr lang="en-AU" dirty="0"/>
          </a:p>
        </p:txBody>
      </p:sp>
      <p:sp>
        <p:nvSpPr>
          <p:cNvPr id="12" name="Text Placeholder 6">
            <a:extLst>
              <a:ext uri="{FF2B5EF4-FFF2-40B4-BE49-F238E27FC236}">
                <a16:creationId xmlns:a16="http://schemas.microsoft.com/office/drawing/2014/main" id="{C7F5DE0F-CD68-45CE-A252-1EC849C0243D}"/>
              </a:ext>
            </a:extLst>
          </p:cNvPr>
          <p:cNvSpPr>
            <a:spLocks noGrp="1"/>
          </p:cNvSpPr>
          <p:nvPr>
            <p:ph type="body" sz="quarter" idx="11" hasCustomPrompt="1"/>
          </p:nvPr>
        </p:nvSpPr>
        <p:spPr>
          <a:xfrm>
            <a:off x="767408" y="5966338"/>
            <a:ext cx="8973152" cy="268022"/>
          </a:xfrm>
        </p:spPr>
        <p:txBody>
          <a:bodyPr>
            <a:spAutoFit/>
          </a:bodyPr>
          <a:lstStyle>
            <a:lvl1pPr marL="0" indent="0">
              <a:lnSpc>
                <a:spcPct val="90000"/>
              </a:lnSpc>
              <a:spcBef>
                <a:spcPts val="0"/>
              </a:spcBef>
              <a:spcAft>
                <a:spcPts val="0"/>
              </a:spcAft>
              <a:buNone/>
              <a:defRPr sz="1900" b="0">
                <a:solidFill>
                  <a:schemeClr val="bg1"/>
                </a:solidFill>
              </a:defRPr>
            </a:lvl1pPr>
          </a:lstStyle>
          <a:p>
            <a:pPr lvl="0"/>
            <a:r>
              <a:rPr lang="en-AU" noProof="0" dirty="0"/>
              <a:t>[Subtitle]</a:t>
            </a:r>
          </a:p>
        </p:txBody>
      </p:sp>
      <p:sp>
        <p:nvSpPr>
          <p:cNvPr id="13" name="Text Placeholder 6">
            <a:extLst>
              <a:ext uri="{FF2B5EF4-FFF2-40B4-BE49-F238E27FC236}">
                <a16:creationId xmlns:a16="http://schemas.microsoft.com/office/drawing/2014/main" id="{C4AFAAD8-8E28-4487-8DDB-6E41ACC140A9}"/>
              </a:ext>
            </a:extLst>
          </p:cNvPr>
          <p:cNvSpPr>
            <a:spLocks noGrp="1"/>
          </p:cNvSpPr>
          <p:nvPr>
            <p:ph type="body" sz="quarter" idx="12" hasCustomPrompt="1"/>
          </p:nvPr>
        </p:nvSpPr>
        <p:spPr>
          <a:xfrm>
            <a:off x="767408" y="6326378"/>
            <a:ext cx="2160240" cy="126958"/>
          </a:xfrm>
        </p:spPr>
        <p:txBody>
          <a:bodyPr wrap="square">
            <a:spAutoFit/>
          </a:bodyPr>
          <a:lstStyle>
            <a:lvl1pPr marL="0" indent="0">
              <a:lnSpc>
                <a:spcPct val="90000"/>
              </a:lnSpc>
              <a:spcBef>
                <a:spcPts val="0"/>
              </a:spcBef>
              <a:spcAft>
                <a:spcPts val="0"/>
              </a:spcAft>
              <a:buNone/>
              <a:defRPr sz="900" b="0">
                <a:solidFill>
                  <a:schemeClr val="bg1"/>
                </a:solidFill>
              </a:defRPr>
            </a:lvl1pPr>
          </a:lstStyle>
          <a:p>
            <a:pPr lvl="0"/>
            <a:r>
              <a:rPr lang="en-AU" noProof="0" dirty="0"/>
              <a:t>[dd month YYYY]</a:t>
            </a:r>
          </a:p>
        </p:txBody>
      </p:sp>
    </p:spTree>
    <p:extLst>
      <p:ext uri="{BB962C8B-B14F-4D97-AF65-F5344CB8AC3E}">
        <p14:creationId xmlns:p14="http://schemas.microsoft.com/office/powerpoint/2010/main" val="369773160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Titl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47AFDBF-380C-4C7D-BF19-556E5A8E6575}"/>
              </a:ext>
            </a:extLst>
          </p:cNvPr>
          <p:cNvSpPr>
            <a:spLocks noGrp="1"/>
          </p:cNvSpPr>
          <p:nvPr>
            <p:ph type="title" hasCustomPrompt="1"/>
          </p:nvPr>
        </p:nvSpPr>
        <p:spPr>
          <a:xfrm>
            <a:off x="627901" y="2628160"/>
            <a:ext cx="9793610" cy="1162525"/>
          </a:xfrm>
        </p:spPr>
        <p:txBody>
          <a:bodyPr anchor="b">
            <a:noAutofit/>
          </a:bodyPr>
          <a:lstStyle>
            <a:lvl1pPr>
              <a:lnSpc>
                <a:spcPct val="80000"/>
              </a:lnSpc>
              <a:defRPr sz="4500">
                <a:solidFill>
                  <a:schemeClr val="accent1"/>
                </a:solidFill>
              </a:defRPr>
            </a:lvl1pPr>
          </a:lstStyle>
          <a:p>
            <a:r>
              <a:rPr lang="en-US" dirty="0"/>
              <a:t>[Section title]</a:t>
            </a:r>
            <a:endParaRPr lang="en-AU" dirty="0"/>
          </a:p>
        </p:txBody>
      </p:sp>
      <p:sp>
        <p:nvSpPr>
          <p:cNvPr id="15" name="Text Placeholder 6">
            <a:extLst>
              <a:ext uri="{FF2B5EF4-FFF2-40B4-BE49-F238E27FC236}">
                <a16:creationId xmlns:a16="http://schemas.microsoft.com/office/drawing/2014/main" id="{425A82CA-564E-4B12-AE8F-9701B0E0A820}"/>
              </a:ext>
            </a:extLst>
          </p:cNvPr>
          <p:cNvSpPr>
            <a:spLocks noGrp="1"/>
          </p:cNvSpPr>
          <p:nvPr>
            <p:ph type="body" sz="quarter" idx="10" hasCustomPrompt="1"/>
          </p:nvPr>
        </p:nvSpPr>
        <p:spPr>
          <a:xfrm>
            <a:off x="623392" y="3933056"/>
            <a:ext cx="9793610" cy="564014"/>
          </a:xfrm>
        </p:spPr>
        <p:txBody>
          <a:bodyPr>
            <a:noAutofit/>
          </a:bodyPr>
          <a:lstStyle>
            <a:lvl1pPr marL="0" indent="0">
              <a:buNone/>
              <a:defRPr sz="3200" b="1">
                <a:solidFill>
                  <a:schemeClr val="tx1"/>
                </a:solidFill>
              </a:defRPr>
            </a:lvl1pPr>
          </a:lstStyle>
          <a:p>
            <a:pPr lvl="0"/>
            <a:r>
              <a:rPr lang="en-AU" noProof="0" dirty="0"/>
              <a:t>[Section subtitle]</a:t>
            </a:r>
          </a:p>
        </p:txBody>
      </p:sp>
    </p:spTree>
    <p:extLst>
      <p:ext uri="{BB962C8B-B14F-4D97-AF65-F5344CB8AC3E}">
        <p14:creationId xmlns:p14="http://schemas.microsoft.com/office/powerpoint/2010/main" val="307392697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AI3">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47AFDBF-380C-4C7D-BF19-556E5A8E6575}"/>
              </a:ext>
            </a:extLst>
          </p:cNvPr>
          <p:cNvSpPr>
            <a:spLocks noGrp="1"/>
          </p:cNvSpPr>
          <p:nvPr>
            <p:ph type="title" hasCustomPrompt="1"/>
          </p:nvPr>
        </p:nvSpPr>
        <p:spPr>
          <a:xfrm>
            <a:off x="627901" y="2628160"/>
            <a:ext cx="9793610" cy="1162525"/>
          </a:xfrm>
        </p:spPr>
        <p:txBody>
          <a:bodyPr anchor="b">
            <a:noAutofit/>
          </a:bodyPr>
          <a:lstStyle>
            <a:lvl1pPr>
              <a:lnSpc>
                <a:spcPct val="80000"/>
              </a:lnSpc>
              <a:defRPr sz="4500">
                <a:solidFill>
                  <a:schemeClr val="accent1"/>
                </a:solidFill>
              </a:defRPr>
            </a:lvl1pPr>
          </a:lstStyle>
          <a:p>
            <a:r>
              <a:rPr lang="en-US" dirty="0"/>
              <a:t>[Section title]</a:t>
            </a:r>
            <a:endParaRPr lang="en-AU" dirty="0"/>
          </a:p>
        </p:txBody>
      </p:sp>
      <p:sp>
        <p:nvSpPr>
          <p:cNvPr id="15" name="Text Placeholder 6">
            <a:extLst>
              <a:ext uri="{FF2B5EF4-FFF2-40B4-BE49-F238E27FC236}">
                <a16:creationId xmlns:a16="http://schemas.microsoft.com/office/drawing/2014/main" id="{425A82CA-564E-4B12-AE8F-9701B0E0A820}"/>
              </a:ext>
            </a:extLst>
          </p:cNvPr>
          <p:cNvSpPr>
            <a:spLocks noGrp="1"/>
          </p:cNvSpPr>
          <p:nvPr>
            <p:ph type="body" sz="quarter" idx="10" hasCustomPrompt="1"/>
          </p:nvPr>
        </p:nvSpPr>
        <p:spPr>
          <a:xfrm>
            <a:off x="623392" y="3933056"/>
            <a:ext cx="9793610" cy="564014"/>
          </a:xfrm>
        </p:spPr>
        <p:txBody>
          <a:bodyPr>
            <a:noAutofit/>
          </a:bodyPr>
          <a:lstStyle>
            <a:lvl1pPr marL="0" indent="0">
              <a:buNone/>
              <a:defRPr sz="3200" b="1">
                <a:solidFill>
                  <a:schemeClr val="tx1"/>
                </a:solidFill>
              </a:defRPr>
            </a:lvl1pPr>
          </a:lstStyle>
          <a:p>
            <a:pPr lvl="0"/>
            <a:r>
              <a:rPr lang="en-AU" noProof="0" dirty="0"/>
              <a:t>[Section subtitle]</a:t>
            </a:r>
          </a:p>
        </p:txBody>
      </p:sp>
    </p:spTree>
    <p:extLst>
      <p:ext uri="{BB962C8B-B14F-4D97-AF65-F5344CB8AC3E}">
        <p14:creationId xmlns:p14="http://schemas.microsoft.com/office/powerpoint/2010/main" val="199824397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OI">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47AFDBF-380C-4C7D-BF19-556E5A8E6575}"/>
              </a:ext>
            </a:extLst>
          </p:cNvPr>
          <p:cNvSpPr>
            <a:spLocks noGrp="1"/>
          </p:cNvSpPr>
          <p:nvPr>
            <p:ph type="title" hasCustomPrompt="1"/>
          </p:nvPr>
        </p:nvSpPr>
        <p:spPr>
          <a:xfrm>
            <a:off x="627901" y="2628160"/>
            <a:ext cx="9793610" cy="1162525"/>
          </a:xfrm>
        </p:spPr>
        <p:txBody>
          <a:bodyPr anchor="b">
            <a:noAutofit/>
          </a:bodyPr>
          <a:lstStyle>
            <a:lvl1pPr>
              <a:lnSpc>
                <a:spcPct val="80000"/>
              </a:lnSpc>
              <a:defRPr sz="4500">
                <a:solidFill>
                  <a:schemeClr val="accent1"/>
                </a:solidFill>
              </a:defRPr>
            </a:lvl1pPr>
          </a:lstStyle>
          <a:p>
            <a:r>
              <a:rPr lang="en-US" dirty="0"/>
              <a:t>[Section title]</a:t>
            </a:r>
            <a:endParaRPr lang="en-AU" dirty="0"/>
          </a:p>
        </p:txBody>
      </p:sp>
      <p:sp>
        <p:nvSpPr>
          <p:cNvPr id="15" name="Text Placeholder 6">
            <a:extLst>
              <a:ext uri="{FF2B5EF4-FFF2-40B4-BE49-F238E27FC236}">
                <a16:creationId xmlns:a16="http://schemas.microsoft.com/office/drawing/2014/main" id="{425A82CA-564E-4B12-AE8F-9701B0E0A820}"/>
              </a:ext>
            </a:extLst>
          </p:cNvPr>
          <p:cNvSpPr>
            <a:spLocks noGrp="1"/>
          </p:cNvSpPr>
          <p:nvPr>
            <p:ph type="body" sz="quarter" idx="10" hasCustomPrompt="1"/>
          </p:nvPr>
        </p:nvSpPr>
        <p:spPr>
          <a:xfrm>
            <a:off x="623392" y="3933056"/>
            <a:ext cx="9793610" cy="564014"/>
          </a:xfrm>
        </p:spPr>
        <p:txBody>
          <a:bodyPr>
            <a:noAutofit/>
          </a:bodyPr>
          <a:lstStyle>
            <a:lvl1pPr marL="0" indent="0">
              <a:buNone/>
              <a:defRPr sz="3200" b="1">
                <a:solidFill>
                  <a:schemeClr val="tx1"/>
                </a:solidFill>
              </a:defRPr>
            </a:lvl1pPr>
          </a:lstStyle>
          <a:p>
            <a:pPr lvl="0"/>
            <a:r>
              <a:rPr lang="en-AU" noProof="0" dirty="0"/>
              <a:t>[Section subtitle]</a:t>
            </a:r>
          </a:p>
        </p:txBody>
      </p:sp>
    </p:spTree>
    <p:extLst>
      <p:ext uri="{BB962C8B-B14F-4D97-AF65-F5344CB8AC3E}">
        <p14:creationId xmlns:p14="http://schemas.microsoft.com/office/powerpoint/2010/main" val="377949263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ransformational Engagement Titl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47AFDBF-380C-4C7D-BF19-556E5A8E6575}"/>
              </a:ext>
            </a:extLst>
          </p:cNvPr>
          <p:cNvSpPr>
            <a:spLocks noGrp="1"/>
          </p:cNvSpPr>
          <p:nvPr>
            <p:ph type="title" hasCustomPrompt="1"/>
          </p:nvPr>
        </p:nvSpPr>
        <p:spPr>
          <a:xfrm>
            <a:off x="627901" y="2628160"/>
            <a:ext cx="9793610" cy="1162525"/>
          </a:xfrm>
        </p:spPr>
        <p:txBody>
          <a:bodyPr anchor="b">
            <a:noAutofit/>
          </a:bodyPr>
          <a:lstStyle>
            <a:lvl1pPr>
              <a:lnSpc>
                <a:spcPct val="80000"/>
              </a:lnSpc>
              <a:defRPr sz="4500">
                <a:solidFill>
                  <a:schemeClr val="accent1"/>
                </a:solidFill>
              </a:defRPr>
            </a:lvl1pPr>
          </a:lstStyle>
          <a:p>
            <a:r>
              <a:rPr lang="en-US" dirty="0"/>
              <a:t>[Section title]</a:t>
            </a:r>
            <a:endParaRPr lang="en-AU" dirty="0"/>
          </a:p>
        </p:txBody>
      </p:sp>
      <p:sp>
        <p:nvSpPr>
          <p:cNvPr id="8" name="Text Placeholder 6">
            <a:extLst>
              <a:ext uri="{FF2B5EF4-FFF2-40B4-BE49-F238E27FC236}">
                <a16:creationId xmlns:a16="http://schemas.microsoft.com/office/drawing/2014/main" id="{425A82CA-564E-4B12-AE8F-9701B0E0A820}"/>
              </a:ext>
            </a:extLst>
          </p:cNvPr>
          <p:cNvSpPr>
            <a:spLocks noGrp="1"/>
          </p:cNvSpPr>
          <p:nvPr>
            <p:ph type="body" sz="quarter" idx="10" hasCustomPrompt="1"/>
          </p:nvPr>
        </p:nvSpPr>
        <p:spPr>
          <a:xfrm>
            <a:off x="623392" y="3933056"/>
            <a:ext cx="9793610" cy="564014"/>
          </a:xfrm>
        </p:spPr>
        <p:txBody>
          <a:bodyPr>
            <a:noAutofit/>
          </a:bodyPr>
          <a:lstStyle>
            <a:lvl1pPr marL="0" indent="0">
              <a:buNone/>
              <a:defRPr sz="3200" b="1">
                <a:solidFill>
                  <a:schemeClr val="tx1"/>
                </a:solidFill>
              </a:defRPr>
            </a:lvl1pPr>
          </a:lstStyle>
          <a:p>
            <a:pPr lvl="0"/>
            <a:r>
              <a:rPr lang="en-AU" noProof="0" dirty="0"/>
              <a:t>[Section subtitle]</a:t>
            </a:r>
          </a:p>
        </p:txBody>
      </p:sp>
    </p:spTree>
    <p:extLst>
      <p:ext uri="{BB962C8B-B14F-4D97-AF65-F5344CB8AC3E}">
        <p14:creationId xmlns:p14="http://schemas.microsoft.com/office/powerpoint/2010/main" val="167063706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Meaningful Impact Tit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E917DE0E-AFB1-41FD-BC35-27DB61CA125F}" type="slidenum">
              <a:rPr lang="en-AU" smtClean="0"/>
              <a:pPr/>
              <a:t>‹#›</a:t>
            </a:fld>
            <a:endParaRPr lang="en-AU" dirty="0"/>
          </a:p>
        </p:txBody>
      </p:sp>
      <p:sp>
        <p:nvSpPr>
          <p:cNvPr id="4" name="Title 1">
            <a:extLst>
              <a:ext uri="{FF2B5EF4-FFF2-40B4-BE49-F238E27FC236}">
                <a16:creationId xmlns:a16="http://schemas.microsoft.com/office/drawing/2014/main" id="{C47AFDBF-380C-4C7D-BF19-556E5A8E6575}"/>
              </a:ext>
            </a:extLst>
          </p:cNvPr>
          <p:cNvSpPr>
            <a:spLocks noGrp="1"/>
          </p:cNvSpPr>
          <p:nvPr>
            <p:ph type="title" hasCustomPrompt="1"/>
          </p:nvPr>
        </p:nvSpPr>
        <p:spPr>
          <a:xfrm>
            <a:off x="627901" y="2628160"/>
            <a:ext cx="9793610" cy="1162525"/>
          </a:xfrm>
        </p:spPr>
        <p:txBody>
          <a:bodyPr anchor="b">
            <a:noAutofit/>
          </a:bodyPr>
          <a:lstStyle>
            <a:lvl1pPr>
              <a:lnSpc>
                <a:spcPct val="80000"/>
              </a:lnSpc>
              <a:defRPr sz="4500">
                <a:solidFill>
                  <a:schemeClr val="accent1"/>
                </a:solidFill>
              </a:defRPr>
            </a:lvl1pPr>
          </a:lstStyle>
          <a:p>
            <a:r>
              <a:rPr lang="en-US" dirty="0"/>
              <a:t>[Section title]</a:t>
            </a:r>
            <a:endParaRPr lang="en-AU" dirty="0"/>
          </a:p>
        </p:txBody>
      </p:sp>
      <p:sp>
        <p:nvSpPr>
          <p:cNvPr id="5" name="Text Placeholder 6">
            <a:extLst>
              <a:ext uri="{FF2B5EF4-FFF2-40B4-BE49-F238E27FC236}">
                <a16:creationId xmlns:a16="http://schemas.microsoft.com/office/drawing/2014/main" id="{425A82CA-564E-4B12-AE8F-9701B0E0A820}"/>
              </a:ext>
            </a:extLst>
          </p:cNvPr>
          <p:cNvSpPr>
            <a:spLocks noGrp="1"/>
          </p:cNvSpPr>
          <p:nvPr>
            <p:ph type="body" sz="quarter" idx="11" hasCustomPrompt="1"/>
          </p:nvPr>
        </p:nvSpPr>
        <p:spPr>
          <a:xfrm>
            <a:off x="623392" y="3933056"/>
            <a:ext cx="9793610" cy="564014"/>
          </a:xfrm>
        </p:spPr>
        <p:txBody>
          <a:bodyPr>
            <a:noAutofit/>
          </a:bodyPr>
          <a:lstStyle>
            <a:lvl1pPr marL="0" indent="0">
              <a:buNone/>
              <a:defRPr sz="3200" b="1">
                <a:solidFill>
                  <a:schemeClr val="tx1"/>
                </a:solidFill>
              </a:defRPr>
            </a:lvl1pPr>
          </a:lstStyle>
          <a:p>
            <a:pPr lvl="0"/>
            <a:r>
              <a:rPr lang="en-AU" noProof="0" dirty="0"/>
              <a:t>[Section subtitle]</a:t>
            </a:r>
          </a:p>
        </p:txBody>
      </p:sp>
    </p:spTree>
    <p:extLst>
      <p:ext uri="{BB962C8B-B14F-4D97-AF65-F5344CB8AC3E}">
        <p14:creationId xmlns:p14="http://schemas.microsoft.com/office/powerpoint/2010/main" val="400812132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High Performance Tit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E917DE0E-AFB1-41FD-BC35-27DB61CA125F}" type="slidenum">
              <a:rPr lang="en-AU" smtClean="0"/>
              <a:pPr/>
              <a:t>‹#›</a:t>
            </a:fld>
            <a:endParaRPr lang="en-AU" dirty="0"/>
          </a:p>
        </p:txBody>
      </p:sp>
      <p:sp>
        <p:nvSpPr>
          <p:cNvPr id="4" name="Title 1">
            <a:extLst>
              <a:ext uri="{FF2B5EF4-FFF2-40B4-BE49-F238E27FC236}">
                <a16:creationId xmlns:a16="http://schemas.microsoft.com/office/drawing/2014/main" id="{C47AFDBF-380C-4C7D-BF19-556E5A8E6575}"/>
              </a:ext>
            </a:extLst>
          </p:cNvPr>
          <p:cNvSpPr>
            <a:spLocks noGrp="1"/>
          </p:cNvSpPr>
          <p:nvPr>
            <p:ph type="title" hasCustomPrompt="1"/>
          </p:nvPr>
        </p:nvSpPr>
        <p:spPr>
          <a:xfrm>
            <a:off x="627901" y="2628160"/>
            <a:ext cx="9793610" cy="1162525"/>
          </a:xfrm>
        </p:spPr>
        <p:txBody>
          <a:bodyPr anchor="b">
            <a:noAutofit/>
          </a:bodyPr>
          <a:lstStyle>
            <a:lvl1pPr>
              <a:lnSpc>
                <a:spcPct val="80000"/>
              </a:lnSpc>
              <a:defRPr sz="4500">
                <a:solidFill>
                  <a:schemeClr val="accent1"/>
                </a:solidFill>
              </a:defRPr>
            </a:lvl1pPr>
          </a:lstStyle>
          <a:p>
            <a:r>
              <a:rPr lang="en-US" dirty="0"/>
              <a:t>[Section title]</a:t>
            </a:r>
            <a:endParaRPr lang="en-AU" dirty="0"/>
          </a:p>
        </p:txBody>
      </p:sp>
      <p:sp>
        <p:nvSpPr>
          <p:cNvPr id="5" name="Text Placeholder 6">
            <a:extLst>
              <a:ext uri="{FF2B5EF4-FFF2-40B4-BE49-F238E27FC236}">
                <a16:creationId xmlns:a16="http://schemas.microsoft.com/office/drawing/2014/main" id="{425A82CA-564E-4B12-AE8F-9701B0E0A820}"/>
              </a:ext>
            </a:extLst>
          </p:cNvPr>
          <p:cNvSpPr>
            <a:spLocks noGrp="1"/>
          </p:cNvSpPr>
          <p:nvPr>
            <p:ph type="body" sz="quarter" idx="11" hasCustomPrompt="1"/>
          </p:nvPr>
        </p:nvSpPr>
        <p:spPr>
          <a:xfrm>
            <a:off x="623392" y="3933056"/>
            <a:ext cx="9793610" cy="564014"/>
          </a:xfrm>
        </p:spPr>
        <p:txBody>
          <a:bodyPr>
            <a:noAutofit/>
          </a:bodyPr>
          <a:lstStyle>
            <a:lvl1pPr marL="0" indent="0">
              <a:buNone/>
              <a:defRPr sz="3200" b="1">
                <a:solidFill>
                  <a:schemeClr val="tx1"/>
                </a:solidFill>
              </a:defRPr>
            </a:lvl1pPr>
          </a:lstStyle>
          <a:p>
            <a:pPr lvl="0"/>
            <a:r>
              <a:rPr lang="en-AU" noProof="0" dirty="0"/>
              <a:t>[Section subtitle]</a:t>
            </a:r>
          </a:p>
        </p:txBody>
      </p:sp>
    </p:spTree>
    <p:extLst>
      <p:ext uri="{BB962C8B-B14F-4D97-AF65-F5344CB8AC3E}">
        <p14:creationId xmlns:p14="http://schemas.microsoft.com/office/powerpoint/2010/main" val="389855011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MI - Infrastru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Click to edit Master title style</a:t>
            </a:r>
            <a:endParaRPr lang="en-US" dirty="0"/>
          </a:p>
        </p:txBody>
      </p:sp>
      <p:sp>
        <p:nvSpPr>
          <p:cNvPr id="3" name="Slide Number Placeholder 2"/>
          <p:cNvSpPr>
            <a:spLocks noGrp="1"/>
          </p:cNvSpPr>
          <p:nvPr>
            <p:ph type="sldNum" sz="quarter" idx="10"/>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392325993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MI - Inclus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Slide Number Placeholder 2"/>
          <p:cNvSpPr>
            <a:spLocks noGrp="1"/>
          </p:cNvSpPr>
          <p:nvPr>
            <p:ph type="sldNum" sz="quarter" idx="10"/>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324150362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MI - Knowled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Slide Number Placeholder 2"/>
          <p:cNvSpPr>
            <a:spLocks noGrp="1"/>
          </p:cNvSpPr>
          <p:nvPr>
            <p:ph type="sldNum" sz="quarter" idx="10"/>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202559180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MI - ISI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Slide Number Placeholder 2"/>
          <p:cNvSpPr>
            <a:spLocks noGrp="1"/>
          </p:cNvSpPr>
          <p:nvPr>
            <p:ph type="sldNum" sz="quarter" idx="10"/>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78010070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MI - ISIF - Knowled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Slide Number Placeholder 2"/>
          <p:cNvSpPr>
            <a:spLocks noGrp="1"/>
          </p:cNvSpPr>
          <p:nvPr>
            <p:ph type="sldNum" sz="quarter" idx="10"/>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52430171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MI - ISIF - Inclus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Slide Number Placeholder 2"/>
          <p:cNvSpPr>
            <a:spLocks noGrp="1"/>
          </p:cNvSpPr>
          <p:nvPr>
            <p:ph type="sldNum" sz="quarter" idx="10"/>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80830717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MI - ISIF - Infrastru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Slide Number Placeholder 2"/>
          <p:cNvSpPr>
            <a:spLocks noGrp="1"/>
          </p:cNvSpPr>
          <p:nvPr>
            <p:ph type="sldNum" sz="quarter" idx="10"/>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404831298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MI - Switch - K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Slide Number Placeholder 2"/>
          <p:cNvSpPr>
            <a:spLocks noGrp="1"/>
          </p:cNvSpPr>
          <p:nvPr>
            <p:ph type="sldNum" sz="quarter" idx="10"/>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77404982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MI - Switch - V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Slide Number Placeholder 2"/>
          <p:cNvSpPr>
            <a:spLocks noGrp="1"/>
          </p:cNvSpPr>
          <p:nvPr>
            <p:ph type="sldNum" sz="quarter" idx="10"/>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302293774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MI - Switch - P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Slide Number Placeholder 2"/>
          <p:cNvSpPr>
            <a:spLocks noGrp="1"/>
          </p:cNvSpPr>
          <p:nvPr>
            <p:ph type="sldNum" sz="quarter" idx="10"/>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224078665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MI - Switch - T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Slide Number Placeholder 2"/>
          <p:cNvSpPr>
            <a:spLocks noGrp="1"/>
          </p:cNvSpPr>
          <p:nvPr>
            <p:ph type="sldNum" sz="quarter" idx="10"/>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181587952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MI - Switch - L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Slide Number Placeholder 2"/>
          <p:cNvSpPr>
            <a:spLocks noGrp="1"/>
          </p:cNvSpPr>
          <p:nvPr>
            <p:ph type="sldNum" sz="quarter" idx="10"/>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45701328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MI - Switch - T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Slide Number Placeholder 2"/>
          <p:cNvSpPr>
            <a:spLocks noGrp="1"/>
          </p:cNvSpPr>
          <p:nvPr>
            <p:ph type="sldNum" sz="quarter" idx="10"/>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312225379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MI - Knowledge - Afghanistan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Slide Number Placeholder 2"/>
          <p:cNvSpPr>
            <a:spLocks noGrp="1"/>
          </p:cNvSpPr>
          <p:nvPr>
            <p:ph type="sldNum" sz="quarter" idx="10"/>
          </p:nvPr>
        </p:nvSpPr>
        <p:spPr/>
        <p:txBody>
          <a:body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214492387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Content Placeholder 3"/>
          <p:cNvSpPr>
            <a:spLocks noGrp="1"/>
          </p:cNvSpPr>
          <p:nvPr>
            <p:ph sz="quarter" idx="11" hasCustomPrompt="1"/>
          </p:nvPr>
        </p:nvSpPr>
        <p:spPr>
          <a:xfrm>
            <a:off x="550863" y="1772816"/>
            <a:ext cx="11090275" cy="4248472"/>
          </a:xfrm>
        </p:spPr>
        <p:txBody>
          <a:bodyPr/>
          <a:lstStyle>
            <a:lvl1pPr>
              <a:defRPr lang="en-AU" noProof="0" dirty="0"/>
            </a:lvl1pPr>
            <a:lvl2pPr>
              <a:defRPr lang="en-AU" noProof="0" dirty="0"/>
            </a:lvl2pPr>
            <a:lvl3pPr>
              <a:defRPr lang="en-AU" noProof="0" dirty="0"/>
            </a:lvl3pPr>
            <a:lvl4pPr>
              <a:defRPr lang="en-AU" noProof="0" dirty="0"/>
            </a:lvl4pPr>
            <a:lvl5pPr>
              <a:defRPr lang="en-AU" noProof="0" dirty="0"/>
            </a:lvl5pPr>
            <a:lvl6pPr>
              <a:defRPr lang="en-AU" noProof="0" dirty="0"/>
            </a:lvl6pPr>
            <a:lvl7pPr>
              <a:defRPr lang="en-AU" noProof="0" dirty="0"/>
            </a:lvl7pPr>
            <a:lvl8pPr>
              <a:defRPr lang="en-AU" noProof="0" dirty="0"/>
            </a:lvl8pPr>
            <a:lvl9pPr>
              <a:defRPr lang="en-AU" noProof="0" dirty="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5" name="Slide Number Placeholder 4">
            <a:extLst>
              <a:ext uri="{FF2B5EF4-FFF2-40B4-BE49-F238E27FC236}">
                <a16:creationId xmlns:a16="http://schemas.microsoft.com/office/drawing/2014/main" id="{39ABC320-4755-4EA0-AFE9-90E4993886B7}"/>
              </a:ext>
            </a:extLst>
          </p:cNvPr>
          <p:cNvSpPr>
            <a:spLocks noGrp="1"/>
          </p:cNvSpPr>
          <p:nvPr>
            <p:ph type="sldNum" sz="quarter" idx="13"/>
          </p:nvPr>
        </p:nvSpPr>
        <p:spPr/>
        <p:txBody>
          <a:bodyPr/>
          <a:lstStyle/>
          <a:p>
            <a:fld id="{E917DE0E-AFB1-41FD-BC35-27DB61CA125F}" type="slidenum">
              <a:rPr lang="en-AU" noProof="0" smtClean="0"/>
              <a:pPr/>
              <a:t>‹#›</a:t>
            </a:fld>
            <a:endParaRPr lang="en-AU" noProof="0" dirty="0"/>
          </a:p>
        </p:txBody>
      </p:sp>
      <p:sp>
        <p:nvSpPr>
          <p:cNvPr id="6" name="Title 5">
            <a:extLst>
              <a:ext uri="{FF2B5EF4-FFF2-40B4-BE49-F238E27FC236}">
                <a16:creationId xmlns:a16="http://schemas.microsoft.com/office/drawing/2014/main" id="{276CE836-FE42-4361-B116-A5C8F77BF96A}"/>
              </a:ext>
            </a:extLst>
          </p:cNvPr>
          <p:cNvSpPr>
            <a:spLocks noGrp="1"/>
          </p:cNvSpPr>
          <p:nvPr>
            <p:ph type="title"/>
          </p:nvPr>
        </p:nvSpPr>
        <p:spPr/>
        <p:txBody>
          <a:bodyPr/>
          <a:lstStyle/>
          <a:p>
            <a:r>
              <a:rPr lang="en-AU"/>
              <a:t>Click to edit Master title style</a:t>
            </a:r>
          </a:p>
        </p:txBody>
      </p:sp>
    </p:spTree>
    <p:extLst>
      <p:ext uri="{BB962C8B-B14F-4D97-AF65-F5344CB8AC3E}">
        <p14:creationId xmlns:p14="http://schemas.microsoft.com/office/powerpoint/2010/main" val="174075936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pli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50863" y="1628800"/>
            <a:ext cx="11090275" cy="2232248"/>
          </a:xfrm>
        </p:spPr>
        <p:txBody>
          <a:bodyPr/>
          <a:lstStyle>
            <a:lvl1pPr>
              <a:defRPr lang="en-AU" noProof="0" dirty="0"/>
            </a:lvl1pPr>
            <a:lvl2pPr>
              <a:defRPr lang="en-AU" noProof="0" dirty="0"/>
            </a:lvl2pPr>
            <a:lvl3pPr>
              <a:defRPr lang="en-AU" noProof="0" dirty="0"/>
            </a:lvl3pPr>
            <a:lvl4pPr>
              <a:defRPr lang="en-AU" noProof="0" dirty="0"/>
            </a:lvl4pPr>
            <a:lvl5pPr>
              <a:defRPr lang="en-AU" noProof="0" dirty="0"/>
            </a:lvl5pPr>
            <a:lvl6pPr>
              <a:defRPr lang="en-AU" noProof="0" dirty="0"/>
            </a:lvl6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
        <p:nvSpPr>
          <p:cNvPr id="7" name="Content Placeholder 6"/>
          <p:cNvSpPr>
            <a:spLocks noGrp="1"/>
          </p:cNvSpPr>
          <p:nvPr>
            <p:ph sz="quarter" idx="13" hasCustomPrompt="1"/>
          </p:nvPr>
        </p:nvSpPr>
        <p:spPr>
          <a:xfrm>
            <a:off x="550863" y="3933057"/>
            <a:ext cx="11090275" cy="2160240"/>
          </a:xfrm>
        </p:spPr>
        <p:txBody>
          <a:bodyPr/>
          <a:lstStyle>
            <a:lvl1pPr>
              <a:defRPr lang="en-AU" noProof="0" dirty="0"/>
            </a:lvl1pPr>
            <a:lvl2pPr>
              <a:defRPr lang="en-AU" noProof="0" dirty="0"/>
            </a:lvl2pPr>
            <a:lvl3pPr>
              <a:defRPr lang="en-AU" noProof="0" dirty="0"/>
            </a:lvl3pPr>
            <a:lvl4pPr>
              <a:defRPr lang="en-AU" noProof="0" dirty="0"/>
            </a:lvl4pPr>
            <a:lvl5pPr marL="0" marR="0" indent="0" algn="l" defTabSz="914400" rtl="0" eaLnBrk="1" fontAlgn="auto" latinLnBrk="0" hangingPunct="1">
              <a:lnSpc>
                <a:spcPct val="100000"/>
              </a:lnSpc>
              <a:spcBef>
                <a:spcPts val="600"/>
              </a:spcBef>
              <a:spcAft>
                <a:spcPts val="300"/>
              </a:spcAft>
              <a:buClrTx/>
              <a:buSzTx/>
              <a:buFont typeface="Arial" pitchFamily="34" charset="0"/>
              <a:buNone/>
              <a:tabLst/>
              <a:defRPr lang="en-AU" noProof="0" dirty="0"/>
            </a:lvl5pPr>
            <a:lvl6pPr>
              <a:defRPr lang="en-AU" noProof="0" dirty="0"/>
            </a:lvl6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
        <p:nvSpPr>
          <p:cNvPr id="4" name="Title 3">
            <a:extLst>
              <a:ext uri="{FF2B5EF4-FFF2-40B4-BE49-F238E27FC236}">
                <a16:creationId xmlns:a16="http://schemas.microsoft.com/office/drawing/2014/main" id="{CB455AD7-DB1F-4E3E-B859-C894FA99369B}"/>
              </a:ext>
            </a:extLst>
          </p:cNvPr>
          <p:cNvSpPr>
            <a:spLocks noGrp="1"/>
          </p:cNvSpPr>
          <p:nvPr>
            <p:ph type="title"/>
          </p:nvPr>
        </p:nvSpPr>
        <p:spPr/>
        <p:txBody>
          <a:bodyPr/>
          <a:lstStyle/>
          <a:p>
            <a:r>
              <a:rPr lang="en-AU" dirty="0"/>
              <a:t>Click to edit Master title style</a:t>
            </a:r>
          </a:p>
        </p:txBody>
      </p:sp>
      <p:sp>
        <p:nvSpPr>
          <p:cNvPr id="5" name="Slide Number Placeholder 4">
            <a:extLst>
              <a:ext uri="{FF2B5EF4-FFF2-40B4-BE49-F238E27FC236}">
                <a16:creationId xmlns:a16="http://schemas.microsoft.com/office/drawing/2014/main" id="{29FD3E0D-0B13-43C4-BFE6-9EC155A6CBE2}"/>
              </a:ext>
            </a:extLst>
          </p:cNvPr>
          <p:cNvSpPr>
            <a:spLocks noGrp="1"/>
          </p:cNvSpPr>
          <p:nvPr>
            <p:ph type="sldNum" sz="quarter" idx="15"/>
          </p:nvPr>
        </p:nvSpPr>
        <p:spPr/>
        <p:txBody>
          <a:bodyPr/>
          <a:lstStyle/>
          <a:p>
            <a:fld id="{E917DE0E-AFB1-41FD-BC35-27DB61CA125F}" type="slidenum">
              <a:rPr lang="en-AU" noProof="0" smtClean="0"/>
              <a:pPr/>
              <a:t>‹#›</a:t>
            </a:fld>
            <a:endParaRPr lang="en-AU" noProof="0" dirty="0"/>
          </a:p>
        </p:txBody>
      </p:sp>
    </p:spTree>
    <p:extLst>
      <p:ext uri="{BB962C8B-B14F-4D97-AF65-F5344CB8AC3E}">
        <p14:creationId xmlns:p14="http://schemas.microsoft.com/office/powerpoint/2010/main" val="287013408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taff Profiles">
    <p:spTree>
      <p:nvGrpSpPr>
        <p:cNvPr id="1" name=""/>
        <p:cNvGrpSpPr/>
        <p:nvPr/>
      </p:nvGrpSpPr>
      <p:grpSpPr>
        <a:xfrm>
          <a:off x="0" y="0"/>
          <a:ext cx="0" cy="0"/>
          <a:chOff x="0" y="0"/>
          <a:chExt cx="0" cy="0"/>
        </a:xfrm>
      </p:grpSpPr>
      <p:sp>
        <p:nvSpPr>
          <p:cNvPr id="11" name="Picture Placeholder 3">
            <a:extLst>
              <a:ext uri="{FF2B5EF4-FFF2-40B4-BE49-F238E27FC236}">
                <a16:creationId xmlns:a16="http://schemas.microsoft.com/office/drawing/2014/main" id="{1EE03020-FCA5-4B0A-9D67-CD0BB2B08A64}"/>
              </a:ext>
            </a:extLst>
          </p:cNvPr>
          <p:cNvSpPr>
            <a:spLocks noGrp="1"/>
          </p:cNvSpPr>
          <p:nvPr>
            <p:ph type="pic" sz="quarter" idx="15" hasCustomPrompt="1"/>
          </p:nvPr>
        </p:nvSpPr>
        <p:spPr>
          <a:xfrm>
            <a:off x="0" y="1844824"/>
            <a:ext cx="3090539" cy="4680520"/>
          </a:xfrm>
          <a:solidFill>
            <a:schemeClr val="bg1">
              <a:lumMod val="85000"/>
            </a:schemeClr>
          </a:solidFill>
        </p:spPr>
        <p:txBody>
          <a:bodyPr anchor="ctr">
            <a:normAutofit/>
          </a:bodyPr>
          <a:lstStyle>
            <a:lvl1pPr marL="0" indent="0" algn="ctr">
              <a:spcBef>
                <a:spcPts val="0"/>
              </a:spcBef>
              <a:spcAft>
                <a:spcPts val="0"/>
              </a:spcAft>
              <a:buNone/>
              <a:defRPr sz="1400">
                <a:solidFill>
                  <a:schemeClr val="tx1"/>
                </a:solidFill>
              </a:defRPr>
            </a:lvl1pPr>
          </a:lstStyle>
          <a:p>
            <a:r>
              <a:rPr lang="en-US" dirty="0"/>
              <a:t>Click icon to add picture</a:t>
            </a:r>
            <a:br>
              <a:rPr lang="en-US" dirty="0"/>
            </a:br>
            <a:br>
              <a:rPr lang="en-US" dirty="0"/>
            </a:br>
            <a:br>
              <a:rPr lang="en-US" dirty="0"/>
            </a:br>
            <a:endParaRPr lang="en-AU" dirty="0"/>
          </a:p>
        </p:txBody>
      </p:sp>
      <p:sp>
        <p:nvSpPr>
          <p:cNvPr id="14" name="Picture Placeholder 3">
            <a:extLst>
              <a:ext uri="{FF2B5EF4-FFF2-40B4-BE49-F238E27FC236}">
                <a16:creationId xmlns:a16="http://schemas.microsoft.com/office/drawing/2014/main" id="{3E646EB7-4BB7-4015-997D-CBFBD990B6B3}"/>
              </a:ext>
            </a:extLst>
          </p:cNvPr>
          <p:cNvSpPr>
            <a:spLocks noGrp="1"/>
          </p:cNvSpPr>
          <p:nvPr>
            <p:ph type="pic" sz="quarter" idx="16" hasCustomPrompt="1"/>
          </p:nvPr>
        </p:nvSpPr>
        <p:spPr>
          <a:xfrm>
            <a:off x="3090538" y="1844824"/>
            <a:ext cx="3045600" cy="4680520"/>
          </a:xfrm>
          <a:solidFill>
            <a:schemeClr val="bg1">
              <a:lumMod val="85000"/>
            </a:schemeClr>
          </a:solidFill>
        </p:spPr>
        <p:txBody>
          <a:bodyPr anchor="ctr">
            <a:normAutofit/>
          </a:bodyPr>
          <a:lstStyle>
            <a:lvl1pPr marL="0" indent="0" algn="ctr">
              <a:spcBef>
                <a:spcPts val="0"/>
              </a:spcBef>
              <a:spcAft>
                <a:spcPts val="0"/>
              </a:spcAft>
              <a:buNone/>
              <a:defRPr sz="1400">
                <a:solidFill>
                  <a:schemeClr val="tx1"/>
                </a:solidFill>
              </a:defRPr>
            </a:lvl1pPr>
          </a:lstStyle>
          <a:p>
            <a:r>
              <a:rPr lang="en-US" dirty="0"/>
              <a:t>Click icon to add picture</a:t>
            </a:r>
            <a:br>
              <a:rPr lang="en-US" dirty="0"/>
            </a:br>
            <a:br>
              <a:rPr lang="en-US" dirty="0"/>
            </a:br>
            <a:br>
              <a:rPr lang="en-US" dirty="0"/>
            </a:br>
            <a:endParaRPr lang="en-AU" dirty="0"/>
          </a:p>
        </p:txBody>
      </p:sp>
      <p:sp>
        <p:nvSpPr>
          <p:cNvPr id="15" name="Picture Placeholder 3">
            <a:extLst>
              <a:ext uri="{FF2B5EF4-FFF2-40B4-BE49-F238E27FC236}">
                <a16:creationId xmlns:a16="http://schemas.microsoft.com/office/drawing/2014/main" id="{08FB0CC1-4885-4313-ABA7-51A50A8BD8DF}"/>
              </a:ext>
            </a:extLst>
          </p:cNvPr>
          <p:cNvSpPr>
            <a:spLocks noGrp="1"/>
          </p:cNvSpPr>
          <p:nvPr>
            <p:ph type="pic" sz="quarter" idx="17" hasCustomPrompt="1"/>
          </p:nvPr>
        </p:nvSpPr>
        <p:spPr>
          <a:xfrm>
            <a:off x="6130809" y="1844824"/>
            <a:ext cx="3045600" cy="4680520"/>
          </a:xfrm>
          <a:solidFill>
            <a:schemeClr val="bg1">
              <a:lumMod val="85000"/>
            </a:schemeClr>
          </a:solidFill>
        </p:spPr>
        <p:txBody>
          <a:bodyPr anchor="ctr">
            <a:normAutofit/>
          </a:bodyPr>
          <a:lstStyle>
            <a:lvl1pPr marL="0" indent="0" algn="ctr">
              <a:spcBef>
                <a:spcPts val="0"/>
              </a:spcBef>
              <a:spcAft>
                <a:spcPts val="0"/>
              </a:spcAft>
              <a:buNone/>
              <a:defRPr sz="1400">
                <a:solidFill>
                  <a:schemeClr val="tx1"/>
                </a:solidFill>
              </a:defRPr>
            </a:lvl1pPr>
          </a:lstStyle>
          <a:p>
            <a:r>
              <a:rPr lang="en-US" dirty="0"/>
              <a:t>Click icon to add picture</a:t>
            </a:r>
            <a:br>
              <a:rPr lang="en-US" dirty="0"/>
            </a:br>
            <a:br>
              <a:rPr lang="en-US" dirty="0"/>
            </a:br>
            <a:br>
              <a:rPr lang="en-US" dirty="0"/>
            </a:br>
            <a:endParaRPr lang="en-AU" dirty="0"/>
          </a:p>
        </p:txBody>
      </p:sp>
      <p:sp>
        <p:nvSpPr>
          <p:cNvPr id="16" name="Picture Placeholder 3">
            <a:extLst>
              <a:ext uri="{FF2B5EF4-FFF2-40B4-BE49-F238E27FC236}">
                <a16:creationId xmlns:a16="http://schemas.microsoft.com/office/drawing/2014/main" id="{2ED2C225-779A-4162-8C2A-C6A4EC5E4CCB}"/>
              </a:ext>
            </a:extLst>
          </p:cNvPr>
          <p:cNvSpPr>
            <a:spLocks noGrp="1"/>
          </p:cNvSpPr>
          <p:nvPr>
            <p:ph type="pic" sz="quarter" idx="18" hasCustomPrompt="1"/>
          </p:nvPr>
        </p:nvSpPr>
        <p:spPr>
          <a:xfrm>
            <a:off x="9171080" y="1844824"/>
            <a:ext cx="3045600" cy="4680520"/>
          </a:xfrm>
          <a:solidFill>
            <a:schemeClr val="bg1">
              <a:lumMod val="85000"/>
            </a:schemeClr>
          </a:solidFill>
        </p:spPr>
        <p:txBody>
          <a:bodyPr anchor="ctr">
            <a:normAutofit/>
          </a:bodyPr>
          <a:lstStyle>
            <a:lvl1pPr marL="0" indent="0" algn="ctr">
              <a:spcBef>
                <a:spcPts val="0"/>
              </a:spcBef>
              <a:spcAft>
                <a:spcPts val="0"/>
              </a:spcAft>
              <a:buNone/>
              <a:defRPr sz="1400">
                <a:solidFill>
                  <a:schemeClr val="tx1"/>
                </a:solidFill>
              </a:defRPr>
            </a:lvl1pPr>
          </a:lstStyle>
          <a:p>
            <a:r>
              <a:rPr lang="en-US" dirty="0"/>
              <a:t>Click icon to add picture</a:t>
            </a:r>
            <a:br>
              <a:rPr lang="en-US" dirty="0"/>
            </a:br>
            <a:br>
              <a:rPr lang="en-US" dirty="0"/>
            </a:br>
            <a:br>
              <a:rPr lang="en-US" dirty="0"/>
            </a:br>
            <a:endParaRPr lang="en-AU" dirty="0"/>
          </a:p>
        </p:txBody>
      </p:sp>
      <p:sp>
        <p:nvSpPr>
          <p:cNvPr id="4" name="Content Placeholder 3"/>
          <p:cNvSpPr>
            <a:spLocks noGrp="1"/>
          </p:cNvSpPr>
          <p:nvPr>
            <p:ph sz="quarter" idx="11" hasCustomPrompt="1"/>
          </p:nvPr>
        </p:nvSpPr>
        <p:spPr>
          <a:xfrm>
            <a:off x="0" y="4941168"/>
            <a:ext cx="3090539" cy="1584176"/>
          </a:xfrm>
          <a:solidFill>
            <a:srgbClr val="FFFFFF">
              <a:alpha val="50196"/>
            </a:srgbClr>
          </a:solidFill>
        </p:spPr>
        <p:txBody>
          <a:bodyPr lIns="180000" tIns="144000" rIns="180000">
            <a:noAutofit/>
          </a:bodyPr>
          <a:lstStyle>
            <a:lvl1pPr algn="ctr">
              <a:defRPr lang="en-AU" sz="1600" noProof="0" dirty="0"/>
            </a:lvl1pPr>
            <a:lvl2pPr algn="ctr">
              <a:defRPr lang="en-AU" sz="1600" noProof="0" dirty="0"/>
            </a:lvl2pPr>
            <a:lvl3pPr algn="ctr">
              <a:defRPr lang="en-AU" sz="1600" noProof="0" dirty="0"/>
            </a:lvl3pPr>
            <a:lvl4pPr algn="ctr">
              <a:defRPr lang="en-AU" sz="1600" noProof="0" dirty="0"/>
            </a:lvl4pPr>
            <a:lvl5pPr algn="ctr">
              <a:defRPr lang="en-AU" noProof="0" dirty="0"/>
            </a:lvl5pPr>
            <a:lvl6pPr algn="ctr">
              <a:defRPr lang="en-AU" noProof="0" dirty="0"/>
            </a:lvl6pPr>
            <a:lvl7pPr algn="ctr">
              <a:defRPr lang="en-AU" noProof="0" dirty="0"/>
            </a:lvl7pPr>
            <a:lvl8pPr algn="ctr">
              <a:defRPr lang="en-AU" noProof="0" dirty="0"/>
            </a:lvl8pPr>
            <a:lvl9pPr algn="ctr">
              <a:defRPr lang="en-AU" noProof="0" dirty="0"/>
            </a:lvl9pPr>
          </a:lstStyle>
          <a:p>
            <a:pPr lvl="0"/>
            <a:r>
              <a:rPr lang="en-AU" noProof="0" dirty="0"/>
              <a:t>Click to add text</a:t>
            </a:r>
          </a:p>
        </p:txBody>
      </p:sp>
      <p:sp>
        <p:nvSpPr>
          <p:cNvPr id="17" name="Content Placeholder 3">
            <a:extLst>
              <a:ext uri="{FF2B5EF4-FFF2-40B4-BE49-F238E27FC236}">
                <a16:creationId xmlns:a16="http://schemas.microsoft.com/office/drawing/2014/main" id="{3DC95F90-1D89-4E4E-9179-A07A26D5F402}"/>
              </a:ext>
            </a:extLst>
          </p:cNvPr>
          <p:cNvSpPr>
            <a:spLocks noGrp="1"/>
          </p:cNvSpPr>
          <p:nvPr>
            <p:ph sz="quarter" idx="19" hasCustomPrompt="1"/>
          </p:nvPr>
        </p:nvSpPr>
        <p:spPr>
          <a:xfrm>
            <a:off x="3090538" y="4941168"/>
            <a:ext cx="3045600" cy="1584176"/>
          </a:xfrm>
          <a:solidFill>
            <a:srgbClr val="FFFFFF">
              <a:alpha val="50196"/>
            </a:srgbClr>
          </a:solidFill>
        </p:spPr>
        <p:txBody>
          <a:bodyPr lIns="180000" tIns="144000" rIns="180000">
            <a:noAutofit/>
          </a:bodyPr>
          <a:lstStyle>
            <a:lvl1pPr algn="ctr">
              <a:defRPr lang="en-AU" sz="1600" noProof="0" dirty="0"/>
            </a:lvl1pPr>
            <a:lvl2pPr algn="ctr">
              <a:defRPr lang="en-AU" sz="1600" noProof="0" dirty="0"/>
            </a:lvl2pPr>
            <a:lvl3pPr algn="ctr">
              <a:defRPr lang="en-AU" sz="1600" noProof="0" dirty="0"/>
            </a:lvl3pPr>
            <a:lvl4pPr algn="ctr">
              <a:defRPr lang="en-AU" sz="1600" noProof="0" dirty="0"/>
            </a:lvl4pPr>
            <a:lvl5pPr algn="ctr">
              <a:defRPr lang="en-AU" noProof="0" dirty="0"/>
            </a:lvl5pPr>
            <a:lvl6pPr algn="ctr">
              <a:defRPr lang="en-AU" noProof="0" dirty="0"/>
            </a:lvl6pPr>
            <a:lvl7pPr algn="ctr">
              <a:defRPr lang="en-AU" noProof="0" dirty="0"/>
            </a:lvl7pPr>
            <a:lvl8pPr algn="ctr">
              <a:defRPr lang="en-AU" noProof="0" dirty="0"/>
            </a:lvl8pPr>
            <a:lvl9pPr algn="ctr">
              <a:defRPr lang="en-AU" noProof="0" dirty="0"/>
            </a:lvl9pPr>
          </a:lstStyle>
          <a:p>
            <a:pPr lvl="0"/>
            <a:r>
              <a:rPr lang="en-AU" noProof="0" dirty="0"/>
              <a:t>Click to add text</a:t>
            </a:r>
          </a:p>
        </p:txBody>
      </p:sp>
      <p:sp>
        <p:nvSpPr>
          <p:cNvPr id="18" name="Content Placeholder 3">
            <a:extLst>
              <a:ext uri="{FF2B5EF4-FFF2-40B4-BE49-F238E27FC236}">
                <a16:creationId xmlns:a16="http://schemas.microsoft.com/office/drawing/2014/main" id="{FBA7F41F-1591-49A4-9068-8B11A4BA33EC}"/>
              </a:ext>
            </a:extLst>
          </p:cNvPr>
          <p:cNvSpPr>
            <a:spLocks noGrp="1"/>
          </p:cNvSpPr>
          <p:nvPr>
            <p:ph sz="quarter" idx="20" hasCustomPrompt="1"/>
          </p:nvPr>
        </p:nvSpPr>
        <p:spPr>
          <a:xfrm>
            <a:off x="6130809" y="4941168"/>
            <a:ext cx="3045600" cy="1584176"/>
          </a:xfrm>
          <a:solidFill>
            <a:srgbClr val="FFFFFF">
              <a:alpha val="50196"/>
            </a:srgbClr>
          </a:solidFill>
        </p:spPr>
        <p:txBody>
          <a:bodyPr lIns="180000" tIns="144000" rIns="180000">
            <a:noAutofit/>
          </a:bodyPr>
          <a:lstStyle>
            <a:lvl1pPr algn="ctr">
              <a:defRPr lang="en-AU" sz="1600" noProof="0" dirty="0"/>
            </a:lvl1pPr>
            <a:lvl2pPr algn="ctr">
              <a:defRPr lang="en-AU" sz="1600" noProof="0" dirty="0"/>
            </a:lvl2pPr>
            <a:lvl3pPr algn="ctr">
              <a:defRPr lang="en-AU" sz="1600" noProof="0" dirty="0"/>
            </a:lvl3pPr>
            <a:lvl4pPr algn="ctr">
              <a:defRPr lang="en-AU" sz="1600" noProof="0" dirty="0"/>
            </a:lvl4pPr>
            <a:lvl5pPr algn="ctr">
              <a:defRPr lang="en-AU" noProof="0" dirty="0"/>
            </a:lvl5pPr>
            <a:lvl6pPr algn="ctr">
              <a:defRPr lang="en-AU" noProof="0" dirty="0"/>
            </a:lvl6pPr>
            <a:lvl7pPr algn="ctr">
              <a:defRPr lang="en-AU" noProof="0" dirty="0"/>
            </a:lvl7pPr>
            <a:lvl8pPr algn="ctr">
              <a:defRPr lang="en-AU" noProof="0" dirty="0"/>
            </a:lvl8pPr>
            <a:lvl9pPr algn="ctr">
              <a:defRPr lang="en-AU" noProof="0" dirty="0"/>
            </a:lvl9pPr>
          </a:lstStyle>
          <a:p>
            <a:pPr lvl="0"/>
            <a:r>
              <a:rPr lang="en-AU" noProof="0" dirty="0"/>
              <a:t>Click to add text</a:t>
            </a:r>
          </a:p>
        </p:txBody>
      </p:sp>
      <p:sp>
        <p:nvSpPr>
          <p:cNvPr id="19" name="Content Placeholder 3">
            <a:extLst>
              <a:ext uri="{FF2B5EF4-FFF2-40B4-BE49-F238E27FC236}">
                <a16:creationId xmlns:a16="http://schemas.microsoft.com/office/drawing/2014/main" id="{78745C40-4DC9-4479-AC3A-6F241CAC23B1}"/>
              </a:ext>
            </a:extLst>
          </p:cNvPr>
          <p:cNvSpPr>
            <a:spLocks noGrp="1"/>
          </p:cNvSpPr>
          <p:nvPr>
            <p:ph sz="quarter" idx="21" hasCustomPrompt="1"/>
          </p:nvPr>
        </p:nvSpPr>
        <p:spPr>
          <a:xfrm>
            <a:off x="9171080" y="4941168"/>
            <a:ext cx="3045600" cy="1584176"/>
          </a:xfrm>
          <a:solidFill>
            <a:srgbClr val="FFFFFF">
              <a:alpha val="50196"/>
            </a:srgbClr>
          </a:solidFill>
        </p:spPr>
        <p:txBody>
          <a:bodyPr lIns="180000" tIns="144000" rIns="180000">
            <a:noAutofit/>
          </a:bodyPr>
          <a:lstStyle>
            <a:lvl1pPr algn="ctr">
              <a:defRPr lang="en-AU" sz="1600" noProof="0" dirty="0"/>
            </a:lvl1pPr>
            <a:lvl2pPr algn="ctr">
              <a:defRPr lang="en-AU" sz="1600" noProof="0" dirty="0"/>
            </a:lvl2pPr>
            <a:lvl3pPr algn="ctr">
              <a:defRPr lang="en-AU" sz="1600" noProof="0" dirty="0"/>
            </a:lvl3pPr>
            <a:lvl4pPr algn="ctr">
              <a:defRPr lang="en-AU" sz="1600" noProof="0" dirty="0"/>
            </a:lvl4pPr>
            <a:lvl5pPr algn="ctr">
              <a:defRPr lang="en-AU" noProof="0" dirty="0"/>
            </a:lvl5pPr>
            <a:lvl6pPr algn="ctr">
              <a:defRPr lang="en-AU" noProof="0" dirty="0"/>
            </a:lvl6pPr>
            <a:lvl7pPr algn="ctr">
              <a:defRPr lang="en-AU" noProof="0" dirty="0"/>
            </a:lvl7pPr>
            <a:lvl8pPr algn="ctr">
              <a:defRPr lang="en-AU" noProof="0" dirty="0"/>
            </a:lvl8pPr>
            <a:lvl9pPr algn="ctr">
              <a:defRPr lang="en-AU" noProof="0" dirty="0"/>
            </a:lvl9pPr>
          </a:lstStyle>
          <a:p>
            <a:pPr lvl="0"/>
            <a:r>
              <a:rPr lang="en-AU" noProof="0" dirty="0"/>
              <a:t>Click to add text</a:t>
            </a:r>
          </a:p>
        </p:txBody>
      </p:sp>
      <p:sp>
        <p:nvSpPr>
          <p:cNvPr id="13" name="Title Placeholder 1"/>
          <p:cNvSpPr>
            <a:spLocks noGrp="1"/>
          </p:cNvSpPr>
          <p:nvPr>
            <p:ph type="title"/>
          </p:nvPr>
        </p:nvSpPr>
        <p:spPr>
          <a:xfrm>
            <a:off x="550863" y="836712"/>
            <a:ext cx="11090275" cy="576064"/>
          </a:xfrm>
          <a:prstGeom prst="rect">
            <a:avLst/>
          </a:prstGeom>
        </p:spPr>
        <p:txBody>
          <a:bodyPr vert="horz" lIns="0" tIns="0" rIns="0" bIns="0" rtlCol="0" anchor="t">
            <a:normAutofit/>
          </a:bodyPr>
          <a:lstStyle/>
          <a:p>
            <a:pPr lvl="0"/>
            <a:r>
              <a:rPr lang="en-AU" noProof="0" dirty="0"/>
              <a:t>Click to add text</a:t>
            </a:r>
          </a:p>
        </p:txBody>
      </p:sp>
    </p:spTree>
    <p:extLst>
      <p:ext uri="{BB962C8B-B14F-4D97-AF65-F5344CB8AC3E}">
        <p14:creationId xmlns:p14="http://schemas.microsoft.com/office/powerpoint/2010/main" val="46210976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51384" y="1628801"/>
            <a:ext cx="5348667" cy="4248472"/>
          </a:xfrm>
        </p:spPr>
        <p:txBody>
          <a:bodyPr>
            <a:normAutofit/>
          </a:bodyPr>
          <a:lstStyle>
            <a:lvl1pPr>
              <a:defRPr lang="en-AU" noProof="0" dirty="0"/>
            </a:lvl1pPr>
            <a:lvl2pPr>
              <a:buClr>
                <a:srgbClr val="F2B641"/>
              </a:buClr>
              <a:defRPr lang="en-AU" noProof="0" dirty="0"/>
            </a:lvl2pPr>
            <a:lvl3pPr marL="534988" indent="-268288">
              <a:buClr>
                <a:schemeClr val="accent5"/>
              </a:buClr>
              <a:buFont typeface="Arial" panose="020B0604020202020204" pitchFamily="34" charset="0"/>
              <a:buChar char="•"/>
              <a:defRPr lang="en-AU" noProof="0" dirty="0"/>
            </a:lvl3pPr>
            <a:lvl4pPr>
              <a:buClr>
                <a:schemeClr val="accent6"/>
              </a:buClr>
              <a:defRPr lang="en-AU" noProof="0" dirty="0"/>
            </a:lvl4pPr>
            <a:lvl5pPr marL="0" marR="0" indent="0" algn="l" defTabSz="914400" rtl="0" eaLnBrk="1" fontAlgn="auto" latinLnBrk="0" hangingPunct="1">
              <a:lnSpc>
                <a:spcPct val="100000"/>
              </a:lnSpc>
              <a:spcBef>
                <a:spcPts val="1200"/>
              </a:spcBef>
              <a:spcAft>
                <a:spcPts val="600"/>
              </a:spcAft>
              <a:buClrTx/>
              <a:buSzTx/>
              <a:buFont typeface="Arial" pitchFamily="34" charset="0"/>
              <a:buNone/>
              <a:tabLst/>
              <a:defRPr lang="en-AU" noProof="0" dirty="0"/>
            </a:lvl5pPr>
            <a:lvl6pPr>
              <a:defRPr lang="en-AU" noProof="0" dirty="0"/>
            </a:lvl6pPr>
            <a:lvl7pPr>
              <a:defRPr lang="en-AU" noProof="0" dirty="0"/>
            </a:lvl7pPr>
            <a:lvl8pPr>
              <a:defRPr lang="en-AU" noProof="0" dirty="0"/>
            </a:lvl8pPr>
            <a:lvl9pPr>
              <a:defRPr lang="en-AU" noProof="0" dirty="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4" name="Content Placeholder 3"/>
          <p:cNvSpPr>
            <a:spLocks noGrp="1"/>
          </p:cNvSpPr>
          <p:nvPr>
            <p:ph sz="half" idx="2" hasCustomPrompt="1"/>
          </p:nvPr>
        </p:nvSpPr>
        <p:spPr>
          <a:xfrm>
            <a:off x="6292471" y="1628801"/>
            <a:ext cx="5348667" cy="4248472"/>
          </a:xfrm>
        </p:spPr>
        <p:txBody>
          <a:bodyPr>
            <a:normAutofit/>
          </a:bodyPr>
          <a:lstStyle>
            <a:lvl1pPr>
              <a:defRPr lang="en-AU" noProof="0" dirty="0"/>
            </a:lvl1pPr>
            <a:lvl2pPr>
              <a:defRPr lang="en-AU" noProof="0" dirty="0"/>
            </a:lvl2pPr>
            <a:lvl3pPr>
              <a:defRPr lang="en-AU" noProof="0" dirty="0"/>
            </a:lvl3pPr>
            <a:lvl4pPr>
              <a:defRPr lang="en-AU" noProof="0" dirty="0"/>
            </a:lvl4pPr>
            <a:lvl5pPr marL="0" marR="0" indent="0" algn="l" defTabSz="914400" rtl="0" eaLnBrk="1" fontAlgn="auto" latinLnBrk="0" hangingPunct="1">
              <a:lnSpc>
                <a:spcPct val="100000"/>
              </a:lnSpc>
              <a:spcBef>
                <a:spcPts val="1200"/>
              </a:spcBef>
              <a:spcAft>
                <a:spcPts val="600"/>
              </a:spcAft>
              <a:buClrTx/>
              <a:buSzTx/>
              <a:buFont typeface="Arial" pitchFamily="34" charset="0"/>
              <a:buNone/>
              <a:tabLst/>
              <a:defRPr lang="en-AU" noProof="0" dirty="0"/>
            </a:lvl5pPr>
            <a:lvl6pPr>
              <a:defRPr lang="en-AU" noProof="0" dirty="0"/>
            </a:lvl6pPr>
            <a:lvl7pPr>
              <a:defRPr lang="en-AU" noProof="0" dirty="0"/>
            </a:lvl7pPr>
            <a:lvl8pPr>
              <a:defRPr lang="en-AU" noProof="0" dirty="0"/>
            </a:lvl8pPr>
            <a:lvl9pPr>
              <a:defRPr lang="en-AU" noProof="0" dirty="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6" name="Title 5">
            <a:extLst>
              <a:ext uri="{FF2B5EF4-FFF2-40B4-BE49-F238E27FC236}">
                <a16:creationId xmlns:a16="http://schemas.microsoft.com/office/drawing/2014/main" id="{478876E4-E168-40AA-BDB1-4CDFD23A68A8}"/>
              </a:ext>
            </a:extLst>
          </p:cNvPr>
          <p:cNvSpPr>
            <a:spLocks noGrp="1"/>
          </p:cNvSpPr>
          <p:nvPr>
            <p:ph type="title"/>
          </p:nvPr>
        </p:nvSpPr>
        <p:spPr/>
        <p:txBody>
          <a:bodyPr/>
          <a:lstStyle/>
          <a:p>
            <a:r>
              <a:rPr lang="en-AU"/>
              <a:t>Click to edit Master title style</a:t>
            </a:r>
          </a:p>
        </p:txBody>
      </p:sp>
      <p:sp>
        <p:nvSpPr>
          <p:cNvPr id="5" name="Slide Number Placeholder 4">
            <a:extLst>
              <a:ext uri="{FF2B5EF4-FFF2-40B4-BE49-F238E27FC236}">
                <a16:creationId xmlns:a16="http://schemas.microsoft.com/office/drawing/2014/main" id="{1560AFDE-FAC1-4653-9F98-1D06EF325B2F}"/>
              </a:ext>
            </a:extLst>
          </p:cNvPr>
          <p:cNvSpPr>
            <a:spLocks noGrp="1"/>
          </p:cNvSpPr>
          <p:nvPr>
            <p:ph type="sldNum" sz="quarter" idx="11"/>
          </p:nvPr>
        </p:nvSpPr>
        <p:spPr/>
        <p:txBody>
          <a:bodyPr/>
          <a:lstStyle/>
          <a:p>
            <a:fld id="{E917DE0E-AFB1-41FD-BC35-27DB61CA125F}" type="slidenum">
              <a:rPr lang="en-AU" noProof="0" smtClean="0"/>
              <a:pPr/>
              <a:t>‹#›</a:t>
            </a:fld>
            <a:endParaRPr lang="en-AU" noProof="0" dirty="0"/>
          </a:p>
        </p:txBody>
      </p:sp>
    </p:spTree>
    <p:extLst>
      <p:ext uri="{BB962C8B-B14F-4D97-AF65-F5344CB8AC3E}">
        <p14:creationId xmlns:p14="http://schemas.microsoft.com/office/powerpoint/2010/main" val="68781011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hree Content">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42686F6E-DF96-4E96-8DDC-131EDD338D4E}"/>
              </a:ext>
            </a:extLst>
          </p:cNvPr>
          <p:cNvSpPr>
            <a:spLocks noGrp="1"/>
          </p:cNvSpPr>
          <p:nvPr>
            <p:ph sz="quarter" idx="12" hasCustomPrompt="1"/>
          </p:nvPr>
        </p:nvSpPr>
        <p:spPr>
          <a:xfrm>
            <a:off x="551384" y="1628800"/>
            <a:ext cx="3476667" cy="4537961"/>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9" name="Content Placeholder 7">
            <a:extLst>
              <a:ext uri="{FF2B5EF4-FFF2-40B4-BE49-F238E27FC236}">
                <a16:creationId xmlns:a16="http://schemas.microsoft.com/office/drawing/2014/main" id="{E6E7DCB4-A8EC-468A-BA7E-DABAC8E2498D}"/>
              </a:ext>
            </a:extLst>
          </p:cNvPr>
          <p:cNvSpPr>
            <a:spLocks noGrp="1"/>
          </p:cNvSpPr>
          <p:nvPr>
            <p:ph sz="quarter" idx="13" hasCustomPrompt="1"/>
          </p:nvPr>
        </p:nvSpPr>
        <p:spPr>
          <a:xfrm>
            <a:off x="8164471" y="1628800"/>
            <a:ext cx="3476667" cy="4537961"/>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7" name="Content Placeholder 7">
            <a:extLst>
              <a:ext uri="{FF2B5EF4-FFF2-40B4-BE49-F238E27FC236}">
                <a16:creationId xmlns:a16="http://schemas.microsoft.com/office/drawing/2014/main" id="{B9B0F9AC-452F-4D77-A87B-E9AAB91B27AD}"/>
              </a:ext>
            </a:extLst>
          </p:cNvPr>
          <p:cNvSpPr>
            <a:spLocks noGrp="1"/>
          </p:cNvSpPr>
          <p:nvPr>
            <p:ph sz="quarter" idx="14" hasCustomPrompt="1"/>
          </p:nvPr>
        </p:nvSpPr>
        <p:spPr>
          <a:xfrm>
            <a:off x="4345760" y="1628800"/>
            <a:ext cx="3476667" cy="4537961"/>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2" name="Title 1">
            <a:extLst>
              <a:ext uri="{FF2B5EF4-FFF2-40B4-BE49-F238E27FC236}">
                <a16:creationId xmlns:a16="http://schemas.microsoft.com/office/drawing/2014/main" id="{604ED3E4-A1AC-486C-9B1B-C69182A4185F}"/>
              </a:ext>
            </a:extLst>
          </p:cNvPr>
          <p:cNvSpPr>
            <a:spLocks noGrp="1"/>
          </p:cNvSpPr>
          <p:nvPr>
            <p:ph type="title"/>
          </p:nvPr>
        </p:nvSpPr>
        <p:spPr/>
        <p:txBody>
          <a:bodyPr/>
          <a:lstStyle/>
          <a:p>
            <a:r>
              <a:rPr lang="en-AU"/>
              <a:t>Click to edit Master title style</a:t>
            </a:r>
          </a:p>
        </p:txBody>
      </p:sp>
      <p:sp>
        <p:nvSpPr>
          <p:cNvPr id="5" name="Slide Number Placeholder 4">
            <a:extLst>
              <a:ext uri="{FF2B5EF4-FFF2-40B4-BE49-F238E27FC236}">
                <a16:creationId xmlns:a16="http://schemas.microsoft.com/office/drawing/2014/main" id="{C117F902-927E-48F9-B272-BD8E0667CEBF}"/>
              </a:ext>
            </a:extLst>
          </p:cNvPr>
          <p:cNvSpPr>
            <a:spLocks noGrp="1"/>
          </p:cNvSpPr>
          <p:nvPr>
            <p:ph type="sldNum" sz="quarter" idx="16"/>
          </p:nvPr>
        </p:nvSpPr>
        <p:spPr/>
        <p:txBody>
          <a:bodyPr/>
          <a:lstStyle/>
          <a:p>
            <a:fld id="{E917DE0E-AFB1-41FD-BC35-27DB61CA125F}" type="slidenum">
              <a:rPr lang="en-AU" noProof="0" smtClean="0"/>
              <a:pPr/>
              <a:t>‹#›</a:t>
            </a:fld>
            <a:endParaRPr lang="en-AU" noProof="0" dirty="0"/>
          </a:p>
        </p:txBody>
      </p:sp>
    </p:spTree>
    <p:extLst>
      <p:ext uri="{BB962C8B-B14F-4D97-AF65-F5344CB8AC3E}">
        <p14:creationId xmlns:p14="http://schemas.microsoft.com/office/powerpoint/2010/main" val="2449584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Content &amp; 2 Picture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50863" y="1412874"/>
            <a:ext cx="6697662" cy="4752429"/>
          </a:xfrm>
        </p:spPr>
        <p:txBody>
          <a:bodyPr>
            <a:normAutofit/>
          </a:bodyPr>
          <a:lstStyle>
            <a:lvl1pPr>
              <a:defRPr lang="en-AU" noProof="0" dirty="0"/>
            </a:lvl1pPr>
            <a:lvl2pPr>
              <a:defRPr lang="en-AU" noProof="0" dirty="0"/>
            </a:lvl2pPr>
            <a:lvl3pPr>
              <a:defRPr lang="en-AU" noProof="0" dirty="0"/>
            </a:lvl3pPr>
            <a:lvl4pPr>
              <a:defRPr lang="en-AU" noProof="0" dirty="0"/>
            </a:lvl4pPr>
            <a:lvl5pPr marL="0" marR="0" indent="0" algn="l" defTabSz="816364" rtl="0" eaLnBrk="1" fontAlgn="auto" latinLnBrk="0" hangingPunct="1">
              <a:lnSpc>
                <a:spcPct val="100000"/>
              </a:lnSpc>
              <a:spcBef>
                <a:spcPts val="1200"/>
              </a:spcBef>
              <a:spcAft>
                <a:spcPts val="600"/>
              </a:spcAft>
              <a:buClrTx/>
              <a:buSzTx/>
              <a:buFont typeface="Arial" pitchFamily="34" charset="0"/>
              <a:buNone/>
              <a:tabLst/>
              <a:defRPr lang="en-AU" noProof="0" dirty="0"/>
            </a:lvl5pPr>
            <a:lvl6pPr>
              <a:defRPr lang="en-AU" noProof="0" dirty="0"/>
            </a:lvl6pPr>
            <a:lvl7pPr>
              <a:defRPr lang="en-AU" noProof="0" dirty="0"/>
            </a:lvl7pPr>
            <a:lvl8pPr>
              <a:defRPr lang="en-AU" noProof="0" dirty="0"/>
            </a:lvl8pPr>
            <a:lvl9pPr>
              <a:defRPr lang="en-AU" noProof="0" dirty="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7" name="Picture Placeholder 2"/>
          <p:cNvSpPr>
            <a:spLocks noGrp="1"/>
          </p:cNvSpPr>
          <p:nvPr>
            <p:ph type="pic" idx="10" hasCustomPrompt="1"/>
          </p:nvPr>
        </p:nvSpPr>
        <p:spPr>
          <a:xfrm>
            <a:off x="7391399" y="1412874"/>
            <a:ext cx="4800601" cy="2520182"/>
          </a:xfrm>
          <a:solidFill>
            <a:schemeClr val="bg1">
              <a:lumMod val="95000"/>
            </a:schemeClr>
          </a:solidFill>
        </p:spPr>
        <p:txBody>
          <a:bodyPr anchor="ctr"/>
          <a:lstStyle>
            <a:lvl1pPr marL="0" indent="0" algn="ctr">
              <a:spcBef>
                <a:spcPts val="0"/>
              </a:spcBef>
              <a:spcAft>
                <a:spcPts val="0"/>
              </a:spcAft>
              <a:buNone/>
              <a:defRPr lang="en-AU"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br>
              <a:rPr lang="en-AU" noProof="0" dirty="0"/>
            </a:br>
            <a:endParaRPr lang="en-AU" noProof="0" dirty="0"/>
          </a:p>
        </p:txBody>
      </p:sp>
      <p:sp>
        <p:nvSpPr>
          <p:cNvPr id="9" name="Picture Placeholder 2">
            <a:extLst>
              <a:ext uri="{FF2B5EF4-FFF2-40B4-BE49-F238E27FC236}">
                <a16:creationId xmlns:a16="http://schemas.microsoft.com/office/drawing/2014/main" id="{40CFC1E2-5277-4F48-B31B-6E7E021541AB}"/>
              </a:ext>
            </a:extLst>
          </p:cNvPr>
          <p:cNvSpPr>
            <a:spLocks noGrp="1"/>
          </p:cNvSpPr>
          <p:nvPr>
            <p:ph type="pic" idx="14" hasCustomPrompt="1"/>
          </p:nvPr>
        </p:nvSpPr>
        <p:spPr>
          <a:xfrm>
            <a:off x="7391399" y="4077073"/>
            <a:ext cx="4800601" cy="2448272"/>
          </a:xfrm>
          <a:solidFill>
            <a:schemeClr val="bg1">
              <a:lumMod val="95000"/>
            </a:schemeClr>
          </a:solidFill>
        </p:spPr>
        <p:txBody>
          <a:bodyPr anchor="ctr"/>
          <a:lstStyle>
            <a:lvl1pPr marL="0" indent="0" algn="ctr">
              <a:spcBef>
                <a:spcPts val="0"/>
              </a:spcBef>
              <a:spcAft>
                <a:spcPts val="0"/>
              </a:spcAft>
              <a:buNone/>
              <a:defRPr lang="en-AU"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br>
              <a:rPr lang="en-AU" noProof="0" dirty="0"/>
            </a:br>
            <a:endParaRPr lang="en-AU" noProof="0" dirty="0"/>
          </a:p>
        </p:txBody>
      </p:sp>
      <p:sp>
        <p:nvSpPr>
          <p:cNvPr id="2" name="Title 1">
            <a:extLst>
              <a:ext uri="{FF2B5EF4-FFF2-40B4-BE49-F238E27FC236}">
                <a16:creationId xmlns:a16="http://schemas.microsoft.com/office/drawing/2014/main" id="{767E2447-1D04-4DEE-BA7D-BAE1B06BC567}"/>
              </a:ext>
            </a:extLst>
          </p:cNvPr>
          <p:cNvSpPr>
            <a:spLocks noGrp="1"/>
          </p:cNvSpPr>
          <p:nvPr>
            <p:ph type="title"/>
          </p:nvPr>
        </p:nvSpPr>
        <p:spPr/>
        <p:txBody>
          <a:bodyPr/>
          <a:lstStyle/>
          <a:p>
            <a:r>
              <a:rPr lang="en-AU" dirty="0"/>
              <a:t>Click to edit Master title style</a:t>
            </a:r>
          </a:p>
        </p:txBody>
      </p:sp>
      <p:sp>
        <p:nvSpPr>
          <p:cNvPr id="5" name="Slide Number Placeholder 4">
            <a:extLst>
              <a:ext uri="{FF2B5EF4-FFF2-40B4-BE49-F238E27FC236}">
                <a16:creationId xmlns:a16="http://schemas.microsoft.com/office/drawing/2014/main" id="{615AA8F9-861B-4775-B9F0-07B9CBEED144}"/>
              </a:ext>
            </a:extLst>
          </p:cNvPr>
          <p:cNvSpPr>
            <a:spLocks noGrp="1"/>
          </p:cNvSpPr>
          <p:nvPr>
            <p:ph type="sldNum" sz="quarter" idx="16"/>
          </p:nvPr>
        </p:nvSpPr>
        <p:spPr/>
        <p:txBody>
          <a:bodyPr/>
          <a:lstStyle/>
          <a:p>
            <a:fld id="{E917DE0E-AFB1-41FD-BC35-27DB61CA125F}" type="slidenum">
              <a:rPr lang="en-AU" noProof="0" smtClean="0"/>
              <a:pPr/>
              <a:t>‹#›</a:t>
            </a:fld>
            <a:endParaRPr lang="en-AU" noProof="0" dirty="0"/>
          </a:p>
        </p:txBody>
      </p:sp>
    </p:spTree>
    <p:extLst>
      <p:ext uri="{BB962C8B-B14F-4D97-AF65-F5344CB8AC3E}">
        <p14:creationId xmlns:p14="http://schemas.microsoft.com/office/powerpoint/2010/main" val="369784251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ontent &amp; 3 Pictures">
    <p:spTree>
      <p:nvGrpSpPr>
        <p:cNvPr id="1" name=""/>
        <p:cNvGrpSpPr/>
        <p:nvPr/>
      </p:nvGrpSpPr>
      <p:grpSpPr>
        <a:xfrm>
          <a:off x="0" y="0"/>
          <a:ext cx="0" cy="0"/>
          <a:chOff x="0" y="0"/>
          <a:chExt cx="0" cy="0"/>
        </a:xfrm>
      </p:grpSpPr>
      <p:sp>
        <p:nvSpPr>
          <p:cNvPr id="7" name="Picture Placeholder 2"/>
          <p:cNvSpPr>
            <a:spLocks noGrp="1"/>
          </p:cNvSpPr>
          <p:nvPr>
            <p:ph type="pic" idx="10" hasCustomPrompt="1"/>
          </p:nvPr>
        </p:nvSpPr>
        <p:spPr>
          <a:xfrm>
            <a:off x="7391400" y="1052736"/>
            <a:ext cx="4800600" cy="1728192"/>
          </a:xfrm>
          <a:solidFill>
            <a:schemeClr val="bg1">
              <a:lumMod val="95000"/>
            </a:schemeClr>
          </a:solidFill>
        </p:spPr>
        <p:txBody>
          <a:bodyPr anchor="ctr"/>
          <a:lstStyle>
            <a:lvl1pPr marL="0" indent="0" algn="ctr">
              <a:spcBef>
                <a:spcPts val="0"/>
              </a:spcBef>
              <a:spcAft>
                <a:spcPts val="0"/>
              </a:spcAft>
              <a:buNone/>
              <a:defRPr lang="en-AU"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br>
              <a:rPr lang="en-AU" noProof="0" dirty="0"/>
            </a:br>
            <a:endParaRPr lang="en-AU" noProof="0" dirty="0"/>
          </a:p>
        </p:txBody>
      </p:sp>
      <p:sp>
        <p:nvSpPr>
          <p:cNvPr id="5" name="Slide Number Placeholder 4">
            <a:extLst>
              <a:ext uri="{FF2B5EF4-FFF2-40B4-BE49-F238E27FC236}">
                <a16:creationId xmlns:a16="http://schemas.microsoft.com/office/drawing/2014/main" id="{615AA8F9-861B-4775-B9F0-07B9CBEED144}"/>
              </a:ext>
            </a:extLst>
          </p:cNvPr>
          <p:cNvSpPr>
            <a:spLocks noGrp="1"/>
          </p:cNvSpPr>
          <p:nvPr>
            <p:ph type="sldNum" sz="quarter" idx="16"/>
          </p:nvPr>
        </p:nvSpPr>
        <p:spPr/>
        <p:txBody>
          <a:bodyPr/>
          <a:lstStyle/>
          <a:p>
            <a:fld id="{E917DE0E-AFB1-41FD-BC35-27DB61CA125F}" type="slidenum">
              <a:rPr lang="en-AU" noProof="0" smtClean="0"/>
              <a:pPr/>
              <a:t>‹#›</a:t>
            </a:fld>
            <a:endParaRPr lang="en-AU" noProof="0" dirty="0"/>
          </a:p>
        </p:txBody>
      </p:sp>
      <p:sp>
        <p:nvSpPr>
          <p:cNvPr id="8" name="Picture Placeholder 2">
            <a:extLst>
              <a:ext uri="{FF2B5EF4-FFF2-40B4-BE49-F238E27FC236}">
                <a16:creationId xmlns:a16="http://schemas.microsoft.com/office/drawing/2014/main" id="{A3E3CE5B-3683-433D-943F-ACD8DAB7F228}"/>
              </a:ext>
            </a:extLst>
          </p:cNvPr>
          <p:cNvSpPr>
            <a:spLocks noGrp="1"/>
          </p:cNvSpPr>
          <p:nvPr>
            <p:ph type="pic" idx="17" hasCustomPrompt="1"/>
          </p:nvPr>
        </p:nvSpPr>
        <p:spPr>
          <a:xfrm>
            <a:off x="7391400" y="2852936"/>
            <a:ext cx="4800600" cy="1800200"/>
          </a:xfrm>
          <a:solidFill>
            <a:schemeClr val="bg1">
              <a:lumMod val="95000"/>
            </a:schemeClr>
          </a:solidFill>
        </p:spPr>
        <p:txBody>
          <a:bodyPr anchor="ctr"/>
          <a:lstStyle>
            <a:lvl1pPr marL="0" indent="0" algn="ctr">
              <a:spcBef>
                <a:spcPts val="0"/>
              </a:spcBef>
              <a:spcAft>
                <a:spcPts val="0"/>
              </a:spcAft>
              <a:buNone/>
              <a:defRPr lang="en-AU"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br>
              <a:rPr lang="en-AU" noProof="0" dirty="0"/>
            </a:br>
            <a:endParaRPr lang="en-AU" noProof="0" dirty="0"/>
          </a:p>
        </p:txBody>
      </p:sp>
      <p:sp>
        <p:nvSpPr>
          <p:cNvPr id="10" name="Picture Placeholder 2">
            <a:extLst>
              <a:ext uri="{FF2B5EF4-FFF2-40B4-BE49-F238E27FC236}">
                <a16:creationId xmlns:a16="http://schemas.microsoft.com/office/drawing/2014/main" id="{ADEF5C2C-993A-47E4-A92C-F09F9FCB80AC}"/>
              </a:ext>
            </a:extLst>
          </p:cNvPr>
          <p:cNvSpPr>
            <a:spLocks noGrp="1"/>
          </p:cNvSpPr>
          <p:nvPr>
            <p:ph type="pic" idx="18" hasCustomPrompt="1"/>
          </p:nvPr>
        </p:nvSpPr>
        <p:spPr>
          <a:xfrm>
            <a:off x="7391400" y="4725144"/>
            <a:ext cx="4800600" cy="1800200"/>
          </a:xfrm>
          <a:solidFill>
            <a:schemeClr val="bg1">
              <a:lumMod val="95000"/>
            </a:schemeClr>
          </a:solidFill>
        </p:spPr>
        <p:txBody>
          <a:bodyPr anchor="ctr"/>
          <a:lstStyle>
            <a:lvl1pPr marL="0" indent="0" algn="ctr">
              <a:spcBef>
                <a:spcPts val="0"/>
              </a:spcBef>
              <a:spcAft>
                <a:spcPts val="0"/>
              </a:spcAft>
              <a:buNone/>
              <a:defRPr lang="en-AU"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br>
              <a:rPr lang="en-AU" noProof="0" dirty="0"/>
            </a:br>
            <a:endParaRPr lang="en-AU" noProof="0" dirty="0"/>
          </a:p>
        </p:txBody>
      </p:sp>
      <p:sp>
        <p:nvSpPr>
          <p:cNvPr id="9" name="Content Placeholder 2"/>
          <p:cNvSpPr>
            <a:spLocks noGrp="1"/>
          </p:cNvSpPr>
          <p:nvPr>
            <p:ph sz="half" idx="1" hasCustomPrompt="1"/>
          </p:nvPr>
        </p:nvSpPr>
        <p:spPr>
          <a:xfrm>
            <a:off x="550863" y="1412776"/>
            <a:ext cx="6697662" cy="4752527"/>
          </a:xfrm>
        </p:spPr>
        <p:txBody>
          <a:bodyPr>
            <a:normAutofit/>
          </a:bodyPr>
          <a:lstStyle>
            <a:lvl1pPr>
              <a:defRPr lang="en-AU" noProof="0" dirty="0"/>
            </a:lvl1pPr>
            <a:lvl2pPr>
              <a:defRPr lang="en-AU" noProof="0" dirty="0"/>
            </a:lvl2pPr>
            <a:lvl3pPr>
              <a:defRPr lang="en-AU" noProof="0" dirty="0"/>
            </a:lvl3pPr>
            <a:lvl4pPr>
              <a:defRPr lang="en-AU" noProof="0" dirty="0"/>
            </a:lvl4pPr>
            <a:lvl5pPr marL="0" marR="0" indent="0" algn="l" defTabSz="816364" rtl="0" eaLnBrk="1" fontAlgn="auto" latinLnBrk="0" hangingPunct="1">
              <a:lnSpc>
                <a:spcPct val="100000"/>
              </a:lnSpc>
              <a:spcBef>
                <a:spcPts val="1200"/>
              </a:spcBef>
              <a:spcAft>
                <a:spcPts val="600"/>
              </a:spcAft>
              <a:buClrTx/>
              <a:buSzTx/>
              <a:buFont typeface="Arial" pitchFamily="34" charset="0"/>
              <a:buNone/>
              <a:tabLst/>
              <a:defRPr lang="en-AU" noProof="0" dirty="0"/>
            </a:lvl5pPr>
            <a:lvl6pPr>
              <a:defRPr lang="en-AU" noProof="0" dirty="0"/>
            </a:lvl6pPr>
            <a:lvl7pPr>
              <a:defRPr lang="en-AU" noProof="0" dirty="0"/>
            </a:lvl7pPr>
            <a:lvl8pPr>
              <a:defRPr lang="en-AU" noProof="0" dirty="0"/>
            </a:lvl8pPr>
            <a:lvl9pPr>
              <a:defRPr lang="en-AU" noProof="0" dirty="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2" name="Title Placeholder 1"/>
          <p:cNvSpPr>
            <a:spLocks noGrp="1"/>
          </p:cNvSpPr>
          <p:nvPr>
            <p:ph type="title"/>
          </p:nvPr>
        </p:nvSpPr>
        <p:spPr>
          <a:xfrm>
            <a:off x="550863" y="836712"/>
            <a:ext cx="11090275" cy="576064"/>
          </a:xfrm>
          <a:prstGeom prst="rect">
            <a:avLst/>
          </a:prstGeom>
        </p:spPr>
        <p:txBody>
          <a:bodyPr vert="horz" lIns="0" tIns="0" rIns="0" bIns="0" rtlCol="0" anchor="t">
            <a:normAutofit/>
          </a:bodyPr>
          <a:lstStyle/>
          <a:p>
            <a:pPr lvl="0"/>
            <a:r>
              <a:rPr lang="en-AU" noProof="0" dirty="0"/>
              <a:t>Click to add text</a:t>
            </a:r>
          </a:p>
        </p:txBody>
      </p:sp>
    </p:spTree>
    <p:extLst>
      <p:ext uri="{BB962C8B-B14F-4D97-AF65-F5344CB8AC3E}">
        <p14:creationId xmlns:p14="http://schemas.microsoft.com/office/powerpoint/2010/main" val="115504054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ontent &amp; 3 Pictures Alt">
    <p:spTree>
      <p:nvGrpSpPr>
        <p:cNvPr id="1" name=""/>
        <p:cNvGrpSpPr/>
        <p:nvPr/>
      </p:nvGrpSpPr>
      <p:grpSpPr>
        <a:xfrm>
          <a:off x="0" y="0"/>
          <a:ext cx="0" cy="0"/>
          <a:chOff x="0" y="0"/>
          <a:chExt cx="0" cy="0"/>
        </a:xfrm>
      </p:grpSpPr>
      <p:sp>
        <p:nvSpPr>
          <p:cNvPr id="7" name="Picture Placeholder 2"/>
          <p:cNvSpPr>
            <a:spLocks noGrp="1"/>
          </p:cNvSpPr>
          <p:nvPr>
            <p:ph type="pic" idx="10" hasCustomPrompt="1"/>
          </p:nvPr>
        </p:nvSpPr>
        <p:spPr>
          <a:xfrm>
            <a:off x="9840912" y="1412776"/>
            <a:ext cx="2351087" cy="2447900"/>
          </a:xfrm>
          <a:solidFill>
            <a:schemeClr val="bg1">
              <a:lumMod val="95000"/>
            </a:schemeClr>
          </a:solidFill>
        </p:spPr>
        <p:txBody>
          <a:bodyPr anchor="ctr"/>
          <a:lstStyle>
            <a:lvl1pPr marL="0" indent="0" algn="ctr">
              <a:spcBef>
                <a:spcPts val="0"/>
              </a:spcBef>
              <a:spcAft>
                <a:spcPts val="0"/>
              </a:spcAft>
              <a:buNone/>
              <a:defRPr lang="en-AU"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br>
              <a:rPr lang="en-AU" noProof="0" dirty="0"/>
            </a:br>
            <a:endParaRPr lang="en-AU" noProof="0" dirty="0"/>
          </a:p>
        </p:txBody>
      </p:sp>
      <p:sp>
        <p:nvSpPr>
          <p:cNvPr id="5" name="Slide Number Placeholder 4">
            <a:extLst>
              <a:ext uri="{FF2B5EF4-FFF2-40B4-BE49-F238E27FC236}">
                <a16:creationId xmlns:a16="http://schemas.microsoft.com/office/drawing/2014/main" id="{615AA8F9-861B-4775-B9F0-07B9CBEED144}"/>
              </a:ext>
            </a:extLst>
          </p:cNvPr>
          <p:cNvSpPr>
            <a:spLocks noGrp="1"/>
          </p:cNvSpPr>
          <p:nvPr>
            <p:ph type="sldNum" sz="quarter" idx="16"/>
          </p:nvPr>
        </p:nvSpPr>
        <p:spPr/>
        <p:txBody>
          <a:bodyPr/>
          <a:lstStyle/>
          <a:p>
            <a:fld id="{E917DE0E-AFB1-41FD-BC35-27DB61CA125F}" type="slidenum">
              <a:rPr lang="en-AU" noProof="0" smtClean="0"/>
              <a:pPr/>
              <a:t>‹#›</a:t>
            </a:fld>
            <a:endParaRPr lang="en-AU" noProof="0" dirty="0"/>
          </a:p>
        </p:txBody>
      </p:sp>
      <p:sp>
        <p:nvSpPr>
          <p:cNvPr id="8" name="Picture Placeholder 2">
            <a:extLst>
              <a:ext uri="{FF2B5EF4-FFF2-40B4-BE49-F238E27FC236}">
                <a16:creationId xmlns:a16="http://schemas.microsoft.com/office/drawing/2014/main" id="{A3E3CE5B-3683-433D-943F-ACD8DAB7F228}"/>
              </a:ext>
            </a:extLst>
          </p:cNvPr>
          <p:cNvSpPr>
            <a:spLocks noGrp="1"/>
          </p:cNvSpPr>
          <p:nvPr>
            <p:ph type="pic" idx="17" hasCustomPrompt="1"/>
          </p:nvPr>
        </p:nvSpPr>
        <p:spPr>
          <a:xfrm>
            <a:off x="7391400" y="1412776"/>
            <a:ext cx="2304040" cy="2447900"/>
          </a:xfrm>
          <a:solidFill>
            <a:schemeClr val="bg1">
              <a:lumMod val="95000"/>
            </a:schemeClr>
          </a:solidFill>
        </p:spPr>
        <p:txBody>
          <a:bodyPr anchor="ctr"/>
          <a:lstStyle>
            <a:lvl1pPr marL="0" indent="0" algn="ctr">
              <a:spcBef>
                <a:spcPts val="0"/>
              </a:spcBef>
              <a:spcAft>
                <a:spcPts val="0"/>
              </a:spcAft>
              <a:buNone/>
              <a:defRPr lang="en-AU"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br>
              <a:rPr lang="en-AU" noProof="0" dirty="0"/>
            </a:br>
            <a:endParaRPr lang="en-AU" noProof="0" dirty="0"/>
          </a:p>
        </p:txBody>
      </p:sp>
      <p:sp>
        <p:nvSpPr>
          <p:cNvPr id="10" name="Picture Placeholder 2">
            <a:extLst>
              <a:ext uri="{FF2B5EF4-FFF2-40B4-BE49-F238E27FC236}">
                <a16:creationId xmlns:a16="http://schemas.microsoft.com/office/drawing/2014/main" id="{ADEF5C2C-993A-47E4-A92C-F09F9FCB80AC}"/>
              </a:ext>
            </a:extLst>
          </p:cNvPr>
          <p:cNvSpPr>
            <a:spLocks noGrp="1"/>
          </p:cNvSpPr>
          <p:nvPr>
            <p:ph type="pic" idx="18" hasCustomPrompt="1"/>
          </p:nvPr>
        </p:nvSpPr>
        <p:spPr>
          <a:xfrm>
            <a:off x="7391400" y="4005139"/>
            <a:ext cx="4800600" cy="2448197"/>
          </a:xfrm>
          <a:solidFill>
            <a:schemeClr val="bg1">
              <a:lumMod val="95000"/>
            </a:schemeClr>
          </a:solidFill>
        </p:spPr>
        <p:txBody>
          <a:bodyPr anchor="ctr"/>
          <a:lstStyle>
            <a:lvl1pPr marL="0" indent="0" algn="ctr">
              <a:spcBef>
                <a:spcPts val="0"/>
              </a:spcBef>
              <a:spcAft>
                <a:spcPts val="0"/>
              </a:spcAft>
              <a:buNone/>
              <a:defRPr lang="en-AU"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br>
              <a:rPr lang="en-AU" noProof="0" dirty="0"/>
            </a:br>
            <a:endParaRPr lang="en-AU" noProof="0" dirty="0"/>
          </a:p>
        </p:txBody>
      </p:sp>
      <p:sp>
        <p:nvSpPr>
          <p:cNvPr id="9" name="Content Placeholder 2"/>
          <p:cNvSpPr>
            <a:spLocks noGrp="1"/>
          </p:cNvSpPr>
          <p:nvPr>
            <p:ph sz="half" idx="1" hasCustomPrompt="1"/>
          </p:nvPr>
        </p:nvSpPr>
        <p:spPr>
          <a:xfrm>
            <a:off x="550863" y="1412776"/>
            <a:ext cx="6697662" cy="4536503"/>
          </a:xfrm>
        </p:spPr>
        <p:txBody>
          <a:bodyPr>
            <a:normAutofit/>
          </a:bodyPr>
          <a:lstStyle>
            <a:lvl1pPr>
              <a:defRPr lang="en-AU" noProof="0" dirty="0"/>
            </a:lvl1pPr>
            <a:lvl2pPr>
              <a:defRPr lang="en-AU" noProof="0" dirty="0"/>
            </a:lvl2pPr>
            <a:lvl3pPr>
              <a:defRPr lang="en-AU" noProof="0" dirty="0"/>
            </a:lvl3pPr>
            <a:lvl4pPr>
              <a:defRPr lang="en-AU" noProof="0" dirty="0"/>
            </a:lvl4pPr>
            <a:lvl5pPr marL="0" marR="0" indent="0" algn="l" defTabSz="816364" rtl="0" eaLnBrk="1" fontAlgn="auto" latinLnBrk="0" hangingPunct="1">
              <a:lnSpc>
                <a:spcPct val="100000"/>
              </a:lnSpc>
              <a:spcBef>
                <a:spcPts val="1200"/>
              </a:spcBef>
              <a:spcAft>
                <a:spcPts val="600"/>
              </a:spcAft>
              <a:buClrTx/>
              <a:buSzTx/>
              <a:buFont typeface="Arial" pitchFamily="34" charset="0"/>
              <a:buNone/>
              <a:tabLst/>
              <a:defRPr lang="en-AU" noProof="0" dirty="0"/>
            </a:lvl5pPr>
            <a:lvl6pPr>
              <a:defRPr lang="en-AU" noProof="0" dirty="0"/>
            </a:lvl6pPr>
            <a:lvl7pPr>
              <a:defRPr lang="en-AU" noProof="0" dirty="0"/>
            </a:lvl7pPr>
            <a:lvl8pPr>
              <a:defRPr lang="en-AU" noProof="0" dirty="0"/>
            </a:lvl8pPr>
            <a:lvl9pPr>
              <a:defRPr lang="en-AU" noProof="0" dirty="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2" name="Title Placeholder 1"/>
          <p:cNvSpPr>
            <a:spLocks noGrp="1"/>
          </p:cNvSpPr>
          <p:nvPr>
            <p:ph type="title"/>
          </p:nvPr>
        </p:nvSpPr>
        <p:spPr>
          <a:xfrm>
            <a:off x="550863" y="836712"/>
            <a:ext cx="11090275" cy="576064"/>
          </a:xfrm>
          <a:prstGeom prst="rect">
            <a:avLst/>
          </a:prstGeom>
        </p:spPr>
        <p:txBody>
          <a:bodyPr vert="horz" lIns="0" tIns="0" rIns="0" bIns="0" rtlCol="0" anchor="t">
            <a:normAutofit/>
          </a:bodyPr>
          <a:lstStyle/>
          <a:p>
            <a:pPr lvl="0"/>
            <a:r>
              <a:rPr lang="en-AU" noProof="0" dirty="0"/>
              <a:t>Click to add text</a:t>
            </a:r>
          </a:p>
        </p:txBody>
      </p:sp>
    </p:spTree>
    <p:extLst>
      <p:ext uri="{BB962C8B-B14F-4D97-AF65-F5344CB8AC3E}">
        <p14:creationId xmlns:p14="http://schemas.microsoft.com/office/powerpoint/2010/main" val="105646358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Content &amp; 4 Pictures">
    <p:spTree>
      <p:nvGrpSpPr>
        <p:cNvPr id="1" name=""/>
        <p:cNvGrpSpPr/>
        <p:nvPr/>
      </p:nvGrpSpPr>
      <p:grpSpPr>
        <a:xfrm>
          <a:off x="0" y="0"/>
          <a:ext cx="0" cy="0"/>
          <a:chOff x="0" y="0"/>
          <a:chExt cx="0" cy="0"/>
        </a:xfrm>
      </p:grpSpPr>
      <p:sp>
        <p:nvSpPr>
          <p:cNvPr id="7" name="Picture Placeholder 2"/>
          <p:cNvSpPr>
            <a:spLocks noGrp="1"/>
          </p:cNvSpPr>
          <p:nvPr>
            <p:ph type="pic" idx="10" hasCustomPrompt="1"/>
          </p:nvPr>
        </p:nvSpPr>
        <p:spPr>
          <a:xfrm>
            <a:off x="9840912" y="1412776"/>
            <a:ext cx="2351087" cy="2663924"/>
          </a:xfrm>
          <a:solidFill>
            <a:schemeClr val="bg1">
              <a:lumMod val="95000"/>
            </a:schemeClr>
          </a:solidFill>
        </p:spPr>
        <p:txBody>
          <a:bodyPr anchor="ctr"/>
          <a:lstStyle>
            <a:lvl1pPr marL="0" indent="0" algn="ctr">
              <a:spcBef>
                <a:spcPts val="0"/>
              </a:spcBef>
              <a:spcAft>
                <a:spcPts val="0"/>
              </a:spcAft>
              <a:buNone/>
              <a:defRPr lang="en-AU"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br>
              <a:rPr lang="en-AU" noProof="0" dirty="0"/>
            </a:br>
            <a:endParaRPr lang="en-AU" noProof="0" dirty="0"/>
          </a:p>
        </p:txBody>
      </p:sp>
      <p:sp>
        <p:nvSpPr>
          <p:cNvPr id="11" name="Picture Placeholder 2">
            <a:extLst>
              <a:ext uri="{FF2B5EF4-FFF2-40B4-BE49-F238E27FC236}">
                <a16:creationId xmlns:a16="http://schemas.microsoft.com/office/drawing/2014/main" id="{B8112338-41BA-4120-B70E-A1F9EF1D7D4C}"/>
              </a:ext>
            </a:extLst>
          </p:cNvPr>
          <p:cNvSpPr>
            <a:spLocks noGrp="1"/>
          </p:cNvSpPr>
          <p:nvPr>
            <p:ph type="pic" idx="13" hasCustomPrompt="1"/>
          </p:nvPr>
        </p:nvSpPr>
        <p:spPr>
          <a:xfrm>
            <a:off x="9840913" y="4185436"/>
            <a:ext cx="2351087" cy="2339908"/>
          </a:xfrm>
          <a:solidFill>
            <a:schemeClr val="bg1">
              <a:lumMod val="95000"/>
            </a:schemeClr>
          </a:solidFill>
        </p:spPr>
        <p:txBody>
          <a:bodyPr anchor="ctr"/>
          <a:lstStyle>
            <a:lvl1pPr marL="0" indent="0" algn="ctr">
              <a:spcBef>
                <a:spcPts val="0"/>
              </a:spcBef>
              <a:spcAft>
                <a:spcPts val="0"/>
              </a:spcAft>
              <a:buNone/>
              <a:defRPr lang="en-AU"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br>
              <a:rPr lang="en-AU" noProof="0" dirty="0"/>
            </a:br>
            <a:endParaRPr lang="en-AU" noProof="0" dirty="0"/>
          </a:p>
        </p:txBody>
      </p:sp>
      <p:sp>
        <p:nvSpPr>
          <p:cNvPr id="12" name="Picture Placeholder 2">
            <a:extLst>
              <a:ext uri="{FF2B5EF4-FFF2-40B4-BE49-F238E27FC236}">
                <a16:creationId xmlns:a16="http://schemas.microsoft.com/office/drawing/2014/main" id="{CC6B28A8-974B-40FC-A843-D8CC62CE00A5}"/>
              </a:ext>
            </a:extLst>
          </p:cNvPr>
          <p:cNvSpPr>
            <a:spLocks noGrp="1"/>
          </p:cNvSpPr>
          <p:nvPr>
            <p:ph type="pic" idx="14" hasCustomPrompt="1"/>
          </p:nvPr>
        </p:nvSpPr>
        <p:spPr>
          <a:xfrm>
            <a:off x="7396163" y="1412776"/>
            <a:ext cx="2286000" cy="2663924"/>
          </a:xfrm>
          <a:solidFill>
            <a:schemeClr val="bg1">
              <a:lumMod val="95000"/>
            </a:schemeClr>
          </a:solidFill>
        </p:spPr>
        <p:txBody>
          <a:bodyPr anchor="ctr"/>
          <a:lstStyle>
            <a:lvl1pPr marL="0" indent="0" algn="ctr">
              <a:spcBef>
                <a:spcPts val="0"/>
              </a:spcBef>
              <a:spcAft>
                <a:spcPts val="0"/>
              </a:spcAft>
              <a:buNone/>
              <a:defRPr lang="en-AU"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br>
              <a:rPr lang="en-AU" noProof="0" dirty="0"/>
            </a:br>
            <a:endParaRPr lang="en-AU" noProof="0" dirty="0"/>
          </a:p>
        </p:txBody>
      </p:sp>
      <p:sp>
        <p:nvSpPr>
          <p:cNvPr id="13" name="Picture Placeholder 2">
            <a:extLst>
              <a:ext uri="{FF2B5EF4-FFF2-40B4-BE49-F238E27FC236}">
                <a16:creationId xmlns:a16="http://schemas.microsoft.com/office/drawing/2014/main" id="{A6006929-B75A-49C0-A8EA-A04C028A3A04}"/>
              </a:ext>
            </a:extLst>
          </p:cNvPr>
          <p:cNvSpPr>
            <a:spLocks noGrp="1"/>
          </p:cNvSpPr>
          <p:nvPr>
            <p:ph type="pic" idx="15" hasCustomPrompt="1"/>
          </p:nvPr>
        </p:nvSpPr>
        <p:spPr>
          <a:xfrm>
            <a:off x="7396164" y="4185436"/>
            <a:ext cx="2286000" cy="2339908"/>
          </a:xfrm>
          <a:solidFill>
            <a:schemeClr val="bg1">
              <a:lumMod val="95000"/>
            </a:schemeClr>
          </a:solidFill>
        </p:spPr>
        <p:txBody>
          <a:bodyPr anchor="ctr"/>
          <a:lstStyle>
            <a:lvl1pPr marL="0" indent="0" algn="ctr">
              <a:spcBef>
                <a:spcPts val="0"/>
              </a:spcBef>
              <a:spcAft>
                <a:spcPts val="0"/>
              </a:spcAft>
              <a:buNone/>
              <a:defRPr lang="en-AU"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br>
              <a:rPr lang="en-AU" noProof="0" dirty="0"/>
            </a:br>
            <a:endParaRPr lang="en-AU" noProof="0" dirty="0"/>
          </a:p>
        </p:txBody>
      </p:sp>
      <p:sp>
        <p:nvSpPr>
          <p:cNvPr id="5" name="Slide Number Placeholder 4">
            <a:extLst>
              <a:ext uri="{FF2B5EF4-FFF2-40B4-BE49-F238E27FC236}">
                <a16:creationId xmlns:a16="http://schemas.microsoft.com/office/drawing/2014/main" id="{56D3D036-D5EF-4CB8-B142-6EC71FA909CB}"/>
              </a:ext>
            </a:extLst>
          </p:cNvPr>
          <p:cNvSpPr>
            <a:spLocks noGrp="1"/>
          </p:cNvSpPr>
          <p:nvPr>
            <p:ph type="sldNum" sz="quarter" idx="17"/>
          </p:nvPr>
        </p:nvSpPr>
        <p:spPr/>
        <p:txBody>
          <a:bodyPr/>
          <a:lstStyle/>
          <a:p>
            <a:fld id="{E917DE0E-AFB1-41FD-BC35-27DB61CA125F}" type="slidenum">
              <a:rPr lang="en-AU" noProof="0" smtClean="0"/>
              <a:pPr/>
              <a:t>‹#›</a:t>
            </a:fld>
            <a:endParaRPr lang="en-AU" noProof="0" dirty="0"/>
          </a:p>
        </p:txBody>
      </p:sp>
      <p:sp>
        <p:nvSpPr>
          <p:cNvPr id="10" name="Content Placeholder 2"/>
          <p:cNvSpPr>
            <a:spLocks noGrp="1"/>
          </p:cNvSpPr>
          <p:nvPr>
            <p:ph sz="half" idx="1" hasCustomPrompt="1"/>
          </p:nvPr>
        </p:nvSpPr>
        <p:spPr>
          <a:xfrm>
            <a:off x="550863" y="1628800"/>
            <a:ext cx="6697662" cy="4536503"/>
          </a:xfrm>
        </p:spPr>
        <p:txBody>
          <a:bodyPr>
            <a:normAutofit/>
          </a:bodyPr>
          <a:lstStyle>
            <a:lvl1pPr>
              <a:defRPr lang="en-AU" noProof="0" dirty="0"/>
            </a:lvl1pPr>
            <a:lvl2pPr>
              <a:defRPr lang="en-AU" noProof="0" dirty="0"/>
            </a:lvl2pPr>
            <a:lvl3pPr>
              <a:defRPr lang="en-AU" noProof="0" dirty="0"/>
            </a:lvl3pPr>
            <a:lvl4pPr>
              <a:defRPr lang="en-AU" noProof="0" dirty="0"/>
            </a:lvl4pPr>
            <a:lvl5pPr marL="0" marR="0" indent="0" algn="l" defTabSz="816364" rtl="0" eaLnBrk="1" fontAlgn="auto" latinLnBrk="0" hangingPunct="1">
              <a:lnSpc>
                <a:spcPct val="100000"/>
              </a:lnSpc>
              <a:spcBef>
                <a:spcPts val="1200"/>
              </a:spcBef>
              <a:spcAft>
                <a:spcPts val="600"/>
              </a:spcAft>
              <a:buClrTx/>
              <a:buSzTx/>
              <a:buFont typeface="Arial" pitchFamily="34" charset="0"/>
              <a:buNone/>
              <a:tabLst/>
              <a:defRPr lang="en-AU" noProof="0" dirty="0"/>
            </a:lvl5pPr>
            <a:lvl6pPr>
              <a:defRPr lang="en-AU" noProof="0" dirty="0"/>
            </a:lvl6pPr>
            <a:lvl7pPr>
              <a:defRPr lang="en-AU" noProof="0" dirty="0"/>
            </a:lvl7pPr>
            <a:lvl8pPr>
              <a:defRPr lang="en-AU" noProof="0" dirty="0"/>
            </a:lvl8pPr>
            <a:lvl9pPr>
              <a:defRPr lang="en-AU" noProof="0" dirty="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9" name="Title Placeholder 1"/>
          <p:cNvSpPr>
            <a:spLocks noGrp="1"/>
          </p:cNvSpPr>
          <p:nvPr>
            <p:ph type="title"/>
          </p:nvPr>
        </p:nvSpPr>
        <p:spPr>
          <a:xfrm>
            <a:off x="550863" y="836712"/>
            <a:ext cx="11090275" cy="576064"/>
          </a:xfrm>
          <a:prstGeom prst="rect">
            <a:avLst/>
          </a:prstGeom>
        </p:spPr>
        <p:txBody>
          <a:bodyPr vert="horz" lIns="0" tIns="0" rIns="0" bIns="0" rtlCol="0" anchor="t">
            <a:normAutofit/>
          </a:bodyPr>
          <a:lstStyle/>
          <a:p>
            <a:pPr lvl="0"/>
            <a:r>
              <a:rPr lang="en-AU" noProof="0" dirty="0"/>
              <a:t>Click to add text</a:t>
            </a:r>
          </a:p>
        </p:txBody>
      </p:sp>
    </p:spTree>
    <p:extLst>
      <p:ext uri="{BB962C8B-B14F-4D97-AF65-F5344CB8AC3E}">
        <p14:creationId xmlns:p14="http://schemas.microsoft.com/office/powerpoint/2010/main" val="41978771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Picture Gri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6D3D036-D5EF-4CB8-B142-6EC71FA909CB}"/>
              </a:ext>
            </a:extLst>
          </p:cNvPr>
          <p:cNvSpPr>
            <a:spLocks noGrp="1"/>
          </p:cNvSpPr>
          <p:nvPr>
            <p:ph type="sldNum" sz="quarter" idx="17"/>
          </p:nvPr>
        </p:nvSpPr>
        <p:spPr/>
        <p:txBody>
          <a:bodyPr/>
          <a:lstStyle/>
          <a:p>
            <a:fld id="{E917DE0E-AFB1-41FD-BC35-27DB61CA125F}" type="slidenum">
              <a:rPr lang="en-AU" noProof="0" smtClean="0"/>
              <a:pPr/>
              <a:t>‹#›</a:t>
            </a:fld>
            <a:endParaRPr lang="en-AU" noProof="0" dirty="0"/>
          </a:p>
        </p:txBody>
      </p:sp>
      <p:sp>
        <p:nvSpPr>
          <p:cNvPr id="10" name="Picture Placeholder 2">
            <a:extLst>
              <a:ext uri="{FF2B5EF4-FFF2-40B4-BE49-F238E27FC236}">
                <a16:creationId xmlns:a16="http://schemas.microsoft.com/office/drawing/2014/main" id="{7EBF15E2-7545-4FFD-9F38-FB102BD4520F}"/>
              </a:ext>
            </a:extLst>
          </p:cNvPr>
          <p:cNvSpPr>
            <a:spLocks noGrp="1"/>
          </p:cNvSpPr>
          <p:nvPr>
            <p:ph type="pic" idx="18" hasCustomPrompt="1"/>
          </p:nvPr>
        </p:nvSpPr>
        <p:spPr>
          <a:xfrm>
            <a:off x="9840913" y="1556792"/>
            <a:ext cx="2351087" cy="1223963"/>
          </a:xfrm>
          <a:solidFill>
            <a:schemeClr val="bg1">
              <a:lumMod val="95000"/>
            </a:schemeClr>
          </a:solidFill>
        </p:spPr>
        <p:txBody>
          <a:bodyPr anchor="ctr">
            <a:normAutofit/>
          </a:bodyPr>
          <a:lstStyle>
            <a:lvl1pPr marL="0" indent="0" algn="ctr">
              <a:spcBef>
                <a:spcPts val="0"/>
              </a:spcBef>
              <a:spcAft>
                <a:spcPts val="0"/>
              </a:spcAft>
              <a:buNone/>
              <a:defRPr lang="en-AU" sz="1200"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endParaRPr lang="en-AU" noProof="0" dirty="0"/>
          </a:p>
        </p:txBody>
      </p:sp>
      <p:sp>
        <p:nvSpPr>
          <p:cNvPr id="14" name="Picture Placeholder 2">
            <a:extLst>
              <a:ext uri="{FF2B5EF4-FFF2-40B4-BE49-F238E27FC236}">
                <a16:creationId xmlns:a16="http://schemas.microsoft.com/office/drawing/2014/main" id="{BBE1A4A3-8D39-403A-8D04-A4C999D84E45}"/>
              </a:ext>
            </a:extLst>
          </p:cNvPr>
          <p:cNvSpPr>
            <a:spLocks noGrp="1"/>
          </p:cNvSpPr>
          <p:nvPr>
            <p:ph type="pic" idx="19" hasCustomPrompt="1"/>
          </p:nvPr>
        </p:nvSpPr>
        <p:spPr>
          <a:xfrm>
            <a:off x="9840913" y="2883704"/>
            <a:ext cx="2351087" cy="1152128"/>
          </a:xfrm>
          <a:solidFill>
            <a:schemeClr val="bg1">
              <a:lumMod val="95000"/>
            </a:schemeClr>
          </a:solidFill>
        </p:spPr>
        <p:txBody>
          <a:bodyPr anchor="ctr">
            <a:normAutofit/>
          </a:bodyPr>
          <a:lstStyle>
            <a:lvl1pPr marL="0" indent="0" algn="ctr">
              <a:spcBef>
                <a:spcPts val="0"/>
              </a:spcBef>
              <a:spcAft>
                <a:spcPts val="0"/>
              </a:spcAft>
              <a:buNone/>
              <a:defRPr lang="en-AU" sz="1200"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endParaRPr lang="en-AU" noProof="0" dirty="0"/>
          </a:p>
        </p:txBody>
      </p:sp>
      <p:sp>
        <p:nvSpPr>
          <p:cNvPr id="15" name="Picture Placeholder 2">
            <a:extLst>
              <a:ext uri="{FF2B5EF4-FFF2-40B4-BE49-F238E27FC236}">
                <a16:creationId xmlns:a16="http://schemas.microsoft.com/office/drawing/2014/main" id="{ABFB9DFC-18D9-49AB-8105-79212406F278}"/>
              </a:ext>
            </a:extLst>
          </p:cNvPr>
          <p:cNvSpPr>
            <a:spLocks noGrp="1"/>
          </p:cNvSpPr>
          <p:nvPr>
            <p:ph type="pic" idx="20" hasCustomPrompt="1"/>
          </p:nvPr>
        </p:nvSpPr>
        <p:spPr>
          <a:xfrm>
            <a:off x="9840913" y="4149080"/>
            <a:ext cx="2351087" cy="1182896"/>
          </a:xfrm>
          <a:solidFill>
            <a:schemeClr val="bg1">
              <a:lumMod val="95000"/>
            </a:schemeClr>
          </a:solidFill>
        </p:spPr>
        <p:txBody>
          <a:bodyPr anchor="ctr">
            <a:normAutofit/>
          </a:bodyPr>
          <a:lstStyle>
            <a:lvl1pPr marL="0" indent="0" algn="ctr">
              <a:spcBef>
                <a:spcPts val="0"/>
              </a:spcBef>
              <a:spcAft>
                <a:spcPts val="0"/>
              </a:spcAft>
              <a:buNone/>
              <a:defRPr lang="en-AU" sz="1200"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endParaRPr lang="en-AU" noProof="0" dirty="0"/>
          </a:p>
        </p:txBody>
      </p:sp>
      <p:sp>
        <p:nvSpPr>
          <p:cNvPr id="16" name="Picture Placeholder 2">
            <a:extLst>
              <a:ext uri="{FF2B5EF4-FFF2-40B4-BE49-F238E27FC236}">
                <a16:creationId xmlns:a16="http://schemas.microsoft.com/office/drawing/2014/main" id="{BAE59880-999C-453A-88A4-228D394C7E63}"/>
              </a:ext>
            </a:extLst>
          </p:cNvPr>
          <p:cNvSpPr>
            <a:spLocks noGrp="1"/>
          </p:cNvSpPr>
          <p:nvPr>
            <p:ph type="pic" idx="21" hasCustomPrompt="1"/>
          </p:nvPr>
        </p:nvSpPr>
        <p:spPr>
          <a:xfrm>
            <a:off x="9840913" y="5445626"/>
            <a:ext cx="2351087" cy="1079718"/>
          </a:xfrm>
          <a:solidFill>
            <a:schemeClr val="bg1">
              <a:lumMod val="95000"/>
            </a:schemeClr>
          </a:solidFill>
        </p:spPr>
        <p:txBody>
          <a:bodyPr anchor="ctr">
            <a:normAutofit/>
          </a:bodyPr>
          <a:lstStyle>
            <a:lvl1pPr marL="0" indent="0" algn="ctr">
              <a:spcBef>
                <a:spcPts val="0"/>
              </a:spcBef>
              <a:spcAft>
                <a:spcPts val="0"/>
              </a:spcAft>
              <a:buNone/>
              <a:defRPr lang="en-AU" sz="1200"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endParaRPr lang="en-AU" noProof="0" dirty="0"/>
          </a:p>
        </p:txBody>
      </p:sp>
      <p:sp>
        <p:nvSpPr>
          <p:cNvPr id="17" name="Picture Placeholder 2">
            <a:extLst>
              <a:ext uri="{FF2B5EF4-FFF2-40B4-BE49-F238E27FC236}">
                <a16:creationId xmlns:a16="http://schemas.microsoft.com/office/drawing/2014/main" id="{C4927EFA-1170-4B8B-99D2-44BFAA1922EF}"/>
              </a:ext>
            </a:extLst>
          </p:cNvPr>
          <p:cNvSpPr>
            <a:spLocks noGrp="1"/>
          </p:cNvSpPr>
          <p:nvPr>
            <p:ph type="pic" idx="22" hasCustomPrompt="1"/>
          </p:nvPr>
        </p:nvSpPr>
        <p:spPr>
          <a:xfrm>
            <a:off x="7423729" y="5445224"/>
            <a:ext cx="2286000" cy="1080120"/>
          </a:xfrm>
          <a:solidFill>
            <a:schemeClr val="bg1">
              <a:lumMod val="95000"/>
            </a:schemeClr>
          </a:solidFill>
        </p:spPr>
        <p:txBody>
          <a:bodyPr anchor="ctr">
            <a:normAutofit/>
          </a:bodyPr>
          <a:lstStyle>
            <a:lvl1pPr marL="0" indent="0" algn="ctr">
              <a:spcBef>
                <a:spcPts val="0"/>
              </a:spcBef>
              <a:spcAft>
                <a:spcPts val="0"/>
              </a:spcAft>
              <a:buNone/>
              <a:defRPr lang="en-AU" sz="1200"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endParaRPr lang="en-AU" noProof="0" dirty="0"/>
          </a:p>
        </p:txBody>
      </p:sp>
      <p:sp>
        <p:nvSpPr>
          <p:cNvPr id="18" name="Picture Placeholder 2">
            <a:extLst>
              <a:ext uri="{FF2B5EF4-FFF2-40B4-BE49-F238E27FC236}">
                <a16:creationId xmlns:a16="http://schemas.microsoft.com/office/drawing/2014/main" id="{2144331B-6AF0-4764-8E9C-82A7BD2F7F40}"/>
              </a:ext>
            </a:extLst>
          </p:cNvPr>
          <p:cNvSpPr>
            <a:spLocks noGrp="1"/>
          </p:cNvSpPr>
          <p:nvPr>
            <p:ph type="pic" idx="23" hasCustomPrompt="1"/>
          </p:nvPr>
        </p:nvSpPr>
        <p:spPr>
          <a:xfrm>
            <a:off x="4943475" y="5445224"/>
            <a:ext cx="2286000" cy="1080120"/>
          </a:xfrm>
          <a:solidFill>
            <a:schemeClr val="bg1">
              <a:lumMod val="95000"/>
            </a:schemeClr>
          </a:solidFill>
        </p:spPr>
        <p:txBody>
          <a:bodyPr anchor="ctr">
            <a:normAutofit/>
          </a:bodyPr>
          <a:lstStyle>
            <a:lvl1pPr marL="0" indent="0" algn="ctr">
              <a:spcBef>
                <a:spcPts val="0"/>
              </a:spcBef>
              <a:spcAft>
                <a:spcPts val="0"/>
              </a:spcAft>
              <a:buNone/>
              <a:defRPr lang="en-AU" sz="1200"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endParaRPr lang="en-AU" noProof="0" dirty="0"/>
          </a:p>
        </p:txBody>
      </p:sp>
      <p:sp>
        <p:nvSpPr>
          <p:cNvPr id="19" name="Picture Placeholder 2">
            <a:extLst>
              <a:ext uri="{FF2B5EF4-FFF2-40B4-BE49-F238E27FC236}">
                <a16:creationId xmlns:a16="http://schemas.microsoft.com/office/drawing/2014/main" id="{727820D4-09A1-4B29-98BE-5FDB54C67057}"/>
              </a:ext>
            </a:extLst>
          </p:cNvPr>
          <p:cNvSpPr>
            <a:spLocks noGrp="1"/>
          </p:cNvSpPr>
          <p:nvPr>
            <p:ph type="pic" idx="24" hasCustomPrompt="1"/>
          </p:nvPr>
        </p:nvSpPr>
        <p:spPr>
          <a:xfrm>
            <a:off x="2494168" y="5445224"/>
            <a:ext cx="2286000" cy="1080120"/>
          </a:xfrm>
          <a:solidFill>
            <a:schemeClr val="bg1">
              <a:lumMod val="95000"/>
            </a:schemeClr>
          </a:solidFill>
        </p:spPr>
        <p:txBody>
          <a:bodyPr anchor="ctr">
            <a:normAutofit/>
          </a:bodyPr>
          <a:lstStyle>
            <a:lvl1pPr marL="0" indent="0" algn="ctr">
              <a:spcBef>
                <a:spcPts val="0"/>
              </a:spcBef>
              <a:spcAft>
                <a:spcPts val="0"/>
              </a:spcAft>
              <a:buNone/>
              <a:defRPr lang="en-AU" sz="1200" dirty="0"/>
            </a:lvl1pPr>
            <a:lvl2pPr marL="408182" indent="0">
              <a:buNone/>
              <a:defRPr sz="2474"/>
            </a:lvl2pPr>
            <a:lvl3pPr marL="816364" indent="0">
              <a:buNone/>
              <a:defRPr sz="2174"/>
            </a:lvl3pPr>
            <a:lvl4pPr marL="1224546" indent="0">
              <a:buNone/>
              <a:defRPr sz="1800"/>
            </a:lvl4pPr>
            <a:lvl5pPr marL="1632728" indent="0">
              <a:buNone/>
              <a:defRPr sz="1800"/>
            </a:lvl5pPr>
            <a:lvl6pPr marL="2040911" indent="0">
              <a:buNone/>
              <a:defRPr sz="1800"/>
            </a:lvl6pPr>
            <a:lvl7pPr marL="2449093" indent="0">
              <a:buNone/>
              <a:defRPr sz="1800"/>
            </a:lvl7pPr>
            <a:lvl8pPr marL="2857275" indent="0">
              <a:buNone/>
              <a:defRPr sz="1800"/>
            </a:lvl8pPr>
            <a:lvl9pPr marL="3265457" indent="0">
              <a:buNone/>
              <a:defRPr sz="1800"/>
            </a:lvl9pPr>
          </a:lstStyle>
          <a:p>
            <a:r>
              <a:rPr lang="en-AU" noProof="0" dirty="0"/>
              <a:t>Click icon to add picture</a:t>
            </a:r>
            <a:br>
              <a:rPr lang="en-AU" noProof="0" dirty="0"/>
            </a:br>
            <a:br>
              <a:rPr lang="en-AU" noProof="0" dirty="0"/>
            </a:br>
            <a:endParaRPr lang="en-AU" noProof="0" dirty="0"/>
          </a:p>
        </p:txBody>
      </p:sp>
      <p:sp>
        <p:nvSpPr>
          <p:cNvPr id="20" name="Content Placeholder 2"/>
          <p:cNvSpPr>
            <a:spLocks noGrp="1"/>
          </p:cNvSpPr>
          <p:nvPr>
            <p:ph sz="half" idx="1" hasCustomPrompt="1"/>
          </p:nvPr>
        </p:nvSpPr>
        <p:spPr>
          <a:xfrm>
            <a:off x="550862" y="1628801"/>
            <a:ext cx="8137425" cy="3888432"/>
          </a:xfrm>
        </p:spPr>
        <p:txBody>
          <a:bodyPr>
            <a:normAutofit/>
          </a:bodyPr>
          <a:lstStyle>
            <a:lvl1pPr>
              <a:defRPr lang="en-AU" noProof="0" dirty="0"/>
            </a:lvl1pPr>
            <a:lvl2pPr>
              <a:defRPr lang="en-AU" noProof="0" dirty="0"/>
            </a:lvl2pPr>
            <a:lvl3pPr>
              <a:defRPr lang="en-AU" noProof="0" dirty="0"/>
            </a:lvl3pPr>
            <a:lvl4pPr>
              <a:defRPr lang="en-AU" noProof="0" dirty="0"/>
            </a:lvl4pPr>
            <a:lvl5pPr marL="0" marR="0" indent="0" algn="l" defTabSz="816364" rtl="0" eaLnBrk="1" fontAlgn="auto" latinLnBrk="0" hangingPunct="1">
              <a:lnSpc>
                <a:spcPct val="100000"/>
              </a:lnSpc>
              <a:spcBef>
                <a:spcPts val="1200"/>
              </a:spcBef>
              <a:spcAft>
                <a:spcPts val="600"/>
              </a:spcAft>
              <a:buClrTx/>
              <a:buSzTx/>
              <a:buFont typeface="Arial" pitchFamily="34" charset="0"/>
              <a:buNone/>
              <a:tabLst/>
              <a:defRPr lang="en-AU" noProof="0" dirty="0"/>
            </a:lvl5pPr>
            <a:lvl6pPr>
              <a:defRPr lang="en-AU" noProof="0" dirty="0"/>
            </a:lvl6pPr>
            <a:lvl7pPr>
              <a:defRPr lang="en-AU" noProof="0" dirty="0"/>
            </a:lvl7pPr>
            <a:lvl8pPr>
              <a:defRPr lang="en-AU" noProof="0" dirty="0"/>
            </a:lvl8pPr>
            <a:lvl9pPr>
              <a:defRPr lang="en-AU" noProof="0" dirty="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p:txBody>
      </p:sp>
      <p:sp>
        <p:nvSpPr>
          <p:cNvPr id="12" name="Title Placeholder 1"/>
          <p:cNvSpPr>
            <a:spLocks noGrp="1"/>
          </p:cNvSpPr>
          <p:nvPr>
            <p:ph type="title"/>
          </p:nvPr>
        </p:nvSpPr>
        <p:spPr>
          <a:xfrm>
            <a:off x="550863" y="836712"/>
            <a:ext cx="11090275" cy="576064"/>
          </a:xfrm>
          <a:prstGeom prst="rect">
            <a:avLst/>
          </a:prstGeom>
        </p:spPr>
        <p:txBody>
          <a:bodyPr vert="horz" lIns="0" tIns="0" rIns="0" bIns="0" rtlCol="0" anchor="t">
            <a:normAutofit/>
          </a:bodyPr>
          <a:lstStyle/>
          <a:p>
            <a:pPr lvl="0"/>
            <a:r>
              <a:rPr lang="en-AU" noProof="0" dirty="0"/>
              <a:t>Click to add text</a:t>
            </a:r>
          </a:p>
        </p:txBody>
      </p:sp>
    </p:spTree>
    <p:extLst>
      <p:ext uri="{BB962C8B-B14F-4D97-AF65-F5344CB8AC3E}">
        <p14:creationId xmlns:p14="http://schemas.microsoft.com/office/powerpoint/2010/main" val="115985093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ontent &amp; Picture">
    <p:spTree>
      <p:nvGrpSpPr>
        <p:cNvPr id="1" name=""/>
        <p:cNvGrpSpPr/>
        <p:nvPr/>
      </p:nvGrpSpPr>
      <p:grpSpPr>
        <a:xfrm>
          <a:off x="0" y="0"/>
          <a:ext cx="0" cy="0"/>
          <a:chOff x="0" y="0"/>
          <a:chExt cx="0" cy="0"/>
        </a:xfrm>
      </p:grpSpPr>
      <p:sp>
        <p:nvSpPr>
          <p:cNvPr id="7" name="Picture Placeholder 2"/>
          <p:cNvSpPr>
            <a:spLocks noGrp="1"/>
          </p:cNvSpPr>
          <p:nvPr>
            <p:ph type="pic" idx="10" hasCustomPrompt="1"/>
          </p:nvPr>
        </p:nvSpPr>
        <p:spPr>
          <a:xfrm>
            <a:off x="7391400" y="1628800"/>
            <a:ext cx="4969296" cy="4896544"/>
          </a:xfrm>
          <a:solidFill>
            <a:schemeClr val="bg1">
              <a:lumMod val="95000"/>
            </a:schemeClr>
          </a:solidFill>
        </p:spPr>
        <p:txBody>
          <a:bodyPr anchor="ctr"/>
          <a:lstStyle>
            <a:lvl1pPr marL="0" indent="0" algn="ctr">
              <a:spcBef>
                <a:spcPts val="0"/>
              </a:spcBef>
              <a:spcAft>
                <a:spcPts val="0"/>
              </a:spcAft>
              <a:buNone/>
              <a:defRPr lang="en-AU" dirty="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noProof="0" dirty="0"/>
              <a:t>Click icon to add picture</a:t>
            </a:r>
            <a:br>
              <a:rPr lang="en-AU" noProof="0" dirty="0"/>
            </a:br>
            <a:br>
              <a:rPr lang="en-AU" noProof="0" dirty="0"/>
            </a:br>
            <a:br>
              <a:rPr lang="en-AU" noProof="0" dirty="0"/>
            </a:br>
            <a:endParaRPr lang="en-AU" noProof="0" dirty="0"/>
          </a:p>
        </p:txBody>
      </p:sp>
      <p:sp>
        <p:nvSpPr>
          <p:cNvPr id="3" name="Content Placeholder 2"/>
          <p:cNvSpPr>
            <a:spLocks noGrp="1"/>
          </p:cNvSpPr>
          <p:nvPr>
            <p:ph sz="half" idx="1" hasCustomPrompt="1"/>
          </p:nvPr>
        </p:nvSpPr>
        <p:spPr>
          <a:xfrm>
            <a:off x="550863" y="1628799"/>
            <a:ext cx="6697662" cy="4896547"/>
          </a:xfrm>
          <a:ln>
            <a:noFill/>
          </a:ln>
        </p:spPr>
        <p:txBody>
          <a:bodyPr>
            <a:normAutofit/>
          </a:bodyPr>
          <a:lstStyle>
            <a:lvl1pPr>
              <a:defRPr lang="en-AU" noProof="0" dirty="0"/>
            </a:lvl1pPr>
            <a:lvl2pPr>
              <a:defRPr lang="en-AU" noProof="0" dirty="0"/>
            </a:lvl2pPr>
            <a:lvl3pPr>
              <a:defRPr lang="en-AU" noProof="0" dirty="0"/>
            </a:lvl3pPr>
            <a:lvl4pPr>
              <a:defRPr lang="en-AU" noProof="0" dirty="0"/>
            </a:lvl4pPr>
            <a:lvl5pPr marL="0" marR="0" indent="0" algn="l" defTabSz="914400" rtl="0" eaLnBrk="1" fontAlgn="auto" latinLnBrk="0" hangingPunct="1">
              <a:lnSpc>
                <a:spcPct val="100000"/>
              </a:lnSpc>
              <a:spcBef>
                <a:spcPts val="1200"/>
              </a:spcBef>
              <a:spcAft>
                <a:spcPts val="600"/>
              </a:spcAft>
              <a:buClrTx/>
              <a:buSzTx/>
              <a:buFont typeface="Arial" pitchFamily="34" charset="0"/>
              <a:buNone/>
              <a:tabLst/>
              <a:defRPr lang="en-AU" noProof="0" dirty="0"/>
            </a:lvl5pPr>
            <a:lvl6pPr>
              <a:defRPr lang="en-AU" noProof="0" dirty="0"/>
            </a:lvl6pPr>
            <a:lvl7pPr>
              <a:defRPr lang="en-AU" noProof="0" dirty="0"/>
            </a:lvl7pPr>
            <a:lvl8pPr>
              <a:defRPr lang="en-AU" noProof="0" dirty="0"/>
            </a:lvl8pPr>
            <a:lvl9pPr>
              <a:defRPr lang="en-AU" noProof="0" dirty="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4" name="Title 3">
            <a:extLst>
              <a:ext uri="{FF2B5EF4-FFF2-40B4-BE49-F238E27FC236}">
                <a16:creationId xmlns:a16="http://schemas.microsoft.com/office/drawing/2014/main" id="{E46366D1-0314-49DF-BB68-14E8DAC2CB0A}"/>
              </a:ext>
            </a:extLst>
          </p:cNvPr>
          <p:cNvSpPr>
            <a:spLocks noGrp="1"/>
          </p:cNvSpPr>
          <p:nvPr>
            <p:ph type="title"/>
          </p:nvPr>
        </p:nvSpPr>
        <p:spPr/>
        <p:txBody>
          <a:bodyPr/>
          <a:lstStyle/>
          <a:p>
            <a:r>
              <a:rPr lang="en-AU"/>
              <a:t>Click to edit Master title style</a:t>
            </a:r>
          </a:p>
        </p:txBody>
      </p:sp>
      <p:sp>
        <p:nvSpPr>
          <p:cNvPr id="6" name="Slide Number Placeholder 5">
            <a:extLst>
              <a:ext uri="{FF2B5EF4-FFF2-40B4-BE49-F238E27FC236}">
                <a16:creationId xmlns:a16="http://schemas.microsoft.com/office/drawing/2014/main" id="{DC7FC212-56FB-47F4-B1A8-5C71991F627C}"/>
              </a:ext>
            </a:extLst>
          </p:cNvPr>
          <p:cNvSpPr>
            <a:spLocks noGrp="1"/>
          </p:cNvSpPr>
          <p:nvPr>
            <p:ph type="sldNum" sz="quarter" idx="12"/>
          </p:nvPr>
        </p:nvSpPr>
        <p:spPr/>
        <p:txBody>
          <a:bodyPr/>
          <a:lstStyle/>
          <a:p>
            <a:fld id="{E917DE0E-AFB1-41FD-BC35-27DB61CA125F}" type="slidenum">
              <a:rPr lang="en-AU" noProof="0" smtClean="0"/>
              <a:pPr/>
              <a:t>‹#›</a:t>
            </a:fld>
            <a:endParaRPr lang="en-AU" noProof="0" dirty="0"/>
          </a:p>
        </p:txBody>
      </p:sp>
    </p:spTree>
    <p:extLst>
      <p:ext uri="{BB962C8B-B14F-4D97-AF65-F5344CB8AC3E}">
        <p14:creationId xmlns:p14="http://schemas.microsoft.com/office/powerpoint/2010/main" val="68781011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Picture &amp; Content">
    <p:spTree>
      <p:nvGrpSpPr>
        <p:cNvPr id="1" name=""/>
        <p:cNvGrpSpPr/>
        <p:nvPr/>
      </p:nvGrpSpPr>
      <p:grpSpPr>
        <a:xfrm>
          <a:off x="0" y="0"/>
          <a:ext cx="0" cy="0"/>
          <a:chOff x="0" y="0"/>
          <a:chExt cx="0" cy="0"/>
        </a:xfrm>
      </p:grpSpPr>
      <p:sp>
        <p:nvSpPr>
          <p:cNvPr id="7" name="Picture Placeholder 2"/>
          <p:cNvSpPr>
            <a:spLocks noGrp="1"/>
          </p:cNvSpPr>
          <p:nvPr>
            <p:ph type="pic" idx="10" hasCustomPrompt="1"/>
          </p:nvPr>
        </p:nvSpPr>
        <p:spPr>
          <a:xfrm>
            <a:off x="-1" y="0"/>
            <a:ext cx="7248525" cy="6021288"/>
          </a:xfrm>
          <a:solidFill>
            <a:schemeClr val="bg1">
              <a:lumMod val="95000"/>
            </a:schemeClr>
          </a:solidFill>
        </p:spPr>
        <p:txBody>
          <a:bodyPr anchor="ctr"/>
          <a:lstStyle>
            <a:lvl1pPr marL="0" indent="0" algn="ctr">
              <a:spcBef>
                <a:spcPts val="0"/>
              </a:spcBef>
              <a:spcAft>
                <a:spcPts val="0"/>
              </a:spcAft>
              <a:buNone/>
              <a:defRPr lang="en-AU" dirty="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noProof="0" dirty="0"/>
              <a:t>Click icon to add picture</a:t>
            </a:r>
            <a:br>
              <a:rPr lang="en-AU" noProof="0" dirty="0"/>
            </a:br>
            <a:br>
              <a:rPr lang="en-AU" noProof="0" dirty="0"/>
            </a:br>
            <a:br>
              <a:rPr lang="en-AU" noProof="0" dirty="0"/>
            </a:br>
            <a:endParaRPr lang="en-AU" noProof="0" dirty="0"/>
          </a:p>
        </p:txBody>
      </p:sp>
      <p:sp>
        <p:nvSpPr>
          <p:cNvPr id="3" name="Content Placeholder 2"/>
          <p:cNvSpPr>
            <a:spLocks noGrp="1"/>
          </p:cNvSpPr>
          <p:nvPr>
            <p:ph sz="half" idx="1" hasCustomPrompt="1"/>
          </p:nvPr>
        </p:nvSpPr>
        <p:spPr>
          <a:xfrm>
            <a:off x="7391400" y="332655"/>
            <a:ext cx="4249737" cy="935758"/>
          </a:xfrm>
        </p:spPr>
        <p:txBody>
          <a:bodyPr anchor="b">
            <a:normAutofit/>
          </a:bodyPr>
          <a:lstStyle>
            <a:lvl1pPr>
              <a:defRPr lang="en-AU" sz="2800" b="1" kern="1200" baseline="0" noProof="0" dirty="0">
                <a:solidFill>
                  <a:schemeClr val="accent1"/>
                </a:solidFill>
                <a:latin typeface="+mn-lt"/>
                <a:ea typeface="+mn-ea"/>
                <a:cs typeface="+mn-cs"/>
              </a:defRPr>
            </a:lvl1pPr>
            <a:lvl2pPr>
              <a:defRPr lang="en-AU" sz="2000" noProof="0" dirty="0"/>
            </a:lvl2pPr>
            <a:lvl3pPr>
              <a:defRPr lang="en-AU" sz="2000" noProof="0" dirty="0"/>
            </a:lvl3pPr>
            <a:lvl4pPr>
              <a:defRPr lang="en-AU" sz="2000" noProof="0" dirty="0"/>
            </a:lvl4pPr>
            <a:lvl5pPr marL="0" marR="0" indent="0" algn="l" defTabSz="914400" rtl="0" eaLnBrk="1" fontAlgn="auto" latinLnBrk="0" hangingPunct="1">
              <a:lnSpc>
                <a:spcPct val="100000"/>
              </a:lnSpc>
              <a:spcBef>
                <a:spcPts val="1200"/>
              </a:spcBef>
              <a:spcAft>
                <a:spcPts val="600"/>
              </a:spcAft>
              <a:buClrTx/>
              <a:buSzTx/>
              <a:buFont typeface="Arial" pitchFamily="34" charset="0"/>
              <a:buNone/>
              <a:tabLst/>
              <a:defRPr lang="en-AU" sz="2800" noProof="0" dirty="0"/>
            </a:lvl5pPr>
            <a:lvl6pPr>
              <a:defRPr lang="en-AU" sz="2400" noProof="0" dirty="0"/>
            </a:lvl6pPr>
            <a:lvl7pPr>
              <a:defRPr lang="en-AU" sz="2000" noProof="0" dirty="0"/>
            </a:lvl7pPr>
            <a:lvl8pPr>
              <a:defRPr lang="en-AU" sz="2000" noProof="0" dirty="0"/>
            </a:lvl8pPr>
            <a:lvl9pPr>
              <a:defRPr lang="en-AU" sz="2000" noProof="0" dirty="0"/>
            </a:lvl9pPr>
          </a:lstStyle>
          <a:p>
            <a:pPr lvl="0"/>
            <a:r>
              <a:rPr lang="en-AU" noProof="0" dirty="0"/>
              <a:t>Click to add text</a:t>
            </a:r>
          </a:p>
        </p:txBody>
      </p:sp>
      <p:sp>
        <p:nvSpPr>
          <p:cNvPr id="4" name="Title 3">
            <a:extLst>
              <a:ext uri="{FF2B5EF4-FFF2-40B4-BE49-F238E27FC236}">
                <a16:creationId xmlns:a16="http://schemas.microsoft.com/office/drawing/2014/main" id="{E46366D1-0314-49DF-BB68-14E8DAC2CB0A}"/>
              </a:ext>
            </a:extLst>
          </p:cNvPr>
          <p:cNvSpPr>
            <a:spLocks noGrp="1"/>
          </p:cNvSpPr>
          <p:nvPr>
            <p:ph type="title"/>
          </p:nvPr>
        </p:nvSpPr>
        <p:spPr>
          <a:xfrm>
            <a:off x="550863" y="332655"/>
            <a:ext cx="5545137" cy="935757"/>
          </a:xfrm>
        </p:spPr>
        <p:txBody>
          <a:bodyPr/>
          <a:lstStyle>
            <a:lvl1pPr>
              <a:defRPr>
                <a:solidFill>
                  <a:schemeClr val="bg1"/>
                </a:solidFill>
              </a:defRPr>
            </a:lvl1pPr>
          </a:lstStyle>
          <a:p>
            <a:r>
              <a:rPr lang="en-AU"/>
              <a:t>Click to edit Master title style</a:t>
            </a:r>
            <a:endParaRPr lang="en-AU" dirty="0"/>
          </a:p>
        </p:txBody>
      </p:sp>
      <p:sp>
        <p:nvSpPr>
          <p:cNvPr id="6" name="Slide Number Placeholder 5">
            <a:extLst>
              <a:ext uri="{FF2B5EF4-FFF2-40B4-BE49-F238E27FC236}">
                <a16:creationId xmlns:a16="http://schemas.microsoft.com/office/drawing/2014/main" id="{DC7FC212-56FB-47F4-B1A8-5C71991F627C}"/>
              </a:ext>
            </a:extLst>
          </p:cNvPr>
          <p:cNvSpPr>
            <a:spLocks noGrp="1"/>
          </p:cNvSpPr>
          <p:nvPr>
            <p:ph type="sldNum" sz="quarter" idx="12"/>
          </p:nvPr>
        </p:nvSpPr>
        <p:spPr/>
        <p:txBody>
          <a:bodyPr/>
          <a:lstStyle/>
          <a:p>
            <a:fld id="{E917DE0E-AFB1-41FD-BC35-27DB61CA125F}" type="slidenum">
              <a:rPr lang="en-AU" noProof="0" smtClean="0"/>
              <a:pPr/>
              <a:t>‹#›</a:t>
            </a:fld>
            <a:endParaRPr lang="en-AU" noProof="0" dirty="0"/>
          </a:p>
        </p:txBody>
      </p:sp>
      <p:sp>
        <p:nvSpPr>
          <p:cNvPr id="8" name="Content Placeholder 2">
            <a:extLst>
              <a:ext uri="{FF2B5EF4-FFF2-40B4-BE49-F238E27FC236}">
                <a16:creationId xmlns:a16="http://schemas.microsoft.com/office/drawing/2014/main" id="{2C25FE88-2DA3-4DC4-A10D-F79F0A85E045}"/>
              </a:ext>
            </a:extLst>
          </p:cNvPr>
          <p:cNvSpPr>
            <a:spLocks noGrp="1"/>
          </p:cNvSpPr>
          <p:nvPr>
            <p:ph sz="half" idx="13" hasCustomPrompt="1"/>
          </p:nvPr>
        </p:nvSpPr>
        <p:spPr>
          <a:xfrm>
            <a:off x="7391400" y="1412874"/>
            <a:ext cx="4268134" cy="4608414"/>
          </a:xfrm>
        </p:spPr>
        <p:txBody>
          <a:bodyPr>
            <a:normAutofit/>
          </a:bodyPr>
          <a:lstStyle>
            <a:lvl1pPr>
              <a:defRPr lang="en-AU" sz="2200" noProof="0" dirty="0"/>
            </a:lvl1pPr>
            <a:lvl2pPr>
              <a:defRPr lang="en-AU" sz="2200" noProof="0" dirty="0"/>
            </a:lvl2pPr>
            <a:lvl3pPr>
              <a:defRPr lang="en-AU" sz="2200" noProof="0" dirty="0"/>
            </a:lvl3pPr>
            <a:lvl4pPr>
              <a:defRPr lang="en-AU" sz="2200" noProof="0" dirty="0"/>
            </a:lvl4pPr>
            <a:lvl5pPr marL="0" marR="0" indent="0" algn="l" defTabSz="914400" rtl="0" eaLnBrk="1" fontAlgn="auto" latinLnBrk="0" hangingPunct="1">
              <a:lnSpc>
                <a:spcPct val="100000"/>
              </a:lnSpc>
              <a:spcBef>
                <a:spcPts val="1200"/>
              </a:spcBef>
              <a:spcAft>
                <a:spcPts val="600"/>
              </a:spcAft>
              <a:buClrTx/>
              <a:buSzTx/>
              <a:buFont typeface="Arial" pitchFamily="34" charset="0"/>
              <a:buNone/>
              <a:tabLst/>
              <a:defRPr lang="en-AU" sz="2800" noProof="0" dirty="0"/>
            </a:lvl5pPr>
            <a:lvl6pPr>
              <a:defRPr lang="en-AU" sz="2400" noProof="0" dirty="0"/>
            </a:lvl6pPr>
            <a:lvl7pPr>
              <a:defRPr lang="en-AU" sz="2200" noProof="0" dirty="0"/>
            </a:lvl7pPr>
            <a:lvl8pPr>
              <a:defRPr lang="en-AU" sz="2200" noProof="0" dirty="0"/>
            </a:lvl8pPr>
            <a:lvl9pPr>
              <a:defRPr lang="en-AU" sz="2200" noProof="0" dirty="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9" name="Content Placeholder 2">
            <a:extLst>
              <a:ext uri="{FF2B5EF4-FFF2-40B4-BE49-F238E27FC236}">
                <a16:creationId xmlns:a16="http://schemas.microsoft.com/office/drawing/2014/main" id="{879C095D-794E-4D47-821F-1BFAD05E7DA0}"/>
              </a:ext>
            </a:extLst>
          </p:cNvPr>
          <p:cNvSpPr>
            <a:spLocks noGrp="1"/>
          </p:cNvSpPr>
          <p:nvPr>
            <p:ph sz="half" idx="14" hasCustomPrompt="1"/>
          </p:nvPr>
        </p:nvSpPr>
        <p:spPr>
          <a:xfrm>
            <a:off x="2496560" y="4194705"/>
            <a:ext cx="7198880" cy="1394883"/>
          </a:xfrm>
          <a:solidFill>
            <a:schemeClr val="accent1"/>
          </a:solidFill>
          <a:ln w="57150">
            <a:solidFill>
              <a:schemeClr val="bg1"/>
            </a:solidFill>
          </a:ln>
        </p:spPr>
        <p:txBody>
          <a:bodyPr lIns="180000" tIns="90000" rIns="180000" bIns="90000">
            <a:normAutofit/>
          </a:bodyPr>
          <a:lstStyle>
            <a:lvl1pPr>
              <a:defRPr lang="en-AU" sz="2200" noProof="0" dirty="0">
                <a:solidFill>
                  <a:schemeClr val="bg1"/>
                </a:solidFill>
              </a:defRPr>
            </a:lvl1pPr>
            <a:lvl2pPr>
              <a:defRPr lang="en-AU" sz="2200" noProof="0" dirty="0">
                <a:solidFill>
                  <a:schemeClr val="bg1"/>
                </a:solidFill>
              </a:defRPr>
            </a:lvl2pPr>
            <a:lvl3pPr>
              <a:defRPr lang="en-AU" sz="2200" noProof="0" dirty="0">
                <a:solidFill>
                  <a:schemeClr val="bg1"/>
                </a:solidFill>
              </a:defRPr>
            </a:lvl3pPr>
            <a:lvl4pPr>
              <a:defRPr lang="en-AU" sz="2200" noProof="0" dirty="0">
                <a:solidFill>
                  <a:schemeClr val="bg1"/>
                </a:solidFill>
              </a:defRPr>
            </a:lvl4pPr>
            <a:lvl5pPr marL="0" marR="0" indent="0" algn="l" defTabSz="914400" rtl="0" eaLnBrk="1" fontAlgn="auto" latinLnBrk="0" hangingPunct="1">
              <a:lnSpc>
                <a:spcPct val="100000"/>
              </a:lnSpc>
              <a:spcBef>
                <a:spcPts val="1200"/>
              </a:spcBef>
              <a:spcAft>
                <a:spcPts val="600"/>
              </a:spcAft>
              <a:buClrTx/>
              <a:buSzTx/>
              <a:buFont typeface="Arial" pitchFamily="34" charset="0"/>
              <a:buNone/>
              <a:tabLst/>
              <a:defRPr lang="en-AU" sz="2800" noProof="0" dirty="0">
                <a:solidFill>
                  <a:schemeClr val="bg1"/>
                </a:solidFill>
              </a:defRPr>
            </a:lvl5pPr>
            <a:lvl6pPr>
              <a:defRPr lang="en-AU" sz="2400" noProof="0" dirty="0">
                <a:solidFill>
                  <a:schemeClr val="bg1"/>
                </a:solidFill>
              </a:defRPr>
            </a:lvl6pPr>
            <a:lvl7pPr>
              <a:defRPr lang="en-AU" sz="2200" noProof="0" dirty="0">
                <a:solidFill>
                  <a:schemeClr val="bg1"/>
                </a:solidFill>
              </a:defRPr>
            </a:lvl7pPr>
            <a:lvl8pPr>
              <a:defRPr lang="en-AU" sz="2200" noProof="0" dirty="0">
                <a:solidFill>
                  <a:schemeClr val="bg1"/>
                </a:solidFill>
              </a:defRPr>
            </a:lvl8pPr>
            <a:lvl9pPr>
              <a:defRPr lang="en-AU" sz="2200" noProof="0" dirty="0">
                <a:solidFill>
                  <a:schemeClr val="bg1"/>
                </a:solidFill>
              </a:defRPr>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Tree>
    <p:extLst>
      <p:ext uri="{BB962C8B-B14F-4D97-AF65-F5344CB8AC3E}">
        <p14:creationId xmlns:p14="http://schemas.microsoft.com/office/powerpoint/2010/main" val="280453097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One Third">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943475" y="1628800"/>
            <a:ext cx="6697663" cy="4537049"/>
          </a:xfrm>
        </p:spPr>
        <p:txBody>
          <a:bodyPr>
            <a:normAutofit/>
          </a:bodyPr>
          <a:lstStyle>
            <a:lvl1pPr>
              <a:defRPr lang="en-AU" noProof="0" dirty="0"/>
            </a:lvl1pPr>
            <a:lvl2pPr>
              <a:defRPr lang="en-AU" noProof="0" dirty="0"/>
            </a:lvl2pPr>
            <a:lvl3pPr>
              <a:defRPr lang="en-AU" noProof="0" dirty="0"/>
            </a:lvl3pPr>
            <a:lvl4pPr>
              <a:defRPr lang="en-AU" noProof="0" dirty="0"/>
            </a:lvl4pPr>
            <a:lvl5pPr marL="0" marR="0" indent="0" algn="l" defTabSz="914400" rtl="0" eaLnBrk="1" fontAlgn="auto" latinLnBrk="0" hangingPunct="1">
              <a:lnSpc>
                <a:spcPct val="100000"/>
              </a:lnSpc>
              <a:spcBef>
                <a:spcPts val="1200"/>
              </a:spcBef>
              <a:spcAft>
                <a:spcPts val="600"/>
              </a:spcAft>
              <a:buClrTx/>
              <a:buSzTx/>
              <a:buFont typeface="Arial" pitchFamily="34" charset="0"/>
              <a:buNone/>
              <a:tabLst/>
              <a:defRPr lang="en-AU" noProof="0" dirty="0"/>
            </a:lvl5pPr>
            <a:lvl6pPr>
              <a:defRPr lang="en-AU" noProof="0" dirty="0"/>
            </a:lvl6pPr>
            <a:lvl7pPr>
              <a:defRPr lang="en-AU" noProof="0" dirty="0"/>
            </a:lvl7pPr>
            <a:lvl8pPr>
              <a:defRPr lang="en-AU" noProof="0" dirty="0"/>
            </a:lvl8pPr>
            <a:lvl9pPr>
              <a:defRPr lang="en-AU" noProof="0" dirty="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7" name="Content Placeholder 2"/>
          <p:cNvSpPr>
            <a:spLocks noGrp="1"/>
          </p:cNvSpPr>
          <p:nvPr>
            <p:ph idx="10" hasCustomPrompt="1"/>
          </p:nvPr>
        </p:nvSpPr>
        <p:spPr>
          <a:xfrm>
            <a:off x="550862" y="1628729"/>
            <a:ext cx="4249738" cy="4535568"/>
          </a:xfrm>
        </p:spPr>
        <p:txBody>
          <a:bodyPr>
            <a:normAutofit/>
          </a:bodyPr>
          <a:lstStyle>
            <a:lvl1pPr>
              <a:defRPr lang="en-AU" noProof="0" dirty="0"/>
            </a:lvl1pPr>
            <a:lvl2pPr>
              <a:defRPr lang="en-AU" noProof="0" dirty="0"/>
            </a:lvl2pPr>
            <a:lvl3pPr>
              <a:defRPr lang="en-AU" noProof="0" dirty="0"/>
            </a:lvl3pPr>
            <a:lvl4pPr>
              <a:defRPr lang="en-AU" noProof="0" dirty="0"/>
            </a:lvl4pPr>
            <a:lvl5pPr marL="0" marR="0" indent="0" algn="l" defTabSz="914400" rtl="0" eaLnBrk="1" fontAlgn="auto" latinLnBrk="0" hangingPunct="1">
              <a:lnSpc>
                <a:spcPct val="100000"/>
              </a:lnSpc>
              <a:spcBef>
                <a:spcPts val="1200"/>
              </a:spcBef>
              <a:spcAft>
                <a:spcPts val="600"/>
              </a:spcAft>
              <a:buClrTx/>
              <a:buSzTx/>
              <a:buFont typeface="Arial" pitchFamily="34" charset="0"/>
              <a:buNone/>
              <a:tabLst/>
              <a:defRPr lang="en-AU" noProof="0" dirty="0"/>
            </a:lvl5pPr>
            <a:lvl6pPr>
              <a:defRPr lang="en-AU" noProof="0" dirty="0"/>
            </a:lvl6pPr>
            <a:lvl7pPr>
              <a:defRPr lang="en-AU" noProof="0" dirty="0"/>
            </a:lvl7pPr>
            <a:lvl8pPr>
              <a:defRPr lang="en-AU" noProof="0" dirty="0"/>
            </a:lvl8pPr>
            <a:lvl9pPr>
              <a:defRPr lang="en-AU" noProof="0" dirty="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5" name="Slide Number Placeholder 4">
            <a:extLst>
              <a:ext uri="{FF2B5EF4-FFF2-40B4-BE49-F238E27FC236}">
                <a16:creationId xmlns:a16="http://schemas.microsoft.com/office/drawing/2014/main" id="{FCB7ADC9-EF88-4015-B447-4D3968EAAC05}"/>
              </a:ext>
            </a:extLst>
          </p:cNvPr>
          <p:cNvSpPr>
            <a:spLocks noGrp="1"/>
          </p:cNvSpPr>
          <p:nvPr>
            <p:ph type="sldNum" sz="quarter" idx="12"/>
          </p:nvPr>
        </p:nvSpPr>
        <p:spPr/>
        <p:txBody>
          <a:bodyPr/>
          <a:lstStyle/>
          <a:p>
            <a:fld id="{E917DE0E-AFB1-41FD-BC35-27DB61CA125F}" type="slidenum">
              <a:rPr lang="en-AU" noProof="0" smtClean="0"/>
              <a:pPr/>
              <a:t>‹#›</a:t>
            </a:fld>
            <a:endParaRPr lang="en-AU" noProof="0" dirty="0"/>
          </a:p>
        </p:txBody>
      </p:sp>
      <p:sp>
        <p:nvSpPr>
          <p:cNvPr id="6" name="Title 5">
            <a:extLst>
              <a:ext uri="{FF2B5EF4-FFF2-40B4-BE49-F238E27FC236}">
                <a16:creationId xmlns:a16="http://schemas.microsoft.com/office/drawing/2014/main" id="{6A5791E7-3C58-4C47-8A12-685B3B3F4B94}"/>
              </a:ext>
            </a:extLst>
          </p:cNvPr>
          <p:cNvSpPr>
            <a:spLocks noGrp="1"/>
          </p:cNvSpPr>
          <p:nvPr>
            <p:ph type="title"/>
          </p:nvPr>
        </p:nvSpPr>
        <p:spPr/>
        <p:txBody>
          <a:bodyPr/>
          <a:lstStyle/>
          <a:p>
            <a:r>
              <a:rPr lang="en-AU"/>
              <a:t>Click to edit Master title style</a:t>
            </a:r>
          </a:p>
        </p:txBody>
      </p:sp>
    </p:spTree>
    <p:extLst>
      <p:ext uri="{BB962C8B-B14F-4D97-AF65-F5344CB8AC3E}">
        <p14:creationId xmlns:p14="http://schemas.microsoft.com/office/powerpoint/2010/main" val="337848385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wo Thirds">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50864" y="1700808"/>
            <a:ext cx="6697662" cy="4465042"/>
          </a:xfrm>
        </p:spPr>
        <p:txBody>
          <a:bodyPr>
            <a:normAutofit/>
          </a:bodyPr>
          <a:lstStyle>
            <a:lvl1pPr>
              <a:defRPr lang="en-AU" noProof="0" dirty="0"/>
            </a:lvl1pPr>
            <a:lvl2pPr>
              <a:defRPr lang="en-AU" noProof="0" dirty="0"/>
            </a:lvl2pPr>
            <a:lvl3pPr>
              <a:defRPr lang="en-AU" noProof="0" dirty="0"/>
            </a:lvl3pPr>
            <a:lvl4pPr>
              <a:defRPr lang="en-AU" noProof="0" dirty="0"/>
            </a:lvl4pPr>
            <a:lvl5pPr marL="0" marR="0" indent="0" algn="l" defTabSz="914400" rtl="0" eaLnBrk="1" fontAlgn="auto" latinLnBrk="0" hangingPunct="1">
              <a:lnSpc>
                <a:spcPct val="100000"/>
              </a:lnSpc>
              <a:spcBef>
                <a:spcPts val="1200"/>
              </a:spcBef>
              <a:spcAft>
                <a:spcPts val="600"/>
              </a:spcAft>
              <a:buClrTx/>
              <a:buSzTx/>
              <a:buFont typeface="Arial" pitchFamily="34" charset="0"/>
              <a:buNone/>
              <a:tabLst/>
              <a:defRPr lang="en-AU" noProof="0" dirty="0"/>
            </a:lvl5pPr>
            <a:lvl6pPr>
              <a:defRPr lang="en-AU" noProof="0" dirty="0"/>
            </a:lvl6pPr>
            <a:lvl7pPr>
              <a:defRPr lang="en-AU" noProof="0" dirty="0"/>
            </a:lvl7pPr>
            <a:lvl8pPr>
              <a:defRPr lang="en-AU" noProof="0" dirty="0"/>
            </a:lvl8pPr>
            <a:lvl9pPr>
              <a:defRPr lang="en-AU" noProof="0" dirty="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7" name="Content Placeholder 2"/>
          <p:cNvSpPr>
            <a:spLocks noGrp="1"/>
          </p:cNvSpPr>
          <p:nvPr>
            <p:ph idx="10" hasCustomPrompt="1"/>
          </p:nvPr>
        </p:nvSpPr>
        <p:spPr>
          <a:xfrm>
            <a:off x="7391401" y="1700808"/>
            <a:ext cx="4249737" cy="4465041"/>
          </a:xfrm>
        </p:spPr>
        <p:txBody>
          <a:bodyPr>
            <a:normAutofit/>
          </a:bodyPr>
          <a:lstStyle>
            <a:lvl1pPr>
              <a:defRPr lang="en-AU" noProof="0" dirty="0"/>
            </a:lvl1pPr>
            <a:lvl2pPr>
              <a:defRPr lang="en-AU" noProof="0" dirty="0"/>
            </a:lvl2pPr>
            <a:lvl3pPr>
              <a:defRPr lang="en-AU" noProof="0" dirty="0"/>
            </a:lvl3pPr>
            <a:lvl4pPr>
              <a:defRPr lang="en-AU" noProof="0" dirty="0"/>
            </a:lvl4pPr>
            <a:lvl5pPr marL="0" marR="0" indent="0" algn="l" defTabSz="914400" rtl="0" eaLnBrk="1" fontAlgn="auto" latinLnBrk="0" hangingPunct="1">
              <a:lnSpc>
                <a:spcPct val="100000"/>
              </a:lnSpc>
              <a:spcBef>
                <a:spcPts val="600"/>
              </a:spcBef>
              <a:spcAft>
                <a:spcPts val="300"/>
              </a:spcAft>
              <a:buClrTx/>
              <a:buSzTx/>
              <a:buFont typeface="Arial" pitchFamily="34" charset="0"/>
              <a:buNone/>
              <a:tabLst/>
              <a:defRPr lang="en-AU" noProof="0" dirty="0"/>
            </a:lvl5pPr>
            <a:lvl6pPr>
              <a:defRPr lang="en-AU" noProof="0" dirty="0"/>
            </a:lvl6pPr>
            <a:lvl7pPr>
              <a:defRPr lang="en-AU" noProof="0" dirty="0"/>
            </a:lvl7pPr>
            <a:lvl8pPr>
              <a:defRPr lang="en-AU" noProof="0" dirty="0"/>
            </a:lvl8pPr>
            <a:lvl9pPr>
              <a:defRPr lang="en-AU" noProof="0" dirty="0"/>
            </a:lvl9p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5" name="Slide Number Placeholder 4">
            <a:extLst>
              <a:ext uri="{FF2B5EF4-FFF2-40B4-BE49-F238E27FC236}">
                <a16:creationId xmlns:a16="http://schemas.microsoft.com/office/drawing/2014/main" id="{6BCA5E8B-99C5-4F20-A441-04098EFB75B3}"/>
              </a:ext>
            </a:extLst>
          </p:cNvPr>
          <p:cNvSpPr>
            <a:spLocks noGrp="1"/>
          </p:cNvSpPr>
          <p:nvPr>
            <p:ph type="sldNum" sz="quarter" idx="12"/>
          </p:nvPr>
        </p:nvSpPr>
        <p:spPr/>
        <p:txBody>
          <a:bodyPr/>
          <a:lstStyle/>
          <a:p>
            <a:fld id="{E917DE0E-AFB1-41FD-BC35-27DB61CA125F}" type="slidenum">
              <a:rPr lang="en-AU" noProof="0" smtClean="0"/>
              <a:pPr/>
              <a:t>‹#›</a:t>
            </a:fld>
            <a:endParaRPr lang="en-AU" noProof="0" dirty="0"/>
          </a:p>
        </p:txBody>
      </p:sp>
      <p:sp>
        <p:nvSpPr>
          <p:cNvPr id="6" name="Title 5">
            <a:extLst>
              <a:ext uri="{FF2B5EF4-FFF2-40B4-BE49-F238E27FC236}">
                <a16:creationId xmlns:a16="http://schemas.microsoft.com/office/drawing/2014/main" id="{BDF80DC6-EA86-4355-87FC-551AFCF7991B}"/>
              </a:ext>
            </a:extLst>
          </p:cNvPr>
          <p:cNvSpPr>
            <a:spLocks noGrp="1"/>
          </p:cNvSpPr>
          <p:nvPr>
            <p:ph type="title"/>
          </p:nvPr>
        </p:nvSpPr>
        <p:spPr/>
        <p:txBody>
          <a:bodyPr/>
          <a:lstStyle/>
          <a:p>
            <a:r>
              <a:rPr lang="en-AU"/>
              <a:t>Click to edit Master title style</a:t>
            </a:r>
          </a:p>
        </p:txBody>
      </p:sp>
    </p:spTree>
    <p:extLst>
      <p:ext uri="{BB962C8B-B14F-4D97-AF65-F5344CB8AC3E}">
        <p14:creationId xmlns:p14="http://schemas.microsoft.com/office/powerpoint/2010/main" val="309038238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574675" y="1628800"/>
            <a:ext cx="11066463" cy="3816326"/>
          </a:xfrm>
          <a:solidFill>
            <a:schemeClr val="bg1">
              <a:lumMod val="95000"/>
            </a:schemeClr>
          </a:solidFill>
        </p:spPr>
        <p:txBody>
          <a:bodyPr anchor="ctr"/>
          <a:lstStyle>
            <a:lvl1pPr marL="0" indent="0" algn="ctr">
              <a:spcBef>
                <a:spcPts val="0"/>
              </a:spcBef>
              <a:spcAft>
                <a:spcPts val="0"/>
              </a:spcAft>
              <a:buNone/>
              <a:defRPr lang="en-AU" dirty="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noProof="0"/>
              <a:t>Click icon to add picture</a:t>
            </a:r>
            <a:br>
              <a:rPr lang="en-AU" noProof="0"/>
            </a:br>
            <a:br>
              <a:rPr lang="en-AU" noProof="0"/>
            </a:br>
            <a:br>
              <a:rPr lang="en-AU" noProof="0"/>
            </a:br>
            <a:endParaRPr lang="en-AU" noProof="0"/>
          </a:p>
        </p:txBody>
      </p:sp>
      <p:sp>
        <p:nvSpPr>
          <p:cNvPr id="4" name="Text Placeholder 3"/>
          <p:cNvSpPr>
            <a:spLocks noGrp="1"/>
          </p:cNvSpPr>
          <p:nvPr>
            <p:ph type="body" sz="half" idx="2" hasCustomPrompt="1"/>
          </p:nvPr>
        </p:nvSpPr>
        <p:spPr>
          <a:xfrm>
            <a:off x="574673" y="5589588"/>
            <a:ext cx="11066463" cy="563461"/>
          </a:xfrm>
        </p:spPr>
        <p:txBody>
          <a:bodyPr>
            <a:noAutofit/>
          </a:bodyPr>
          <a:lstStyle>
            <a:lvl1pPr marL="0" indent="0" algn="ctr">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noProof="0" dirty="0"/>
              <a:t>[Caption]</a:t>
            </a:r>
          </a:p>
        </p:txBody>
      </p:sp>
      <p:sp>
        <p:nvSpPr>
          <p:cNvPr id="6" name="Slide Number Placeholder 5">
            <a:extLst>
              <a:ext uri="{FF2B5EF4-FFF2-40B4-BE49-F238E27FC236}">
                <a16:creationId xmlns:a16="http://schemas.microsoft.com/office/drawing/2014/main" id="{8538529B-4C7B-4FF4-9811-D86228766B8D}"/>
              </a:ext>
            </a:extLst>
          </p:cNvPr>
          <p:cNvSpPr>
            <a:spLocks noGrp="1"/>
          </p:cNvSpPr>
          <p:nvPr>
            <p:ph type="sldNum" sz="quarter" idx="11"/>
          </p:nvPr>
        </p:nvSpPr>
        <p:spPr/>
        <p:txBody>
          <a:bodyPr/>
          <a:lstStyle/>
          <a:p>
            <a:fld id="{E917DE0E-AFB1-41FD-BC35-27DB61CA125F}" type="slidenum">
              <a:rPr lang="en-AU" noProof="0" smtClean="0"/>
              <a:pPr/>
              <a:t>‹#›</a:t>
            </a:fld>
            <a:endParaRPr lang="en-AU" noProof="0" dirty="0"/>
          </a:p>
        </p:txBody>
      </p:sp>
      <p:sp>
        <p:nvSpPr>
          <p:cNvPr id="7" name="Title 6">
            <a:extLst>
              <a:ext uri="{FF2B5EF4-FFF2-40B4-BE49-F238E27FC236}">
                <a16:creationId xmlns:a16="http://schemas.microsoft.com/office/drawing/2014/main" id="{AA328FB7-F0E0-4B6F-A9F0-62E7BFE9173C}"/>
              </a:ext>
            </a:extLst>
          </p:cNvPr>
          <p:cNvSpPr>
            <a:spLocks noGrp="1"/>
          </p:cNvSpPr>
          <p:nvPr>
            <p:ph type="title"/>
          </p:nvPr>
        </p:nvSpPr>
        <p:spPr/>
        <p:txBody>
          <a:bodyPr/>
          <a:lstStyle/>
          <a:p>
            <a:r>
              <a:rPr lang="en-AU"/>
              <a:t>Click to edit Master title style</a:t>
            </a:r>
          </a:p>
        </p:txBody>
      </p:sp>
    </p:spTree>
    <p:extLst>
      <p:ext uri="{BB962C8B-B14F-4D97-AF65-F5344CB8AC3E}">
        <p14:creationId xmlns:p14="http://schemas.microsoft.com/office/powerpoint/2010/main" val="400272532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hart with Caption">
    <p:spTree>
      <p:nvGrpSpPr>
        <p:cNvPr id="1" name=""/>
        <p:cNvGrpSpPr/>
        <p:nvPr/>
      </p:nvGrpSpPr>
      <p:grpSpPr>
        <a:xfrm>
          <a:off x="0" y="0"/>
          <a:ext cx="0" cy="0"/>
          <a:chOff x="0" y="0"/>
          <a:chExt cx="0" cy="0"/>
        </a:xfrm>
      </p:grpSpPr>
      <p:sp>
        <p:nvSpPr>
          <p:cNvPr id="9" name="Chart Placeholder 8">
            <a:extLst>
              <a:ext uri="{FF2B5EF4-FFF2-40B4-BE49-F238E27FC236}">
                <a16:creationId xmlns:a16="http://schemas.microsoft.com/office/drawing/2014/main" id="{C1CA342D-CE6F-4890-81C0-F6629F036B7B}"/>
              </a:ext>
            </a:extLst>
          </p:cNvPr>
          <p:cNvSpPr>
            <a:spLocks noGrp="1"/>
          </p:cNvSpPr>
          <p:nvPr>
            <p:ph type="chart" sz="quarter" idx="12"/>
          </p:nvPr>
        </p:nvSpPr>
        <p:spPr>
          <a:xfrm>
            <a:off x="574675" y="1628799"/>
            <a:ext cx="11066463" cy="3794589"/>
          </a:xfrm>
          <a:ln w="57150">
            <a:solidFill>
              <a:srgbClr val="00A77E"/>
            </a:solidFill>
          </a:ln>
        </p:spPr>
        <p:txBody>
          <a:bodyPr anchor="ctr"/>
          <a:lstStyle>
            <a:lvl1pPr algn="ctr">
              <a:defRPr/>
            </a:lvl1pPr>
          </a:lstStyle>
          <a:p>
            <a:r>
              <a:rPr lang="en-AU"/>
              <a:t>Click icon to add chart</a:t>
            </a:r>
            <a:endParaRPr lang="en-AU" dirty="0"/>
          </a:p>
        </p:txBody>
      </p:sp>
      <p:sp>
        <p:nvSpPr>
          <p:cNvPr id="4" name="Text Placeholder 3"/>
          <p:cNvSpPr>
            <a:spLocks noGrp="1"/>
          </p:cNvSpPr>
          <p:nvPr>
            <p:ph type="body" sz="half" idx="2" hasCustomPrompt="1"/>
          </p:nvPr>
        </p:nvSpPr>
        <p:spPr>
          <a:xfrm>
            <a:off x="574673" y="5517232"/>
            <a:ext cx="11066463" cy="563461"/>
          </a:xfrm>
        </p:spPr>
        <p:txBody>
          <a:bodyPr>
            <a:noAutofit/>
          </a:bodyPr>
          <a:lstStyle>
            <a:lvl1pPr marL="0" indent="0" algn="ctr">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noProof="0" dirty="0"/>
              <a:t>[Caption]</a:t>
            </a:r>
          </a:p>
        </p:txBody>
      </p:sp>
      <p:sp>
        <p:nvSpPr>
          <p:cNvPr id="6" name="Slide Number Placeholder 5">
            <a:extLst>
              <a:ext uri="{FF2B5EF4-FFF2-40B4-BE49-F238E27FC236}">
                <a16:creationId xmlns:a16="http://schemas.microsoft.com/office/drawing/2014/main" id="{8538529B-4C7B-4FF4-9811-D86228766B8D}"/>
              </a:ext>
            </a:extLst>
          </p:cNvPr>
          <p:cNvSpPr>
            <a:spLocks noGrp="1"/>
          </p:cNvSpPr>
          <p:nvPr>
            <p:ph type="sldNum" sz="quarter" idx="11"/>
          </p:nvPr>
        </p:nvSpPr>
        <p:spPr/>
        <p:txBody>
          <a:bodyPr/>
          <a:lstStyle/>
          <a:p>
            <a:fld id="{E917DE0E-AFB1-41FD-BC35-27DB61CA125F}" type="slidenum">
              <a:rPr lang="en-AU" noProof="0" smtClean="0"/>
              <a:pPr/>
              <a:t>‹#›</a:t>
            </a:fld>
            <a:endParaRPr lang="en-AU" noProof="0" dirty="0"/>
          </a:p>
        </p:txBody>
      </p:sp>
      <p:sp>
        <p:nvSpPr>
          <p:cNvPr id="7" name="Title 6">
            <a:extLst>
              <a:ext uri="{FF2B5EF4-FFF2-40B4-BE49-F238E27FC236}">
                <a16:creationId xmlns:a16="http://schemas.microsoft.com/office/drawing/2014/main" id="{AA328FB7-F0E0-4B6F-A9F0-62E7BFE9173C}"/>
              </a:ext>
            </a:extLst>
          </p:cNvPr>
          <p:cNvSpPr>
            <a:spLocks noGrp="1"/>
          </p:cNvSpPr>
          <p:nvPr>
            <p:ph type="title"/>
          </p:nvPr>
        </p:nvSpPr>
        <p:spPr/>
        <p:txBody>
          <a:bodyPr/>
          <a:lstStyle/>
          <a:p>
            <a:r>
              <a:rPr lang="en-AU"/>
              <a:t>Click to edit Master title style</a:t>
            </a:r>
          </a:p>
        </p:txBody>
      </p:sp>
    </p:spTree>
    <p:extLst>
      <p:ext uri="{BB962C8B-B14F-4D97-AF65-F5344CB8AC3E}">
        <p14:creationId xmlns:p14="http://schemas.microsoft.com/office/powerpoint/2010/main" val="243754912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E0A3CA-77C3-42EB-9E26-BB536CB59AE7}"/>
              </a:ext>
            </a:extLst>
          </p:cNvPr>
          <p:cNvSpPr>
            <a:spLocks noGrp="1"/>
          </p:cNvSpPr>
          <p:nvPr>
            <p:ph type="title"/>
          </p:nvPr>
        </p:nvSpPr>
        <p:spPr/>
        <p:txBody>
          <a:bodyPr/>
          <a:lstStyle/>
          <a:p>
            <a:r>
              <a:rPr lang="en-AU"/>
              <a:t>Click to edit Master title style</a:t>
            </a:r>
          </a:p>
        </p:txBody>
      </p:sp>
      <p:sp>
        <p:nvSpPr>
          <p:cNvPr id="4" name="Slide Number Placeholder 3">
            <a:extLst>
              <a:ext uri="{FF2B5EF4-FFF2-40B4-BE49-F238E27FC236}">
                <a16:creationId xmlns:a16="http://schemas.microsoft.com/office/drawing/2014/main" id="{5DB1AC26-AC34-4FD2-BE3B-8340F96D0D69}"/>
              </a:ext>
            </a:extLst>
          </p:cNvPr>
          <p:cNvSpPr>
            <a:spLocks noGrp="1"/>
          </p:cNvSpPr>
          <p:nvPr>
            <p:ph type="sldNum" sz="quarter" idx="11"/>
          </p:nvPr>
        </p:nvSpPr>
        <p:spPr/>
        <p:txBody>
          <a:bodyPr/>
          <a:lstStyle/>
          <a:p>
            <a:fld id="{E917DE0E-AFB1-41FD-BC35-27DB61CA125F}" type="slidenum">
              <a:rPr lang="en-AU" noProof="0" smtClean="0"/>
              <a:pPr/>
              <a:t>‹#›</a:t>
            </a:fld>
            <a:endParaRPr lang="en-AU" noProof="0" dirty="0"/>
          </a:p>
        </p:txBody>
      </p:sp>
    </p:spTree>
    <p:extLst>
      <p:ext uri="{BB962C8B-B14F-4D97-AF65-F5344CB8AC3E}">
        <p14:creationId xmlns:p14="http://schemas.microsoft.com/office/powerpoint/2010/main" val="98070461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Questions/Thank You">
    <p:spTree>
      <p:nvGrpSpPr>
        <p:cNvPr id="1" name=""/>
        <p:cNvGrpSpPr/>
        <p:nvPr/>
      </p:nvGrpSpPr>
      <p:grpSpPr>
        <a:xfrm>
          <a:off x="0" y="0"/>
          <a:ext cx="0" cy="0"/>
          <a:chOff x="0" y="0"/>
          <a:chExt cx="0" cy="0"/>
        </a:xfrm>
      </p:grpSpPr>
      <p:sp>
        <p:nvSpPr>
          <p:cNvPr id="3" name="Rectangle 2"/>
          <p:cNvSpPr/>
          <p:nvPr userDrawn="1"/>
        </p:nvSpPr>
        <p:spPr>
          <a:xfrm>
            <a:off x="0" y="1700808"/>
            <a:ext cx="12192000" cy="36004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23392" y="2132856"/>
            <a:ext cx="11017746" cy="2708434"/>
          </a:xfrm>
        </p:spPr>
        <p:txBody>
          <a:bodyPr wrap="square" anchor="b">
            <a:spAutoFit/>
          </a:bodyPr>
          <a:lstStyle>
            <a:lvl1pPr>
              <a:lnSpc>
                <a:spcPct val="100000"/>
              </a:lnSpc>
              <a:defRPr sz="8800">
                <a:solidFill>
                  <a:schemeClr val="bg1"/>
                </a:solidFill>
              </a:defRPr>
            </a:lvl1pPr>
          </a:lstStyle>
          <a:p>
            <a:r>
              <a:rPr lang="en-US" dirty="0"/>
              <a:t>[Questions?</a:t>
            </a:r>
            <a:br>
              <a:rPr lang="en-US" dirty="0"/>
            </a:br>
            <a:r>
              <a:rPr lang="en-US" dirty="0"/>
              <a:t>Thank You]</a:t>
            </a:r>
            <a:endParaRPr lang="en-AU" dirty="0"/>
          </a:p>
        </p:txBody>
      </p:sp>
    </p:spTree>
    <p:extLst>
      <p:ext uri="{BB962C8B-B14F-4D97-AF65-F5344CB8AC3E}">
        <p14:creationId xmlns:p14="http://schemas.microsoft.com/office/powerpoint/2010/main" val="154129428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4F522-E6F5-BBC9-721B-0ECDD354CC1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92719FE1-C229-2044-3C53-B434AA3126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D14AEB33-852E-305A-9350-C81DBC69776C}"/>
              </a:ext>
            </a:extLst>
          </p:cNvPr>
          <p:cNvSpPr>
            <a:spLocks noGrp="1"/>
          </p:cNvSpPr>
          <p:nvPr>
            <p:ph type="dt" sz="half" idx="10"/>
          </p:nvPr>
        </p:nvSpPr>
        <p:spPr/>
        <p:txBody>
          <a:bodyPr/>
          <a:lstStyle/>
          <a:p>
            <a:fld id="{D9D0F840-B25F-B54F-90A2-38F5C3325894}" type="datetimeFigureOut">
              <a:rPr lang="en-US" smtClean="0"/>
              <a:t>11/28/25</a:t>
            </a:fld>
            <a:endParaRPr lang="en-US"/>
          </a:p>
        </p:txBody>
      </p:sp>
      <p:sp>
        <p:nvSpPr>
          <p:cNvPr id="5" name="Footer Placeholder 4">
            <a:extLst>
              <a:ext uri="{FF2B5EF4-FFF2-40B4-BE49-F238E27FC236}">
                <a16:creationId xmlns:a16="http://schemas.microsoft.com/office/drawing/2014/main" id="{9A81F8F4-52E3-E774-E33C-2125D35D4A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52AF8A-D792-C3E8-B63D-65818DE0A2F0}"/>
              </a:ext>
            </a:extLst>
          </p:cNvPr>
          <p:cNvSpPr>
            <a:spLocks noGrp="1"/>
          </p:cNvSpPr>
          <p:nvPr>
            <p:ph type="sldNum" sz="quarter" idx="12"/>
          </p:nvPr>
        </p:nvSpPr>
        <p:spPr/>
        <p:txBody>
          <a:bodyPr/>
          <a:lstStyle/>
          <a:p>
            <a:fld id="{52E7B408-6B27-6243-AFC0-3F2023967B04}" type="slidenum">
              <a:rPr lang="en-US" smtClean="0"/>
              <a:t>‹#›</a:t>
            </a:fld>
            <a:endParaRPr lang="en-US"/>
          </a:p>
        </p:txBody>
      </p:sp>
    </p:spTree>
    <p:extLst>
      <p:ext uri="{BB962C8B-B14F-4D97-AF65-F5344CB8AC3E}">
        <p14:creationId xmlns:p14="http://schemas.microsoft.com/office/powerpoint/2010/main" val="3119571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2022 Ground Blue divider">
    <p:spTree>
      <p:nvGrpSpPr>
        <p:cNvPr id="1" name=""/>
        <p:cNvGrpSpPr/>
        <p:nvPr/>
      </p:nvGrpSpPr>
      <p:grpSpPr>
        <a:xfrm>
          <a:off x="0" y="0"/>
          <a:ext cx="0" cy="0"/>
          <a:chOff x="0" y="0"/>
          <a:chExt cx="0" cy="0"/>
        </a:xfrm>
      </p:grpSpPr>
      <p:pic>
        <p:nvPicPr>
          <p:cNvPr id="4" name="ISOC symbol">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3400" y="6195284"/>
            <a:ext cx="344424" cy="344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Slide Number">
            <a:extLst>
              <a:ext uri="{FF2B5EF4-FFF2-40B4-BE49-F238E27FC236}">
                <a16:creationId xmlns:a16="http://schemas.microsoft.com/office/drawing/2014/main" id="{8285C79F-AC8A-3745-A670-F7B1874587A3}"/>
              </a:ext>
            </a:extLst>
          </p:cNvPr>
          <p:cNvSpPr>
            <a:spLocks noGrp="1"/>
          </p:cNvSpPr>
          <p:nvPr>
            <p:ph type="sldNum" sz="quarter" idx="11"/>
          </p:nvPr>
        </p:nvSpPr>
        <p:spPr>
          <a:xfrm>
            <a:off x="8856920" y="6191770"/>
            <a:ext cx="2743200" cy="365125"/>
          </a:xfrm>
        </p:spPr>
        <p:txBody>
          <a:bodyPr/>
          <a:lstStyle>
            <a:lvl1pPr>
              <a:defRPr>
                <a:solidFill>
                  <a:schemeClr val="bg1"/>
                </a:solidFill>
              </a:defRPr>
            </a:lvl1pPr>
          </a:lstStyle>
          <a:p>
            <a:fld id="{DBE5F007-28FD-B845-A833-24BC97E499D9}" type="slidenum">
              <a:rPr lang="uk-UA" altLang="en-US" smtClean="0"/>
              <a:pPr/>
              <a:t>‹#›</a:t>
            </a:fld>
            <a:endParaRPr lang="uk-UA" altLang="en-US"/>
          </a:p>
        </p:txBody>
      </p:sp>
      <p:sp>
        <p:nvSpPr>
          <p:cNvPr id="3" name="Subtitle"/>
          <p:cNvSpPr>
            <a:spLocks noGrp="1"/>
          </p:cNvSpPr>
          <p:nvPr>
            <p:ph type="subTitle" idx="1" hasCustomPrompt="1"/>
          </p:nvPr>
        </p:nvSpPr>
        <p:spPr>
          <a:xfrm>
            <a:off x="540000" y="4279119"/>
            <a:ext cx="5715734" cy="433965"/>
          </a:xfrm>
          <a:prstGeom prst="rect">
            <a:avLst/>
          </a:prstGeom>
        </p:spPr>
        <p:txBody>
          <a:bodyPr wrap="square">
            <a:spAutoFit/>
          </a:bodyPr>
          <a:lstStyle>
            <a:lvl1pPr>
              <a:defRPr lang="en-GB" sz="2400" b="0" i="0" dirty="0">
                <a:solidFill>
                  <a:srgbClr val="EEF2EC"/>
                </a:solidFill>
                <a:latin typeface="Hind Light" panose="02000000000000000000" pitchFamily="2" charset="77"/>
                <a:ea typeface="+mj-ea"/>
                <a:cs typeface="Hind Light" panose="02000000000000000000" pitchFamily="2" charset="77"/>
              </a:defRPr>
            </a:lvl1pPr>
          </a:lstStyle>
          <a:p>
            <a:pPr lvl="0"/>
            <a:r>
              <a:rPr lang="en-US"/>
              <a:t>Click to edit divider subtitle</a:t>
            </a:r>
            <a:endParaRPr lang="en-GB"/>
          </a:p>
        </p:txBody>
      </p:sp>
      <p:sp>
        <p:nvSpPr>
          <p:cNvPr id="2" name="Title"/>
          <p:cNvSpPr>
            <a:spLocks noGrp="1"/>
          </p:cNvSpPr>
          <p:nvPr>
            <p:ph type="ctrTitle" hasCustomPrompt="1"/>
          </p:nvPr>
        </p:nvSpPr>
        <p:spPr>
          <a:xfrm>
            <a:off x="540000" y="2461259"/>
            <a:ext cx="11127883" cy="768224"/>
          </a:xfrm>
        </p:spPr>
        <p:txBody>
          <a:bodyPr lIns="91440" rIns="91440"/>
          <a:lstStyle>
            <a:lvl1pPr algn="l">
              <a:lnSpc>
                <a:spcPct val="104000"/>
              </a:lnSpc>
              <a:defRPr sz="4800">
                <a:solidFill>
                  <a:srgbClr val="EEF2EC"/>
                </a:solidFill>
              </a:defRPr>
            </a:lvl1pPr>
          </a:lstStyle>
          <a:p>
            <a:r>
              <a:rPr lang="en-US"/>
              <a:t>Click here to edit divider text</a:t>
            </a:r>
            <a:endParaRPr lang="en-GB"/>
          </a:p>
        </p:txBody>
      </p:sp>
    </p:spTree>
    <p:extLst>
      <p:ext uri="{BB962C8B-B14F-4D97-AF65-F5344CB8AC3E}">
        <p14:creationId xmlns:p14="http://schemas.microsoft.com/office/powerpoint/2010/main" val="4894391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userDrawn="1">
  <p:cSld name="2022 Title and Content">
    <p:spTree>
      <p:nvGrpSpPr>
        <p:cNvPr id="1" name=""/>
        <p:cNvGrpSpPr/>
        <p:nvPr/>
      </p:nvGrpSpPr>
      <p:grpSpPr>
        <a:xfrm>
          <a:off x="0" y="0"/>
          <a:ext cx="0" cy="0"/>
          <a:chOff x="0" y="0"/>
          <a:chExt cx="0" cy="0"/>
        </a:xfrm>
      </p:grpSpPr>
      <p:pic>
        <p:nvPicPr>
          <p:cNvPr id="8" name="ISOC Symbol">
            <a:extLst>
              <a:ext uri="{FF2B5EF4-FFF2-40B4-BE49-F238E27FC236}">
                <a16:creationId xmlns:a16="http://schemas.microsoft.com/office/drawing/2014/main" id="{D81B4F08-7334-2149-9EA5-905CA1743163}"/>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5168" y="6191770"/>
            <a:ext cx="344424" cy="344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Slide Number">
            <a:extLst>
              <a:ext uri="{FF2B5EF4-FFF2-40B4-BE49-F238E27FC236}">
                <a16:creationId xmlns:a16="http://schemas.microsoft.com/office/drawing/2014/main" id="{36ED3E37-FF79-FE49-8427-154242BBCB11}"/>
              </a:ext>
            </a:extLst>
          </p:cNvPr>
          <p:cNvSpPr>
            <a:spLocks noGrp="1"/>
          </p:cNvSpPr>
          <p:nvPr>
            <p:ph type="sldNum" sz="quarter" idx="11"/>
          </p:nvPr>
        </p:nvSpPr>
        <p:spPr>
          <a:xfrm>
            <a:off x="8856920" y="6191770"/>
            <a:ext cx="2743200" cy="365125"/>
          </a:xfrm>
        </p:spPr>
        <p:txBody>
          <a:bodyPr/>
          <a:lstStyle>
            <a:lvl1pPr>
              <a:defRPr>
                <a:solidFill>
                  <a:schemeClr val="tx1"/>
                </a:solidFill>
              </a:defRPr>
            </a:lvl1pPr>
          </a:lstStyle>
          <a:p>
            <a:fld id="{DBE5F007-28FD-B845-A833-24BC97E499D9}" type="slidenum">
              <a:rPr lang="uk-UA" altLang="en-US" smtClean="0"/>
              <a:pPr/>
              <a:t>‹#›</a:t>
            </a:fld>
            <a:endParaRPr lang="uk-UA" altLang="en-US">
              <a:solidFill>
                <a:schemeClr val="tx1"/>
              </a:solidFill>
            </a:endParaRPr>
          </a:p>
        </p:txBody>
      </p:sp>
      <p:sp>
        <p:nvSpPr>
          <p:cNvPr id="5" name="Main Content">
            <a:extLst>
              <a:ext uri="{FF2B5EF4-FFF2-40B4-BE49-F238E27FC236}">
                <a16:creationId xmlns:a16="http://schemas.microsoft.com/office/drawing/2014/main" id="{FE6995CB-E8F1-9145-91FB-1FC5F2C24960}"/>
              </a:ext>
            </a:extLst>
          </p:cNvPr>
          <p:cNvSpPr>
            <a:spLocks noGrp="1"/>
          </p:cNvSpPr>
          <p:nvPr>
            <p:ph sz="quarter" idx="12"/>
          </p:nvPr>
        </p:nvSpPr>
        <p:spPr>
          <a:xfrm>
            <a:off x="544132" y="1389380"/>
            <a:ext cx="11115675" cy="4451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a:extLst>
              <a:ext uri="{FF2B5EF4-FFF2-40B4-BE49-F238E27FC236}">
                <a16:creationId xmlns:a16="http://schemas.microsoft.com/office/drawing/2014/main" id="{5A3D5433-C30F-7B45-99E2-D91CD7AC98DE}"/>
              </a:ext>
            </a:extLst>
          </p:cNvPr>
          <p:cNvSpPr>
            <a:spLocks noGrp="1"/>
          </p:cNvSpPr>
          <p:nvPr>
            <p:ph type="title"/>
          </p:nvPr>
        </p:nvSpPr>
        <p:spPr>
          <a:xfrm>
            <a:off x="541338" y="566739"/>
            <a:ext cx="11109600" cy="563042"/>
          </a:xfrm>
        </p:spPr>
        <p:txBody>
          <a:bodyPr/>
          <a:lstStyle/>
          <a:p>
            <a:r>
              <a:rPr lang="en-US"/>
              <a:t>Click to edit Master title style</a:t>
            </a:r>
          </a:p>
        </p:txBody>
      </p:sp>
    </p:spTree>
    <p:extLst>
      <p:ext uri="{BB962C8B-B14F-4D97-AF65-F5344CB8AC3E}">
        <p14:creationId xmlns:p14="http://schemas.microsoft.com/office/powerpoint/2010/main" val="280730237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2.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4" cstate="screen">
            <a:lum/>
            <a:extLst>
              <a:ext uri="{28A0092B-C50C-407E-A947-70E740481C1C}">
                <a14:useLocalDpi xmlns:a14="http://schemas.microsoft.com/office/drawing/2010/main"/>
              </a:ext>
              <a:ext uri="{96DAC541-7B7A-43D3-8B79-37D633B846F1}">
                <asvg:svgBlip xmlns:asvg="http://schemas.microsoft.com/office/drawing/2016/SVG/main" r:embed="rId45"/>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0863" y="836712"/>
            <a:ext cx="11090275" cy="576064"/>
          </a:xfrm>
          <a:prstGeom prst="rect">
            <a:avLst/>
          </a:prstGeom>
        </p:spPr>
        <p:txBody>
          <a:bodyPr vert="horz" lIns="0" tIns="0" rIns="0" bIns="0" rtlCol="0" anchor="t">
            <a:normAutofit/>
          </a:bodyPr>
          <a:lstStyle/>
          <a:p>
            <a:pPr lvl="0"/>
            <a:r>
              <a:rPr lang="en-AU" noProof="0" dirty="0"/>
              <a:t>Click to add text</a:t>
            </a:r>
          </a:p>
        </p:txBody>
      </p:sp>
      <p:sp>
        <p:nvSpPr>
          <p:cNvPr id="3" name="Text Placeholder 2"/>
          <p:cNvSpPr>
            <a:spLocks noGrp="1"/>
          </p:cNvSpPr>
          <p:nvPr>
            <p:ph type="body" idx="1"/>
          </p:nvPr>
        </p:nvSpPr>
        <p:spPr>
          <a:xfrm>
            <a:off x="550863" y="1556792"/>
            <a:ext cx="11090275" cy="4032448"/>
          </a:xfrm>
          <a:prstGeom prst="rect">
            <a:avLst/>
          </a:prstGeom>
        </p:spPr>
        <p:txBody>
          <a:bodyPr vert="horz" lIns="0" tIns="0" rIns="0" bIns="0" rtlCol="0">
            <a:normAutofit/>
          </a:bodyPr>
          <a:lstStyle/>
          <a:p>
            <a:pPr lvl="0"/>
            <a:r>
              <a:rPr lang="en-AU" noProof="0" dirty="0"/>
              <a:t>Click to add text</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7" name="Slide Number Placeholder 5"/>
          <p:cNvSpPr>
            <a:spLocks noGrp="1"/>
          </p:cNvSpPr>
          <p:nvPr>
            <p:ph type="sldNum" sz="quarter" idx="4"/>
          </p:nvPr>
        </p:nvSpPr>
        <p:spPr>
          <a:xfrm>
            <a:off x="11136560" y="6597352"/>
            <a:ext cx="523373" cy="180000"/>
          </a:xfrm>
          <a:prstGeom prst="rect">
            <a:avLst/>
          </a:prstGeom>
        </p:spPr>
        <p:txBody>
          <a:bodyPr vert="horz" lIns="0" tIns="0" rIns="0" bIns="0" rtlCol="0" anchor="ctr"/>
          <a:lstStyle>
            <a:lvl1pPr algn="r">
              <a:defRPr sz="800">
                <a:solidFill>
                  <a:srgbClr val="00AD4E"/>
                </a:solidFill>
              </a:defRPr>
            </a:lvl1pPr>
          </a:lstStyle>
          <a:p>
            <a:fld id="{E917DE0E-AFB1-41FD-BC35-27DB61CA125F}" type="slidenum">
              <a:rPr lang="en-AU" smtClean="0"/>
              <a:pPr/>
              <a:t>‹#›</a:t>
            </a:fld>
            <a:endParaRPr lang="en-AU" dirty="0"/>
          </a:p>
        </p:txBody>
      </p:sp>
    </p:spTree>
    <p:extLst>
      <p:ext uri="{BB962C8B-B14F-4D97-AF65-F5344CB8AC3E}">
        <p14:creationId xmlns:p14="http://schemas.microsoft.com/office/powerpoint/2010/main" val="3786833112"/>
      </p:ext>
    </p:extLst>
  </p:cSld>
  <p:clrMap bg1="lt1" tx1="dk1" bg2="lt2" tx2="dk2" accent1="accent1" accent2="accent2" accent3="accent3" accent4="accent4" accent5="accent5" accent6="accent6" hlink="hlink" folHlink="folHlink"/>
  <p:sldLayoutIdLst>
    <p:sldLayoutId id="2147483762" r:id="rId1"/>
    <p:sldLayoutId id="2147483776" r:id="rId2"/>
    <p:sldLayoutId id="2147483802" r:id="rId3"/>
    <p:sldLayoutId id="2147483803" r:id="rId4"/>
    <p:sldLayoutId id="2147483773"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 id="2147483798" r:id="rId18"/>
    <p:sldLayoutId id="2147483799" r:id="rId19"/>
    <p:sldLayoutId id="2147483800" r:id="rId20"/>
    <p:sldLayoutId id="2147483801" r:id="rId21"/>
    <p:sldLayoutId id="2147483650" r:id="rId22"/>
    <p:sldLayoutId id="2147483728" r:id="rId23"/>
    <p:sldLayoutId id="2147483771" r:id="rId24"/>
    <p:sldLayoutId id="2147483652" r:id="rId25"/>
    <p:sldLayoutId id="2147483765" r:id="rId26"/>
    <p:sldLayoutId id="2147483766" r:id="rId27"/>
    <p:sldLayoutId id="2147483779" r:id="rId28"/>
    <p:sldLayoutId id="2147483782" r:id="rId29"/>
    <p:sldLayoutId id="2147483767" r:id="rId30"/>
    <p:sldLayoutId id="2147483781" r:id="rId31"/>
    <p:sldLayoutId id="2147483761" r:id="rId32"/>
    <p:sldLayoutId id="2147483780" r:id="rId33"/>
    <p:sldLayoutId id="2147483656" r:id="rId34"/>
    <p:sldLayoutId id="2147483732" r:id="rId35"/>
    <p:sldLayoutId id="2147483657" r:id="rId36"/>
    <p:sldLayoutId id="2147483785" r:id="rId37"/>
    <p:sldLayoutId id="2147483654" r:id="rId38"/>
    <p:sldLayoutId id="2147483783" r:id="rId39"/>
    <p:sldLayoutId id="2147483804" r:id="rId40"/>
    <p:sldLayoutId id="2147483805" r:id="rId41"/>
    <p:sldLayoutId id="2147483806" r:id="rId42"/>
  </p:sldLayoutIdLst>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hf sldNum="0" hdr="0" ftr="0" dt="0"/>
  <p:txStyles>
    <p:titleStyle>
      <a:lvl1pPr algn="l" defTabSz="914400" rtl="0" eaLnBrk="1" latinLnBrk="0" hangingPunct="1">
        <a:lnSpc>
          <a:spcPct val="85000"/>
        </a:lnSpc>
        <a:spcBef>
          <a:spcPct val="0"/>
        </a:spcBef>
        <a:buNone/>
        <a:defRPr sz="3600" b="1" kern="1200">
          <a:solidFill>
            <a:srgbClr val="00A44D"/>
          </a:solidFill>
          <a:latin typeface="+mj-lt"/>
          <a:ea typeface="+mj-ea"/>
          <a:cs typeface="+mj-cs"/>
        </a:defRPr>
      </a:lvl1pPr>
    </p:titleStyle>
    <p:bodyStyle>
      <a:lvl1pPr marL="0" indent="0" algn="l" defTabSz="914400" rtl="0" eaLnBrk="1" latinLnBrk="0" hangingPunct="1">
        <a:spcBef>
          <a:spcPts val="300"/>
        </a:spcBef>
        <a:spcAft>
          <a:spcPts val="300"/>
        </a:spcAft>
        <a:buClr>
          <a:schemeClr val="tx1"/>
        </a:buClr>
        <a:buFont typeface="Arial" pitchFamily="34" charset="0"/>
        <a:buNone/>
        <a:defRPr sz="2200" kern="1200">
          <a:solidFill>
            <a:schemeClr val="tx1"/>
          </a:solidFill>
          <a:latin typeface="+mn-lt"/>
          <a:ea typeface="+mn-ea"/>
          <a:cs typeface="+mn-cs"/>
        </a:defRPr>
      </a:lvl1pPr>
      <a:lvl2pPr marL="266700" indent="-266700" algn="l" defTabSz="914400" rtl="0" eaLnBrk="1" latinLnBrk="0" hangingPunct="1">
        <a:spcBef>
          <a:spcPts val="300"/>
        </a:spcBef>
        <a:spcAft>
          <a:spcPts val="300"/>
        </a:spcAft>
        <a:buClr>
          <a:srgbClr val="F5B641"/>
        </a:buClr>
        <a:buFont typeface="Arial" panose="020B0604020202020204" pitchFamily="34" charset="0"/>
        <a:buChar char="•"/>
        <a:defRPr sz="2200" kern="1200">
          <a:solidFill>
            <a:srgbClr val="000000"/>
          </a:solidFill>
          <a:latin typeface="+mn-lt"/>
          <a:ea typeface="+mn-ea"/>
          <a:cs typeface="+mn-cs"/>
        </a:defRPr>
      </a:lvl2pPr>
      <a:lvl3pPr marL="534988" indent="-268288" algn="l" defTabSz="914400" rtl="0" eaLnBrk="1" latinLnBrk="0" hangingPunct="1">
        <a:spcBef>
          <a:spcPts val="300"/>
        </a:spcBef>
        <a:spcAft>
          <a:spcPts val="300"/>
        </a:spcAft>
        <a:buClr>
          <a:schemeClr val="accent4"/>
        </a:buClr>
        <a:buFont typeface="Arial" panose="020B0604020202020204" pitchFamily="34" charset="0"/>
        <a:buChar char="•"/>
        <a:defRPr sz="2200" kern="1200">
          <a:solidFill>
            <a:srgbClr val="000000"/>
          </a:solidFill>
          <a:latin typeface="+mn-lt"/>
          <a:ea typeface="+mn-ea"/>
          <a:cs typeface="+mn-cs"/>
        </a:defRPr>
      </a:lvl3pPr>
      <a:lvl4pPr marL="801688" indent="-266700" algn="l" defTabSz="914400" rtl="0" eaLnBrk="1" latinLnBrk="0" hangingPunct="1">
        <a:spcBef>
          <a:spcPts val="300"/>
        </a:spcBef>
        <a:spcAft>
          <a:spcPts val="300"/>
        </a:spcAft>
        <a:buClr>
          <a:schemeClr val="accent6"/>
        </a:buClr>
        <a:buFont typeface="Arial" panose="020B0604020202020204" pitchFamily="34" charset="0"/>
        <a:buChar char="•"/>
        <a:defRPr lang="en-US" sz="2200" kern="1200" baseline="0" dirty="0">
          <a:solidFill>
            <a:srgbClr val="000000"/>
          </a:solidFill>
          <a:latin typeface="+mn-lt"/>
          <a:ea typeface="+mn-ea"/>
          <a:cs typeface="+mn-cs"/>
        </a:defRPr>
      </a:lvl4pPr>
      <a:lvl5pPr marL="0" indent="0" algn="l" defTabSz="914400" rtl="0" eaLnBrk="1" latinLnBrk="0" hangingPunct="1">
        <a:spcBef>
          <a:spcPts val="1200"/>
        </a:spcBef>
        <a:spcAft>
          <a:spcPts val="600"/>
        </a:spcAft>
        <a:buFont typeface="Arial" pitchFamily="34" charset="0"/>
        <a:buNone/>
        <a:defRPr sz="2800" b="1" kern="1200" cap="all" baseline="0">
          <a:solidFill>
            <a:schemeClr val="tx1"/>
          </a:solidFill>
          <a:latin typeface="+mn-lt"/>
          <a:ea typeface="+mn-ea"/>
          <a:cs typeface="+mn-cs"/>
        </a:defRPr>
      </a:lvl5pPr>
      <a:lvl6pPr marL="0" indent="0" algn="l" defTabSz="914400" rtl="0" eaLnBrk="1" latinLnBrk="0" hangingPunct="1">
        <a:spcBef>
          <a:spcPts val="600"/>
        </a:spcBef>
        <a:spcAft>
          <a:spcPts val="300"/>
        </a:spcAft>
        <a:buFont typeface="Arial" pitchFamily="34" charset="0"/>
        <a:buNone/>
        <a:defRPr sz="2400" b="1" kern="1200">
          <a:solidFill>
            <a:schemeClr val="tx1"/>
          </a:solidFill>
          <a:latin typeface="+mn-lt"/>
          <a:ea typeface="+mn-ea"/>
          <a:cs typeface="+mn-cs"/>
        </a:defRPr>
      </a:lvl6pPr>
      <a:lvl7pPr marL="266700" indent="-266700" algn="l" defTabSz="914400" rtl="0" eaLnBrk="1" latinLnBrk="0" hangingPunct="1">
        <a:spcBef>
          <a:spcPts val="300"/>
        </a:spcBef>
        <a:spcAft>
          <a:spcPts val="300"/>
        </a:spcAft>
        <a:buClrTx/>
        <a:buFont typeface="+mj-lt"/>
        <a:buAutoNum type="arabicPeriod"/>
        <a:defRPr sz="2200" kern="1200">
          <a:solidFill>
            <a:schemeClr val="tx1"/>
          </a:solidFill>
          <a:latin typeface="+mn-lt"/>
          <a:ea typeface="+mn-ea"/>
          <a:cs typeface="+mn-cs"/>
        </a:defRPr>
      </a:lvl7pPr>
      <a:lvl8pPr marL="539750" indent="-273050" algn="l" defTabSz="914400" rtl="0" eaLnBrk="1" latinLnBrk="0" hangingPunct="1">
        <a:spcBef>
          <a:spcPts val="300"/>
        </a:spcBef>
        <a:spcAft>
          <a:spcPts val="300"/>
        </a:spcAft>
        <a:buClrTx/>
        <a:buFont typeface="+mj-lt"/>
        <a:buAutoNum type="alphaLcPeriod"/>
        <a:defRPr sz="2200" kern="1200">
          <a:solidFill>
            <a:schemeClr val="tx1"/>
          </a:solidFill>
          <a:latin typeface="+mn-lt"/>
          <a:ea typeface="+mn-ea"/>
          <a:cs typeface="+mn-cs"/>
        </a:defRPr>
      </a:lvl8pPr>
      <a:lvl9pPr marL="0" indent="0" algn="l" defTabSz="914400" rtl="0" eaLnBrk="1" latinLnBrk="0" hangingPunct="1">
        <a:spcBef>
          <a:spcPts val="600"/>
        </a:spcBef>
        <a:spcAft>
          <a:spcPts val="600"/>
        </a:spcAft>
        <a:buFont typeface="Arial" pitchFamily="34" charset="0"/>
        <a:buNone/>
        <a:defRPr sz="22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30" userDrawn="1">
          <p15:clr>
            <a:srgbClr val="F26B43"/>
          </p15:clr>
        </p15:guide>
        <p15:guide id="2" pos="1481" userDrawn="1">
          <p15:clr>
            <a:srgbClr val="F26B43"/>
          </p15:clr>
        </p15:guide>
        <p15:guide id="3" pos="4566" userDrawn="1">
          <p15:clr>
            <a:srgbClr val="F26B43"/>
          </p15:clr>
        </p15:guide>
        <p15:guide id="5" orient="horz" pos="799" userDrawn="1">
          <p15:clr>
            <a:srgbClr val="F26B43"/>
          </p15:clr>
        </p15:guide>
        <p15:guide id="6" orient="horz" pos="3884" userDrawn="1">
          <p15:clr>
            <a:srgbClr val="F26B43"/>
          </p15:clr>
        </p15:guide>
        <p15:guide id="7" pos="1572" userDrawn="1">
          <p15:clr>
            <a:srgbClr val="F26B43"/>
          </p15:clr>
        </p15:guide>
        <p15:guide id="8" pos="3024" userDrawn="1">
          <p15:clr>
            <a:srgbClr val="F26B43"/>
          </p15:clr>
        </p15:guide>
        <p15:guide id="9" pos="3114" userDrawn="1">
          <p15:clr>
            <a:srgbClr val="F26B43"/>
          </p15:clr>
        </p15:guide>
        <p15:guide id="10" pos="4656" userDrawn="1">
          <p15:clr>
            <a:srgbClr val="F26B43"/>
          </p15:clr>
        </p15:guide>
        <p15:guide id="11" pos="6108" userDrawn="1">
          <p15:clr>
            <a:srgbClr val="F26B43"/>
          </p15:clr>
        </p15:guide>
        <p15:guide id="12" pos="6199" userDrawn="1">
          <p15:clr>
            <a:srgbClr val="F26B43"/>
          </p15:clr>
        </p15:guide>
        <p15:guide id="13" orient="horz" pos="890" userDrawn="1">
          <p15:clr>
            <a:srgbClr val="F26B43"/>
          </p15:clr>
        </p15:guide>
        <p15:guide id="14" orient="horz" pos="2568" userDrawn="1">
          <p15:clr>
            <a:srgbClr val="F26B43"/>
          </p15:clr>
        </p15:guide>
        <p15:guide id="15" orient="horz" pos="2659" userDrawn="1">
          <p15:clr>
            <a:srgbClr val="F26B43"/>
          </p15:clr>
        </p15:guide>
        <p15:guide id="16" orient="horz" pos="1661" userDrawn="1">
          <p15:clr>
            <a:srgbClr val="F26B43"/>
          </p15:clr>
        </p15:guide>
        <p15:guide id="17" orient="horz" pos="1752" userDrawn="1">
          <p15:clr>
            <a:srgbClr val="F26B43"/>
          </p15:clr>
        </p15:guide>
        <p15:guide id="18" pos="347" userDrawn="1">
          <p15:clr>
            <a:srgbClr val="F26B43"/>
          </p15:clr>
        </p15:guide>
        <p15:guide id="19" pos="7333" userDrawn="1">
          <p15:clr>
            <a:srgbClr val="F26B43"/>
          </p15:clr>
        </p15:guide>
        <p15:guide id="20" orient="horz" pos="352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4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hyperlink" Target="https://ipv6deploy.net/globalmap" TargetMode="External"/><Relationship Id="rId2" Type="http://schemas.openxmlformats.org/officeDocument/2006/relationships/hyperlink" Target="https://ipv6deploy.net/" TargetMode="Externa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9E066-65AE-F347-EF73-29CEAAB8172F}"/>
              </a:ext>
            </a:extLst>
          </p:cNvPr>
          <p:cNvSpPr>
            <a:spLocks noGrp="1"/>
          </p:cNvSpPr>
          <p:nvPr>
            <p:ph type="ctrTitle"/>
          </p:nvPr>
        </p:nvSpPr>
        <p:spPr/>
        <p:txBody>
          <a:bodyPr/>
          <a:lstStyle/>
          <a:p>
            <a:r>
              <a:rPr lang="en-US" dirty="0"/>
              <a:t>Let's Measure IPv6</a:t>
            </a:r>
          </a:p>
        </p:txBody>
      </p:sp>
      <p:sp>
        <p:nvSpPr>
          <p:cNvPr id="3" name="Subtitle 2">
            <a:extLst>
              <a:ext uri="{FF2B5EF4-FFF2-40B4-BE49-F238E27FC236}">
                <a16:creationId xmlns:a16="http://schemas.microsoft.com/office/drawing/2014/main" id="{AFC1AD69-8FD2-E348-45B9-3C14D6197197}"/>
              </a:ext>
            </a:extLst>
          </p:cNvPr>
          <p:cNvSpPr>
            <a:spLocks noGrp="1"/>
          </p:cNvSpPr>
          <p:nvPr>
            <p:ph type="subTitle" idx="1"/>
          </p:nvPr>
        </p:nvSpPr>
        <p:spPr/>
        <p:txBody>
          <a:bodyPr/>
          <a:lstStyle/>
          <a:p>
            <a:r>
              <a:rPr lang="en-US" dirty="0"/>
              <a:t>Aftab Siddiqui </a:t>
            </a:r>
          </a:p>
          <a:p>
            <a:r>
              <a:rPr lang="en-US" dirty="0"/>
              <a:t>Head of Stakeholder Engagement </a:t>
            </a:r>
          </a:p>
          <a:p>
            <a:r>
              <a:rPr lang="en-US" dirty="0"/>
              <a:t>[APNIC Foundation]</a:t>
            </a:r>
          </a:p>
        </p:txBody>
      </p:sp>
    </p:spTree>
    <p:extLst>
      <p:ext uri="{BB962C8B-B14F-4D97-AF65-F5344CB8AC3E}">
        <p14:creationId xmlns:p14="http://schemas.microsoft.com/office/powerpoint/2010/main" val="3196720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0833DDA-D8B2-4C18-103D-4F521905286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1B2A09B-56D9-16A7-7CEF-8041ADCCAF0F}"/>
              </a:ext>
            </a:extLst>
          </p:cNvPr>
          <p:cNvSpPr>
            <a:spLocks noGrp="1"/>
          </p:cNvSpPr>
          <p:nvPr>
            <p:ph type="sldNum" sz="quarter" idx="11"/>
          </p:nvPr>
        </p:nvSpPr>
        <p:spPr/>
        <p:txBody>
          <a:bodyPr/>
          <a:lstStyle/>
          <a:p>
            <a:fld id="{DBE5F007-28FD-B845-A833-24BC97E499D9}" type="slidenum">
              <a:rPr lang="uk-UA" altLang="en-US" smtClean="0"/>
              <a:pPr/>
              <a:t>2</a:t>
            </a:fld>
            <a:endParaRPr lang="uk-UA" altLang="en-US"/>
          </a:p>
        </p:txBody>
      </p:sp>
      <p:sp>
        <p:nvSpPr>
          <p:cNvPr id="3" name="Subtitle 2">
            <a:extLst>
              <a:ext uri="{FF2B5EF4-FFF2-40B4-BE49-F238E27FC236}">
                <a16:creationId xmlns:a16="http://schemas.microsoft.com/office/drawing/2014/main" id="{C1C8B0BB-DEB0-15DF-1164-1C9247C376F3}"/>
              </a:ext>
            </a:extLst>
          </p:cNvPr>
          <p:cNvSpPr>
            <a:spLocks noGrp="1"/>
          </p:cNvSpPr>
          <p:nvPr>
            <p:ph type="subTitle" idx="1"/>
          </p:nvPr>
        </p:nvSpPr>
        <p:spPr>
          <a:xfrm>
            <a:off x="537620" y="1663248"/>
            <a:ext cx="10886971" cy="4078039"/>
          </a:xfrm>
        </p:spPr>
        <p:txBody>
          <a:bodyPr/>
          <a:lstStyle/>
          <a:p>
            <a:pPr marL="342900" indent="-342900">
              <a:buFont typeface="Arial" panose="020B0604020202020204" pitchFamily="34" charset="0"/>
              <a:buChar char="•"/>
            </a:pPr>
            <a:r>
              <a:rPr lang="en-US" dirty="0">
                <a:solidFill>
                  <a:schemeClr val="tx1"/>
                </a:solidFill>
                <a:latin typeface="+mj-lt"/>
              </a:rPr>
              <a:t>The APNIC Foundation is dedicated to a global, open, stable and secure Internet that is affordable and accessible to the entire Asia Pacific community</a:t>
            </a:r>
          </a:p>
          <a:p>
            <a:pPr marL="342900" indent="-342900">
              <a:buFont typeface="Arial" panose="020B0604020202020204" pitchFamily="34" charset="0"/>
              <a:buChar char="•"/>
            </a:pPr>
            <a:endParaRPr lang="en-US" dirty="0">
              <a:solidFill>
                <a:schemeClr val="tx1"/>
              </a:solidFill>
              <a:latin typeface="+mj-lt"/>
            </a:endParaRPr>
          </a:p>
          <a:p>
            <a:pPr marL="342900" indent="-342900">
              <a:buFont typeface="Arial" panose="020B0604020202020204" pitchFamily="34" charset="0"/>
              <a:buChar char="•"/>
            </a:pPr>
            <a:r>
              <a:rPr lang="en-US" dirty="0">
                <a:solidFill>
                  <a:schemeClr val="tx1"/>
                </a:solidFill>
                <a:latin typeface="+mj-lt"/>
              </a:rPr>
              <a:t>The Foundation focuses on increasing investment in education and training, community development, research, and related digital development projects and activities</a:t>
            </a:r>
          </a:p>
          <a:p>
            <a:pPr marL="342900" indent="-342900">
              <a:buFont typeface="Arial" panose="020B0604020202020204" pitchFamily="34" charset="0"/>
              <a:buChar char="•"/>
            </a:pPr>
            <a:endParaRPr lang="en-US" dirty="0">
              <a:solidFill>
                <a:schemeClr val="tx1"/>
              </a:solidFill>
              <a:latin typeface="+mj-lt"/>
            </a:endParaRPr>
          </a:p>
          <a:p>
            <a:pPr marL="342900" indent="-342900">
              <a:buFont typeface="Arial" panose="020B0604020202020204" pitchFamily="34" charset="0"/>
              <a:buChar char="•"/>
            </a:pPr>
            <a:r>
              <a:rPr lang="en-US" dirty="0">
                <a:solidFill>
                  <a:schemeClr val="tx1"/>
                </a:solidFill>
                <a:latin typeface="+mj-lt"/>
              </a:rPr>
              <a:t>If you're interested in conducting research and measurement work with us, we are always seeking interesting ideas.</a:t>
            </a:r>
          </a:p>
          <a:p>
            <a:endParaRPr lang="en-US" dirty="0">
              <a:solidFill>
                <a:schemeClr val="tx1"/>
              </a:solidFill>
              <a:latin typeface="+mj-lt"/>
            </a:endParaRPr>
          </a:p>
        </p:txBody>
      </p:sp>
      <p:sp>
        <p:nvSpPr>
          <p:cNvPr id="4" name="Title 3">
            <a:extLst>
              <a:ext uri="{FF2B5EF4-FFF2-40B4-BE49-F238E27FC236}">
                <a16:creationId xmlns:a16="http://schemas.microsoft.com/office/drawing/2014/main" id="{46F20764-01CF-7F61-2047-F7BDDC1E6CB9}"/>
              </a:ext>
            </a:extLst>
          </p:cNvPr>
          <p:cNvSpPr>
            <a:spLocks noGrp="1"/>
          </p:cNvSpPr>
          <p:nvPr>
            <p:ph type="ctrTitle"/>
          </p:nvPr>
        </p:nvSpPr>
        <p:spPr>
          <a:xfrm>
            <a:off x="537621" y="764704"/>
            <a:ext cx="11127883" cy="768224"/>
          </a:xfrm>
        </p:spPr>
        <p:txBody>
          <a:bodyPr>
            <a:normAutofit/>
          </a:bodyPr>
          <a:lstStyle/>
          <a:p>
            <a:r>
              <a:rPr lang="en-US" dirty="0">
                <a:solidFill>
                  <a:schemeClr val="tx1"/>
                </a:solidFill>
              </a:rPr>
              <a:t>APNIC Foundation</a:t>
            </a:r>
          </a:p>
        </p:txBody>
      </p:sp>
    </p:spTree>
    <p:extLst>
      <p:ext uri="{BB962C8B-B14F-4D97-AF65-F5344CB8AC3E}">
        <p14:creationId xmlns:p14="http://schemas.microsoft.com/office/powerpoint/2010/main" val="18277142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C79CD9A-3C0D-7F8B-2188-B3C269622A7B}"/>
              </a:ext>
            </a:extLst>
          </p:cNvPr>
          <p:cNvSpPr>
            <a:spLocks noGrp="1"/>
          </p:cNvSpPr>
          <p:nvPr>
            <p:ph type="sldNum" sz="quarter" idx="11"/>
          </p:nvPr>
        </p:nvSpPr>
        <p:spPr/>
        <p:txBody>
          <a:bodyPr/>
          <a:lstStyle/>
          <a:p>
            <a:fld id="{DBE5F007-28FD-B845-A833-24BC97E499D9}" type="slidenum">
              <a:rPr lang="uk-UA" altLang="en-US" smtClean="0"/>
              <a:pPr/>
              <a:t>3</a:t>
            </a:fld>
            <a:endParaRPr lang="uk-UA" altLang="en-US"/>
          </a:p>
        </p:txBody>
      </p:sp>
      <p:sp>
        <p:nvSpPr>
          <p:cNvPr id="3" name="Subtitle 2">
            <a:extLst>
              <a:ext uri="{FF2B5EF4-FFF2-40B4-BE49-F238E27FC236}">
                <a16:creationId xmlns:a16="http://schemas.microsoft.com/office/drawing/2014/main" id="{6C60BC04-3934-7CE4-F9DA-4552E6F0A9D2}"/>
              </a:ext>
            </a:extLst>
          </p:cNvPr>
          <p:cNvSpPr>
            <a:spLocks noGrp="1"/>
          </p:cNvSpPr>
          <p:nvPr>
            <p:ph type="subTitle" idx="1"/>
          </p:nvPr>
        </p:nvSpPr>
        <p:spPr>
          <a:xfrm>
            <a:off x="540000" y="3429000"/>
            <a:ext cx="10610600" cy="1559401"/>
          </a:xfrm>
        </p:spPr>
        <p:txBody>
          <a:bodyPr/>
          <a:lstStyle/>
          <a:p>
            <a:r>
              <a:rPr lang="en-US" dirty="0">
                <a:solidFill>
                  <a:schemeClr val="tx1"/>
                </a:solidFill>
              </a:rPr>
              <a:t>IPv6 adoption varies significantly around the world and across different types of networks. Some regions and countries have significantly higher adoption rates. Major content delivery networks have been at the forefront.</a:t>
            </a:r>
          </a:p>
          <a:p>
            <a:endParaRPr lang="en-US" dirty="0">
              <a:solidFill>
                <a:schemeClr val="tx1"/>
              </a:solidFill>
            </a:endParaRPr>
          </a:p>
        </p:txBody>
      </p:sp>
      <p:sp>
        <p:nvSpPr>
          <p:cNvPr id="4" name="Title 3">
            <a:extLst>
              <a:ext uri="{FF2B5EF4-FFF2-40B4-BE49-F238E27FC236}">
                <a16:creationId xmlns:a16="http://schemas.microsoft.com/office/drawing/2014/main" id="{A293934D-6106-6C64-E491-E10AA8990935}"/>
              </a:ext>
            </a:extLst>
          </p:cNvPr>
          <p:cNvSpPr>
            <a:spLocks noGrp="1"/>
          </p:cNvSpPr>
          <p:nvPr>
            <p:ph type="ctrTitle"/>
          </p:nvPr>
        </p:nvSpPr>
        <p:spPr/>
        <p:txBody>
          <a:bodyPr>
            <a:normAutofit/>
          </a:bodyPr>
          <a:lstStyle/>
          <a:p>
            <a:r>
              <a:rPr lang="en-US" dirty="0">
                <a:solidFill>
                  <a:schemeClr val="tx1"/>
                </a:solidFill>
              </a:rPr>
              <a:t>IPv6 Adoption</a:t>
            </a:r>
          </a:p>
        </p:txBody>
      </p:sp>
    </p:spTree>
    <p:extLst>
      <p:ext uri="{BB962C8B-B14F-4D97-AF65-F5344CB8AC3E}">
        <p14:creationId xmlns:p14="http://schemas.microsoft.com/office/powerpoint/2010/main" val="3935030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526A9DD-BF9B-FA4C-4E4D-41DED6D69F3C}"/>
              </a:ext>
            </a:extLst>
          </p:cNvPr>
          <p:cNvSpPr>
            <a:spLocks noGrp="1"/>
          </p:cNvSpPr>
          <p:nvPr>
            <p:ph type="sldNum" sz="quarter" idx="11"/>
          </p:nvPr>
        </p:nvSpPr>
        <p:spPr/>
        <p:txBody>
          <a:bodyPr/>
          <a:lstStyle/>
          <a:p>
            <a:fld id="{DBE5F007-28FD-B845-A833-24BC97E499D9}" type="slidenum">
              <a:rPr lang="uk-UA" altLang="en-US" smtClean="0"/>
              <a:pPr/>
              <a:t>4</a:t>
            </a:fld>
            <a:endParaRPr lang="uk-UA" altLang="en-US">
              <a:solidFill>
                <a:schemeClr val="tx1"/>
              </a:solidFill>
            </a:endParaRPr>
          </a:p>
        </p:txBody>
      </p:sp>
      <p:sp>
        <p:nvSpPr>
          <p:cNvPr id="4" name="Title 3">
            <a:extLst>
              <a:ext uri="{FF2B5EF4-FFF2-40B4-BE49-F238E27FC236}">
                <a16:creationId xmlns:a16="http://schemas.microsoft.com/office/drawing/2014/main" id="{8AFB637C-D8B9-5843-B3BD-78FC9E25DDD4}"/>
              </a:ext>
            </a:extLst>
          </p:cNvPr>
          <p:cNvSpPr>
            <a:spLocks noGrp="1"/>
          </p:cNvSpPr>
          <p:nvPr>
            <p:ph type="title"/>
          </p:nvPr>
        </p:nvSpPr>
        <p:spPr>
          <a:xfrm>
            <a:off x="510382" y="688191"/>
            <a:ext cx="11109600" cy="563042"/>
          </a:xfrm>
        </p:spPr>
        <p:txBody>
          <a:bodyPr>
            <a:normAutofit/>
          </a:bodyPr>
          <a:lstStyle/>
          <a:p>
            <a:r>
              <a:rPr lang="en-US" dirty="0"/>
              <a:t>IPv6 Adoption Statistics in UAE</a:t>
            </a:r>
          </a:p>
        </p:txBody>
      </p:sp>
      <p:sp>
        <p:nvSpPr>
          <p:cNvPr id="14" name="TextBox 13">
            <a:extLst>
              <a:ext uri="{FF2B5EF4-FFF2-40B4-BE49-F238E27FC236}">
                <a16:creationId xmlns:a16="http://schemas.microsoft.com/office/drawing/2014/main" id="{317607D8-E234-F669-9B60-A4422B35F97B}"/>
              </a:ext>
            </a:extLst>
          </p:cNvPr>
          <p:cNvSpPr txBox="1"/>
          <p:nvPr/>
        </p:nvSpPr>
        <p:spPr>
          <a:xfrm>
            <a:off x="4824775" y="5240015"/>
            <a:ext cx="1343638" cy="369332"/>
          </a:xfrm>
          <a:prstGeom prst="rect">
            <a:avLst/>
          </a:prstGeom>
          <a:noFill/>
        </p:spPr>
        <p:txBody>
          <a:bodyPr wrap="none" rtlCol="0">
            <a:spAutoFit/>
          </a:bodyPr>
          <a:lstStyle/>
          <a:p>
            <a:r>
              <a:rPr lang="en-US" b="1" dirty="0"/>
              <a:t>APNIC Labs</a:t>
            </a:r>
          </a:p>
        </p:txBody>
      </p:sp>
      <p:sp>
        <p:nvSpPr>
          <p:cNvPr id="21" name="TextBox 20">
            <a:extLst>
              <a:ext uri="{FF2B5EF4-FFF2-40B4-BE49-F238E27FC236}">
                <a16:creationId xmlns:a16="http://schemas.microsoft.com/office/drawing/2014/main" id="{D808F80B-F7BD-E183-6F7E-EA819C68D266}"/>
              </a:ext>
            </a:extLst>
          </p:cNvPr>
          <p:cNvSpPr txBox="1"/>
          <p:nvPr/>
        </p:nvSpPr>
        <p:spPr>
          <a:xfrm>
            <a:off x="4295800" y="5532983"/>
            <a:ext cx="2782988" cy="276999"/>
          </a:xfrm>
          <a:prstGeom prst="rect">
            <a:avLst/>
          </a:prstGeom>
          <a:noFill/>
        </p:spPr>
        <p:txBody>
          <a:bodyPr wrap="square">
            <a:spAutoFit/>
          </a:bodyPr>
          <a:lstStyle/>
          <a:p>
            <a:r>
              <a:rPr lang="en-US" sz="1200" dirty="0"/>
              <a:t>https://</a:t>
            </a:r>
            <a:r>
              <a:rPr lang="en-US" sz="1200" dirty="0" err="1"/>
              <a:t>stats.labs.apnic.net</a:t>
            </a:r>
            <a:r>
              <a:rPr lang="en-US" sz="1200" dirty="0"/>
              <a:t>/ipv6/AE</a:t>
            </a:r>
          </a:p>
        </p:txBody>
      </p:sp>
      <p:pic>
        <p:nvPicPr>
          <p:cNvPr id="8" name="Picture 7" descr="A graph showing a line graph&#10;&#10;AI-generated content may be incorrect.">
            <a:extLst>
              <a:ext uri="{FF2B5EF4-FFF2-40B4-BE49-F238E27FC236}">
                <a16:creationId xmlns:a16="http://schemas.microsoft.com/office/drawing/2014/main" id="{DD0EF6C1-6805-E73C-4943-C3A1A5AEF820}"/>
              </a:ext>
            </a:extLst>
          </p:cNvPr>
          <p:cNvPicPr>
            <a:picLocks noChangeAspect="1"/>
          </p:cNvPicPr>
          <p:nvPr/>
        </p:nvPicPr>
        <p:blipFill>
          <a:blip r:embed="rId3"/>
          <a:stretch>
            <a:fillRect/>
          </a:stretch>
        </p:blipFill>
        <p:spPr>
          <a:xfrm>
            <a:off x="4943872" y="1992973"/>
            <a:ext cx="6781752" cy="3140452"/>
          </a:xfrm>
          <a:prstGeom prst="rect">
            <a:avLst/>
          </a:prstGeom>
        </p:spPr>
      </p:pic>
      <p:pic>
        <p:nvPicPr>
          <p:cNvPr id="5" name="Picture 4" descr="A map of different colors&#10;&#10;AI-generated content may be incorrect.">
            <a:extLst>
              <a:ext uri="{FF2B5EF4-FFF2-40B4-BE49-F238E27FC236}">
                <a16:creationId xmlns:a16="http://schemas.microsoft.com/office/drawing/2014/main" id="{E4275934-26B6-5362-2967-F06DF4AD1B44}"/>
              </a:ext>
            </a:extLst>
          </p:cNvPr>
          <p:cNvPicPr>
            <a:picLocks noChangeAspect="1"/>
          </p:cNvPicPr>
          <p:nvPr/>
        </p:nvPicPr>
        <p:blipFill>
          <a:blip r:embed="rId4"/>
          <a:stretch>
            <a:fillRect/>
          </a:stretch>
        </p:blipFill>
        <p:spPr>
          <a:xfrm>
            <a:off x="587388" y="1992973"/>
            <a:ext cx="3456384" cy="3150509"/>
          </a:xfrm>
          <a:prstGeom prst="rect">
            <a:avLst/>
          </a:prstGeom>
        </p:spPr>
      </p:pic>
      <p:sp>
        <p:nvSpPr>
          <p:cNvPr id="16" name="Rounded Rectangle 15">
            <a:extLst>
              <a:ext uri="{FF2B5EF4-FFF2-40B4-BE49-F238E27FC236}">
                <a16:creationId xmlns:a16="http://schemas.microsoft.com/office/drawing/2014/main" id="{E156E1C9-9797-9DFF-7D5F-918B3A5442A0}"/>
              </a:ext>
            </a:extLst>
          </p:cNvPr>
          <p:cNvSpPr/>
          <p:nvPr/>
        </p:nvSpPr>
        <p:spPr>
          <a:xfrm>
            <a:off x="1055440" y="3209545"/>
            <a:ext cx="1800200" cy="651503"/>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3833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526A9DD-BF9B-FA4C-4E4D-41DED6D69F3C}"/>
              </a:ext>
            </a:extLst>
          </p:cNvPr>
          <p:cNvSpPr>
            <a:spLocks noGrp="1"/>
          </p:cNvSpPr>
          <p:nvPr>
            <p:ph type="sldNum" sz="quarter" idx="11"/>
          </p:nvPr>
        </p:nvSpPr>
        <p:spPr/>
        <p:txBody>
          <a:bodyPr/>
          <a:lstStyle/>
          <a:p>
            <a:fld id="{DBE5F007-28FD-B845-A833-24BC97E499D9}" type="slidenum">
              <a:rPr lang="uk-UA" altLang="en-US" smtClean="0"/>
              <a:pPr/>
              <a:t>5</a:t>
            </a:fld>
            <a:endParaRPr lang="uk-UA" altLang="en-US">
              <a:solidFill>
                <a:schemeClr val="tx1"/>
              </a:solidFill>
            </a:endParaRPr>
          </a:p>
        </p:txBody>
      </p:sp>
      <p:sp>
        <p:nvSpPr>
          <p:cNvPr id="4" name="Title 3">
            <a:extLst>
              <a:ext uri="{FF2B5EF4-FFF2-40B4-BE49-F238E27FC236}">
                <a16:creationId xmlns:a16="http://schemas.microsoft.com/office/drawing/2014/main" id="{8AFB637C-D8B9-5843-B3BD-78FC9E25DDD4}"/>
              </a:ext>
            </a:extLst>
          </p:cNvPr>
          <p:cNvSpPr>
            <a:spLocks noGrp="1"/>
          </p:cNvSpPr>
          <p:nvPr>
            <p:ph type="title"/>
          </p:nvPr>
        </p:nvSpPr>
        <p:spPr>
          <a:xfrm>
            <a:off x="541200" y="691246"/>
            <a:ext cx="11109600" cy="563042"/>
          </a:xfrm>
        </p:spPr>
        <p:txBody>
          <a:bodyPr>
            <a:normAutofit/>
          </a:bodyPr>
          <a:lstStyle/>
          <a:p>
            <a:r>
              <a:rPr lang="en-US" dirty="0"/>
              <a:t>IPv6 Adoption Statistics in UAE</a:t>
            </a:r>
          </a:p>
        </p:txBody>
      </p:sp>
      <p:sp>
        <p:nvSpPr>
          <p:cNvPr id="13" name="TextBox 12">
            <a:extLst>
              <a:ext uri="{FF2B5EF4-FFF2-40B4-BE49-F238E27FC236}">
                <a16:creationId xmlns:a16="http://schemas.microsoft.com/office/drawing/2014/main" id="{38B4F903-BAE8-3AB0-B7C5-679EE3B20BC7}"/>
              </a:ext>
            </a:extLst>
          </p:cNvPr>
          <p:cNvSpPr txBox="1"/>
          <p:nvPr/>
        </p:nvSpPr>
        <p:spPr>
          <a:xfrm>
            <a:off x="3189784" y="5643678"/>
            <a:ext cx="1859805" cy="369332"/>
          </a:xfrm>
          <a:prstGeom prst="rect">
            <a:avLst/>
          </a:prstGeom>
          <a:noFill/>
        </p:spPr>
        <p:txBody>
          <a:bodyPr wrap="none" rtlCol="0">
            <a:spAutoFit/>
          </a:bodyPr>
          <a:lstStyle/>
          <a:p>
            <a:r>
              <a:rPr lang="en-US" b="1" dirty="0"/>
              <a:t>Cloudflare Radar</a:t>
            </a:r>
          </a:p>
        </p:txBody>
      </p:sp>
      <p:sp>
        <p:nvSpPr>
          <p:cNvPr id="14" name="TextBox 13">
            <a:extLst>
              <a:ext uri="{FF2B5EF4-FFF2-40B4-BE49-F238E27FC236}">
                <a16:creationId xmlns:a16="http://schemas.microsoft.com/office/drawing/2014/main" id="{317607D8-E234-F669-9B60-A4422B35F97B}"/>
              </a:ext>
            </a:extLst>
          </p:cNvPr>
          <p:cNvSpPr txBox="1"/>
          <p:nvPr/>
        </p:nvSpPr>
        <p:spPr>
          <a:xfrm>
            <a:off x="8256240" y="2073432"/>
            <a:ext cx="1407758" cy="369332"/>
          </a:xfrm>
          <a:prstGeom prst="rect">
            <a:avLst/>
          </a:prstGeom>
          <a:noFill/>
        </p:spPr>
        <p:txBody>
          <a:bodyPr wrap="none" rtlCol="0">
            <a:spAutoFit/>
          </a:bodyPr>
          <a:lstStyle/>
          <a:p>
            <a:r>
              <a:rPr lang="en-US" b="1" dirty="0"/>
              <a:t>Google IPv6</a:t>
            </a:r>
          </a:p>
        </p:txBody>
      </p:sp>
      <p:sp>
        <p:nvSpPr>
          <p:cNvPr id="16" name="TextBox 15">
            <a:extLst>
              <a:ext uri="{FF2B5EF4-FFF2-40B4-BE49-F238E27FC236}">
                <a16:creationId xmlns:a16="http://schemas.microsoft.com/office/drawing/2014/main" id="{151E27AC-D954-6256-D5BE-DA5121819B2D}"/>
              </a:ext>
            </a:extLst>
          </p:cNvPr>
          <p:cNvSpPr txBox="1"/>
          <p:nvPr/>
        </p:nvSpPr>
        <p:spPr>
          <a:xfrm>
            <a:off x="7608168" y="2442764"/>
            <a:ext cx="2952328" cy="461665"/>
          </a:xfrm>
          <a:prstGeom prst="rect">
            <a:avLst/>
          </a:prstGeom>
          <a:noFill/>
        </p:spPr>
        <p:txBody>
          <a:bodyPr wrap="square">
            <a:spAutoFit/>
          </a:bodyPr>
          <a:lstStyle/>
          <a:p>
            <a:r>
              <a:rPr lang="en-US" sz="1200" dirty="0"/>
              <a:t>https://</a:t>
            </a:r>
            <a:r>
              <a:rPr lang="en-US" sz="1200" dirty="0" err="1"/>
              <a:t>www.google.com</a:t>
            </a:r>
            <a:r>
              <a:rPr lang="en-US" sz="1200" dirty="0"/>
              <a:t>/</a:t>
            </a:r>
            <a:r>
              <a:rPr lang="en-US" sz="1200" dirty="0" err="1"/>
              <a:t>intl</a:t>
            </a:r>
            <a:r>
              <a:rPr lang="en-US" sz="1200" dirty="0"/>
              <a:t>/</a:t>
            </a:r>
            <a:r>
              <a:rPr lang="en-US" sz="1200" dirty="0" err="1"/>
              <a:t>en</a:t>
            </a:r>
            <a:r>
              <a:rPr lang="en-US" sz="1200" dirty="0"/>
              <a:t>/ipv6/</a:t>
            </a:r>
            <a:r>
              <a:rPr lang="en-US" sz="1200" dirty="0" err="1"/>
              <a:t>statistics.html#tab</a:t>
            </a:r>
            <a:r>
              <a:rPr lang="en-US" sz="1200" dirty="0"/>
              <a:t>=per-country-ipv6-adoption</a:t>
            </a:r>
          </a:p>
        </p:txBody>
      </p:sp>
      <p:sp>
        <p:nvSpPr>
          <p:cNvPr id="11" name="TextBox 10">
            <a:extLst>
              <a:ext uri="{FF2B5EF4-FFF2-40B4-BE49-F238E27FC236}">
                <a16:creationId xmlns:a16="http://schemas.microsoft.com/office/drawing/2014/main" id="{A2873573-4B5B-4C57-5D1F-E2DFBA109E88}"/>
              </a:ext>
            </a:extLst>
          </p:cNvPr>
          <p:cNvSpPr txBox="1"/>
          <p:nvPr/>
        </p:nvSpPr>
        <p:spPr>
          <a:xfrm>
            <a:off x="1873379" y="5960937"/>
            <a:ext cx="3533432" cy="461665"/>
          </a:xfrm>
          <a:prstGeom prst="rect">
            <a:avLst/>
          </a:prstGeom>
          <a:noFill/>
        </p:spPr>
        <p:txBody>
          <a:bodyPr wrap="square">
            <a:spAutoFit/>
          </a:bodyPr>
          <a:lstStyle/>
          <a:p>
            <a:r>
              <a:rPr lang="en-US" sz="1200" dirty="0"/>
              <a:t>https://</a:t>
            </a:r>
            <a:r>
              <a:rPr lang="en-US" sz="1200" dirty="0" err="1"/>
              <a:t>radar.cloudflare.com</a:t>
            </a:r>
            <a:r>
              <a:rPr lang="en-US" sz="1200" dirty="0"/>
              <a:t>/adoption-and-usage/</a:t>
            </a:r>
            <a:r>
              <a:rPr lang="en-US" sz="1200" dirty="0" err="1"/>
              <a:t>ae?dateRange</a:t>
            </a:r>
            <a:r>
              <a:rPr lang="en-US" sz="1200" dirty="0"/>
              <a:t>=28d</a:t>
            </a:r>
          </a:p>
        </p:txBody>
      </p:sp>
      <p:pic>
        <p:nvPicPr>
          <p:cNvPr id="6" name="Picture 5" descr="A blue graph with white text&#10;&#10;AI-generated content may be incorrect.">
            <a:extLst>
              <a:ext uri="{FF2B5EF4-FFF2-40B4-BE49-F238E27FC236}">
                <a16:creationId xmlns:a16="http://schemas.microsoft.com/office/drawing/2014/main" id="{E9037B6F-5A82-F1E9-1D8D-E14C39399D46}"/>
              </a:ext>
            </a:extLst>
          </p:cNvPr>
          <p:cNvPicPr>
            <a:picLocks noChangeAspect="1"/>
          </p:cNvPicPr>
          <p:nvPr/>
        </p:nvPicPr>
        <p:blipFill>
          <a:blip r:embed="rId2"/>
          <a:stretch>
            <a:fillRect/>
          </a:stretch>
        </p:blipFill>
        <p:spPr>
          <a:xfrm>
            <a:off x="11223" y="1929044"/>
            <a:ext cx="6459844" cy="3444171"/>
          </a:xfrm>
          <a:prstGeom prst="rect">
            <a:avLst/>
          </a:prstGeom>
        </p:spPr>
      </p:pic>
      <p:sp>
        <p:nvSpPr>
          <p:cNvPr id="12" name="Rounded Rectangle 11">
            <a:extLst>
              <a:ext uri="{FF2B5EF4-FFF2-40B4-BE49-F238E27FC236}">
                <a16:creationId xmlns:a16="http://schemas.microsoft.com/office/drawing/2014/main" id="{A009F4F9-51F0-1E76-29D5-3C5C60E07952}"/>
              </a:ext>
            </a:extLst>
          </p:cNvPr>
          <p:cNvSpPr/>
          <p:nvPr/>
        </p:nvSpPr>
        <p:spPr>
          <a:xfrm>
            <a:off x="874311" y="2508346"/>
            <a:ext cx="757193" cy="396083"/>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map of the world with different colored countries/regions&#10;&#10;AI-generated content may be incorrect.">
            <a:extLst>
              <a:ext uri="{FF2B5EF4-FFF2-40B4-BE49-F238E27FC236}">
                <a16:creationId xmlns:a16="http://schemas.microsoft.com/office/drawing/2014/main" id="{54216E52-F561-3985-1BF1-44AADD9C4C8F}"/>
              </a:ext>
            </a:extLst>
          </p:cNvPr>
          <p:cNvPicPr>
            <a:picLocks noChangeAspect="1"/>
          </p:cNvPicPr>
          <p:nvPr/>
        </p:nvPicPr>
        <p:blipFill>
          <a:blip r:embed="rId3"/>
          <a:stretch>
            <a:fillRect/>
          </a:stretch>
        </p:blipFill>
        <p:spPr>
          <a:xfrm>
            <a:off x="6600056" y="3034144"/>
            <a:ext cx="5328592" cy="2711038"/>
          </a:xfrm>
          <a:prstGeom prst="rect">
            <a:avLst/>
          </a:prstGeom>
        </p:spPr>
      </p:pic>
      <p:sp>
        <p:nvSpPr>
          <p:cNvPr id="15" name="Rounded Rectangle 14">
            <a:extLst>
              <a:ext uri="{FF2B5EF4-FFF2-40B4-BE49-F238E27FC236}">
                <a16:creationId xmlns:a16="http://schemas.microsoft.com/office/drawing/2014/main" id="{CE5B2994-8450-D61A-978A-AC9B03AB4556}"/>
              </a:ext>
            </a:extLst>
          </p:cNvPr>
          <p:cNvSpPr/>
          <p:nvPr/>
        </p:nvSpPr>
        <p:spPr>
          <a:xfrm>
            <a:off x="9145808" y="4149080"/>
            <a:ext cx="550592" cy="263473"/>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8406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526A9DD-BF9B-FA4C-4E4D-41DED6D69F3C}"/>
              </a:ext>
            </a:extLst>
          </p:cNvPr>
          <p:cNvSpPr>
            <a:spLocks noGrp="1"/>
          </p:cNvSpPr>
          <p:nvPr>
            <p:ph type="sldNum" sz="quarter" idx="11"/>
          </p:nvPr>
        </p:nvSpPr>
        <p:spPr/>
        <p:txBody>
          <a:bodyPr/>
          <a:lstStyle/>
          <a:p>
            <a:fld id="{DBE5F007-28FD-B845-A833-24BC97E499D9}" type="slidenum">
              <a:rPr lang="uk-UA" altLang="en-US" smtClean="0"/>
              <a:pPr/>
              <a:t>6</a:t>
            </a:fld>
            <a:endParaRPr lang="uk-UA" altLang="en-US">
              <a:solidFill>
                <a:schemeClr val="tx1"/>
              </a:solidFill>
            </a:endParaRPr>
          </a:p>
        </p:txBody>
      </p:sp>
      <p:sp>
        <p:nvSpPr>
          <p:cNvPr id="8" name="Content Placeholder 7">
            <a:extLst>
              <a:ext uri="{FF2B5EF4-FFF2-40B4-BE49-F238E27FC236}">
                <a16:creationId xmlns:a16="http://schemas.microsoft.com/office/drawing/2014/main" id="{F7D88DFE-6ACF-94A6-C76C-97C7E7F6CBFE}"/>
              </a:ext>
            </a:extLst>
          </p:cNvPr>
          <p:cNvSpPr>
            <a:spLocks noGrp="1"/>
          </p:cNvSpPr>
          <p:nvPr>
            <p:ph sz="quarter" idx="12"/>
          </p:nvPr>
        </p:nvSpPr>
        <p:spPr/>
        <p:txBody>
          <a:bodyPr>
            <a:normAutofit/>
          </a:bodyPr>
          <a:lstStyle/>
          <a:p>
            <a:r>
              <a:rPr lang="en-US" sz="2800" dirty="0"/>
              <a:t>APNIC Labs: </a:t>
            </a:r>
            <a:r>
              <a:rPr lang="en-US" sz="2800" b="1" dirty="0"/>
              <a:t>51.01%</a:t>
            </a:r>
          </a:p>
          <a:p>
            <a:r>
              <a:rPr lang="en-US" sz="2800" dirty="0"/>
              <a:t>Cloudflare: </a:t>
            </a:r>
            <a:r>
              <a:rPr lang="en-US" sz="2800" b="1" dirty="0"/>
              <a:t>40%</a:t>
            </a:r>
          </a:p>
          <a:p>
            <a:r>
              <a:rPr lang="en-US" sz="2800" dirty="0"/>
              <a:t>Google IPv6: </a:t>
            </a:r>
            <a:r>
              <a:rPr lang="en-US" sz="2800" b="1" dirty="0"/>
              <a:t>44.64%</a:t>
            </a:r>
          </a:p>
          <a:p>
            <a:endParaRPr lang="en-US" sz="2800" dirty="0"/>
          </a:p>
          <a:p>
            <a:r>
              <a:rPr lang="en-US" sz="2800" dirty="0"/>
              <a:t>Which number is correct?</a:t>
            </a:r>
          </a:p>
        </p:txBody>
      </p:sp>
      <p:sp>
        <p:nvSpPr>
          <p:cNvPr id="4" name="Title 3">
            <a:extLst>
              <a:ext uri="{FF2B5EF4-FFF2-40B4-BE49-F238E27FC236}">
                <a16:creationId xmlns:a16="http://schemas.microsoft.com/office/drawing/2014/main" id="{8AFB637C-D8B9-5843-B3BD-78FC9E25DDD4}"/>
              </a:ext>
            </a:extLst>
          </p:cNvPr>
          <p:cNvSpPr>
            <a:spLocks noGrp="1"/>
          </p:cNvSpPr>
          <p:nvPr>
            <p:ph type="title"/>
          </p:nvPr>
        </p:nvSpPr>
        <p:spPr>
          <a:xfrm>
            <a:off x="541200" y="735749"/>
            <a:ext cx="11109600" cy="563042"/>
          </a:xfrm>
        </p:spPr>
        <p:txBody>
          <a:bodyPr>
            <a:normAutofit/>
          </a:bodyPr>
          <a:lstStyle/>
          <a:p>
            <a:r>
              <a:rPr lang="en-US" dirty="0"/>
              <a:t>IPv6 Adoption Statistics in UAE</a:t>
            </a:r>
          </a:p>
        </p:txBody>
      </p:sp>
      <p:pic>
        <p:nvPicPr>
          <p:cNvPr id="5" name="Picture 4" descr="A person pointing at a map&#10;&#10;AI-generated content may be incorrect.">
            <a:extLst>
              <a:ext uri="{FF2B5EF4-FFF2-40B4-BE49-F238E27FC236}">
                <a16:creationId xmlns:a16="http://schemas.microsoft.com/office/drawing/2014/main" id="{B9D70A23-851E-5BDD-C8C8-9FF1006BE10A}"/>
              </a:ext>
            </a:extLst>
          </p:cNvPr>
          <p:cNvPicPr>
            <a:picLocks noChangeAspect="1"/>
          </p:cNvPicPr>
          <p:nvPr/>
        </p:nvPicPr>
        <p:blipFill>
          <a:blip r:embed="rId2"/>
          <a:stretch>
            <a:fillRect/>
          </a:stretch>
        </p:blipFill>
        <p:spPr>
          <a:xfrm>
            <a:off x="5159896" y="1479969"/>
            <a:ext cx="6625265" cy="4451350"/>
          </a:xfrm>
          <a:prstGeom prst="rect">
            <a:avLst/>
          </a:prstGeom>
        </p:spPr>
      </p:pic>
    </p:spTree>
    <p:extLst>
      <p:ext uri="{BB962C8B-B14F-4D97-AF65-F5344CB8AC3E}">
        <p14:creationId xmlns:p14="http://schemas.microsoft.com/office/powerpoint/2010/main" val="3205763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AEB2CD8-2715-72F4-622F-76AB4E75E05A}"/>
              </a:ext>
            </a:extLst>
          </p:cNvPr>
          <p:cNvSpPr>
            <a:spLocks noGrp="1"/>
          </p:cNvSpPr>
          <p:nvPr>
            <p:ph sz="quarter" idx="12"/>
          </p:nvPr>
        </p:nvSpPr>
        <p:spPr/>
        <p:txBody>
          <a:bodyPr/>
          <a:lstStyle/>
          <a:p>
            <a:r>
              <a:rPr lang="en-US" sz="2400" dirty="0"/>
              <a:t>Most of the IPv6 measurement platforms out there are extremely useful, but they only tell part of the story. Most of them focus on user capability which they can measure from their platforms, which means we often end up with a picture that looks neat but isn’t the whole reality. In fact, these views can sometimes hide the real progress (or lack of it) happening at the network level.</a:t>
            </a:r>
          </a:p>
          <a:p>
            <a:endParaRPr lang="en-US" sz="2400" dirty="0"/>
          </a:p>
          <a:p>
            <a:r>
              <a:rPr lang="en-US" sz="2400" dirty="0"/>
              <a:t>To really understand the actual state of IPv6, we need to go beyond the usual measurements, need to build on the existing platforms and the amazing insights they already provide.</a:t>
            </a:r>
          </a:p>
          <a:p>
            <a:endParaRPr lang="en-US" sz="2400" dirty="0"/>
          </a:p>
          <a:p>
            <a:endParaRPr lang="en-US" dirty="0"/>
          </a:p>
        </p:txBody>
      </p:sp>
      <p:sp>
        <p:nvSpPr>
          <p:cNvPr id="3" name="Title 2">
            <a:extLst>
              <a:ext uri="{FF2B5EF4-FFF2-40B4-BE49-F238E27FC236}">
                <a16:creationId xmlns:a16="http://schemas.microsoft.com/office/drawing/2014/main" id="{25F64655-35ED-EE4A-4998-7F91F59BB474}"/>
              </a:ext>
            </a:extLst>
          </p:cNvPr>
          <p:cNvSpPr>
            <a:spLocks noGrp="1"/>
          </p:cNvSpPr>
          <p:nvPr>
            <p:ph type="title"/>
          </p:nvPr>
        </p:nvSpPr>
        <p:spPr/>
        <p:txBody>
          <a:bodyPr/>
          <a:lstStyle/>
          <a:p>
            <a:r>
              <a:rPr lang="en-US" dirty="0"/>
              <a:t>IPv6 Adoption Measurement</a:t>
            </a:r>
          </a:p>
        </p:txBody>
      </p:sp>
    </p:spTree>
    <p:extLst>
      <p:ext uri="{BB962C8B-B14F-4D97-AF65-F5344CB8AC3E}">
        <p14:creationId xmlns:p14="http://schemas.microsoft.com/office/powerpoint/2010/main" val="29901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07390B7-240A-34E5-F2F2-C4E18075519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AC13F97-0F60-78A3-CF8F-67D0E000D868}"/>
              </a:ext>
            </a:extLst>
          </p:cNvPr>
          <p:cNvSpPr>
            <a:spLocks noGrp="1"/>
          </p:cNvSpPr>
          <p:nvPr>
            <p:ph type="sldNum" sz="quarter" idx="11"/>
          </p:nvPr>
        </p:nvSpPr>
        <p:spPr/>
        <p:txBody>
          <a:bodyPr/>
          <a:lstStyle/>
          <a:p>
            <a:fld id="{DBE5F007-28FD-B845-A833-24BC97E499D9}" type="slidenum">
              <a:rPr lang="uk-UA" altLang="en-US" smtClean="0"/>
              <a:pPr/>
              <a:t>8</a:t>
            </a:fld>
            <a:endParaRPr lang="uk-UA" altLang="en-US">
              <a:solidFill>
                <a:schemeClr val="tx1"/>
              </a:solidFill>
            </a:endParaRPr>
          </a:p>
        </p:txBody>
      </p:sp>
      <p:sp>
        <p:nvSpPr>
          <p:cNvPr id="4" name="Title 3">
            <a:extLst>
              <a:ext uri="{FF2B5EF4-FFF2-40B4-BE49-F238E27FC236}">
                <a16:creationId xmlns:a16="http://schemas.microsoft.com/office/drawing/2014/main" id="{D2E33267-78A8-FAFC-E0D5-1EEA8A2381C4}"/>
              </a:ext>
            </a:extLst>
          </p:cNvPr>
          <p:cNvSpPr>
            <a:spLocks noGrp="1"/>
          </p:cNvSpPr>
          <p:nvPr>
            <p:ph type="title"/>
          </p:nvPr>
        </p:nvSpPr>
        <p:spPr>
          <a:xfrm>
            <a:off x="541200" y="735749"/>
            <a:ext cx="11109600" cy="563042"/>
          </a:xfrm>
        </p:spPr>
        <p:txBody>
          <a:bodyPr>
            <a:normAutofit/>
          </a:bodyPr>
          <a:lstStyle/>
          <a:p>
            <a:r>
              <a:rPr lang="en-US" dirty="0"/>
              <a:t>Measurement is hard!!!</a:t>
            </a:r>
          </a:p>
        </p:txBody>
      </p:sp>
      <p:graphicFrame>
        <p:nvGraphicFramePr>
          <p:cNvPr id="7" name="Content Placeholder 6">
            <a:extLst>
              <a:ext uri="{FF2B5EF4-FFF2-40B4-BE49-F238E27FC236}">
                <a16:creationId xmlns:a16="http://schemas.microsoft.com/office/drawing/2014/main" id="{59CADF7B-44E4-C836-6713-1C17A17F9B58}"/>
              </a:ext>
            </a:extLst>
          </p:cNvPr>
          <p:cNvGraphicFramePr>
            <a:graphicFrameLocks noGrp="1"/>
          </p:cNvGraphicFramePr>
          <p:nvPr>
            <p:ph sz="quarter" idx="12"/>
            <p:extLst>
              <p:ext uri="{D42A27DB-BD31-4B8C-83A1-F6EECF244321}">
                <p14:modId xmlns:p14="http://schemas.microsoft.com/office/powerpoint/2010/main" val="735160570"/>
              </p:ext>
            </p:extLst>
          </p:nvPr>
        </p:nvGraphicFramePr>
        <p:xfrm>
          <a:off x="541200" y="1630680"/>
          <a:ext cx="11115674" cy="3474720"/>
        </p:xfrm>
        <a:graphic>
          <a:graphicData uri="http://schemas.openxmlformats.org/drawingml/2006/table">
            <a:tbl>
              <a:tblPr firstRow="1" bandRow="1">
                <a:tableStyleId>{5C22544A-7EE6-4342-B048-85BDC9FD1C3A}</a:tableStyleId>
              </a:tblPr>
              <a:tblGrid>
                <a:gridCol w="2959199">
                  <a:extLst>
                    <a:ext uri="{9D8B030D-6E8A-4147-A177-3AD203B41FA5}">
                      <a16:colId xmlns:a16="http://schemas.microsoft.com/office/drawing/2014/main" val="1738631433"/>
                    </a:ext>
                  </a:extLst>
                </a:gridCol>
                <a:gridCol w="8156475">
                  <a:extLst>
                    <a:ext uri="{9D8B030D-6E8A-4147-A177-3AD203B41FA5}">
                      <a16:colId xmlns:a16="http://schemas.microsoft.com/office/drawing/2014/main" val="466904117"/>
                    </a:ext>
                  </a:extLst>
                </a:gridCol>
              </a:tblGrid>
              <a:tr h="370840">
                <a:tc>
                  <a:txBody>
                    <a:bodyPr/>
                    <a:lstStyle/>
                    <a:p>
                      <a:r>
                        <a:rPr lang="en-AU" sz="2200" dirty="0"/>
                        <a:t>Bias Type</a:t>
                      </a:r>
                      <a:endParaRPr lang="en-US" sz="2200" dirty="0"/>
                    </a:p>
                  </a:txBody>
                  <a:tcPr/>
                </a:tc>
                <a:tc>
                  <a:txBody>
                    <a:bodyPr/>
                    <a:lstStyle/>
                    <a:p>
                      <a:r>
                        <a:rPr lang="en-AU" sz="2200" dirty="0"/>
                        <a:t>What it is</a:t>
                      </a:r>
                      <a:endParaRPr lang="en-US" sz="2200" dirty="0"/>
                    </a:p>
                  </a:txBody>
                  <a:tcPr/>
                </a:tc>
                <a:extLst>
                  <a:ext uri="{0D108BD9-81ED-4DB2-BD59-A6C34878D82A}">
                    <a16:rowId xmlns:a16="http://schemas.microsoft.com/office/drawing/2014/main" val="518258755"/>
                  </a:ext>
                </a:extLst>
              </a:tr>
              <a:tr h="370840">
                <a:tc>
                  <a:txBody>
                    <a:bodyPr/>
                    <a:lstStyle/>
                    <a:p>
                      <a:r>
                        <a:rPr lang="en-AU" sz="2200" dirty="0"/>
                        <a:t>Sampling Bias</a:t>
                      </a:r>
                      <a:endParaRPr lang="en-US" sz="2200" dirty="0"/>
                    </a:p>
                  </a:txBody>
                  <a:tcPr/>
                </a:tc>
                <a:tc>
                  <a:txBody>
                    <a:bodyPr/>
                    <a:lstStyle/>
                    <a:p>
                      <a:r>
                        <a:rPr lang="en-AU" sz="2200" dirty="0"/>
                        <a:t>Measurement frequency or timing favours certain networks or times of day.</a:t>
                      </a:r>
                      <a:endParaRPr lang="en-US" sz="2200" dirty="0"/>
                    </a:p>
                  </a:txBody>
                  <a:tcPr/>
                </a:tc>
                <a:extLst>
                  <a:ext uri="{0D108BD9-81ED-4DB2-BD59-A6C34878D82A}">
                    <a16:rowId xmlns:a16="http://schemas.microsoft.com/office/drawing/2014/main" val="1357428343"/>
                  </a:ext>
                </a:extLst>
              </a:tr>
              <a:tr h="370840">
                <a:tc>
                  <a:txBody>
                    <a:bodyPr/>
                    <a:lstStyle/>
                    <a:p>
                      <a:r>
                        <a:rPr lang="en-AU" sz="2200" dirty="0"/>
                        <a:t>Confirmation Bias</a:t>
                      </a:r>
                      <a:endParaRPr lang="en-US" sz="2200" dirty="0"/>
                    </a:p>
                  </a:txBody>
                  <a:tcPr/>
                </a:tc>
                <a:tc>
                  <a:txBody>
                    <a:bodyPr/>
                    <a:lstStyle/>
                    <a:p>
                      <a:r>
                        <a:rPr lang="en-AU" sz="2200" dirty="0"/>
                        <a:t>You design tests to prove a hypothesis (e.g. “IPv6 is faster than IPv4”).</a:t>
                      </a:r>
                      <a:endParaRPr lang="en-US" sz="2200" dirty="0"/>
                    </a:p>
                  </a:txBody>
                  <a:tcPr/>
                </a:tc>
                <a:extLst>
                  <a:ext uri="{0D108BD9-81ED-4DB2-BD59-A6C34878D82A}">
                    <a16:rowId xmlns:a16="http://schemas.microsoft.com/office/drawing/2014/main" val="1104913790"/>
                  </a:ext>
                </a:extLst>
              </a:tr>
              <a:tr h="370840">
                <a:tc>
                  <a:txBody>
                    <a:bodyPr/>
                    <a:lstStyle/>
                    <a:p>
                      <a:r>
                        <a:rPr lang="en-AU" sz="2200" dirty="0"/>
                        <a:t>Interpretation Bias</a:t>
                      </a:r>
                      <a:endParaRPr lang="en-US" sz="2200" dirty="0"/>
                    </a:p>
                  </a:txBody>
                  <a:tcPr/>
                </a:tc>
                <a:tc>
                  <a:txBody>
                    <a:bodyPr/>
                    <a:lstStyle/>
                    <a:p>
                      <a:r>
                        <a:rPr lang="en-AU" sz="2200" dirty="0"/>
                        <a:t>When an analyst draws conclusions not directly supported by the dataset.</a:t>
                      </a:r>
                      <a:endParaRPr lang="en-US" sz="2200" dirty="0"/>
                    </a:p>
                  </a:txBody>
                  <a:tcPr/>
                </a:tc>
                <a:extLst>
                  <a:ext uri="{0D108BD9-81ED-4DB2-BD59-A6C34878D82A}">
                    <a16:rowId xmlns:a16="http://schemas.microsoft.com/office/drawing/2014/main" val="4231510845"/>
                  </a:ext>
                </a:extLst>
              </a:tr>
              <a:tr h="370840">
                <a:tc>
                  <a:txBody>
                    <a:bodyPr/>
                    <a:lstStyle/>
                    <a:p>
                      <a:r>
                        <a:rPr lang="en-AU" sz="2200" dirty="0"/>
                        <a:t>Presentation Bias</a:t>
                      </a:r>
                      <a:endParaRPr lang="en-US" sz="2200" dirty="0"/>
                    </a:p>
                  </a:txBody>
                  <a:tcPr/>
                </a:tc>
                <a:tc>
                  <a:txBody>
                    <a:bodyPr/>
                    <a:lstStyle/>
                    <a:p>
                      <a:r>
                        <a:rPr lang="en-AU" sz="2200" dirty="0"/>
                        <a:t>When data is shown without context, caveats or clear interpretation guidance.</a:t>
                      </a:r>
                      <a:endParaRPr lang="en-US" sz="2200" dirty="0"/>
                    </a:p>
                  </a:txBody>
                  <a:tcPr/>
                </a:tc>
                <a:extLst>
                  <a:ext uri="{0D108BD9-81ED-4DB2-BD59-A6C34878D82A}">
                    <a16:rowId xmlns:a16="http://schemas.microsoft.com/office/drawing/2014/main" val="1284814398"/>
                  </a:ext>
                </a:extLst>
              </a:tr>
            </a:tbl>
          </a:graphicData>
        </a:graphic>
      </p:graphicFrame>
    </p:spTree>
    <p:extLst>
      <p:ext uri="{BB962C8B-B14F-4D97-AF65-F5344CB8AC3E}">
        <p14:creationId xmlns:p14="http://schemas.microsoft.com/office/powerpoint/2010/main" val="3222578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BF8FF7D-1D52-12AA-8C7A-0216017C45E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A2E035-0F2D-CE7F-D59D-52280688995B}"/>
              </a:ext>
            </a:extLst>
          </p:cNvPr>
          <p:cNvSpPr>
            <a:spLocks noGrp="1"/>
          </p:cNvSpPr>
          <p:nvPr>
            <p:ph type="sldNum" sz="quarter" idx="11"/>
          </p:nvPr>
        </p:nvSpPr>
        <p:spPr/>
        <p:txBody>
          <a:bodyPr/>
          <a:lstStyle/>
          <a:p>
            <a:fld id="{DBE5F007-28FD-B845-A833-24BC97E499D9}" type="slidenum">
              <a:rPr lang="uk-UA" altLang="en-US" smtClean="0"/>
              <a:pPr/>
              <a:t>9</a:t>
            </a:fld>
            <a:endParaRPr lang="uk-UA" altLang="en-US">
              <a:solidFill>
                <a:schemeClr val="tx1"/>
              </a:solidFill>
            </a:endParaRPr>
          </a:p>
        </p:txBody>
      </p:sp>
      <p:sp>
        <p:nvSpPr>
          <p:cNvPr id="4" name="Title 3">
            <a:extLst>
              <a:ext uri="{FF2B5EF4-FFF2-40B4-BE49-F238E27FC236}">
                <a16:creationId xmlns:a16="http://schemas.microsoft.com/office/drawing/2014/main" id="{0B0BC8F3-F49D-7E28-DB81-19A85F795F15}"/>
              </a:ext>
            </a:extLst>
          </p:cNvPr>
          <p:cNvSpPr>
            <a:spLocks noGrp="1"/>
          </p:cNvSpPr>
          <p:nvPr>
            <p:ph type="title"/>
          </p:nvPr>
        </p:nvSpPr>
        <p:spPr>
          <a:xfrm>
            <a:off x="541200" y="735749"/>
            <a:ext cx="11109600" cy="563042"/>
          </a:xfrm>
        </p:spPr>
        <p:txBody>
          <a:bodyPr>
            <a:normAutofit/>
          </a:bodyPr>
          <a:lstStyle/>
          <a:p>
            <a:r>
              <a:rPr lang="en-US" dirty="0"/>
              <a:t>IPv6 Adoption Statistics in AE</a:t>
            </a:r>
          </a:p>
        </p:txBody>
      </p:sp>
      <p:sp>
        <p:nvSpPr>
          <p:cNvPr id="7" name="TextBox 6">
            <a:extLst>
              <a:ext uri="{FF2B5EF4-FFF2-40B4-BE49-F238E27FC236}">
                <a16:creationId xmlns:a16="http://schemas.microsoft.com/office/drawing/2014/main" id="{9737B3A0-425E-1450-3EE0-66C64BD2BF7C}"/>
              </a:ext>
            </a:extLst>
          </p:cNvPr>
          <p:cNvSpPr txBox="1"/>
          <p:nvPr/>
        </p:nvSpPr>
        <p:spPr>
          <a:xfrm>
            <a:off x="4439814" y="6563088"/>
            <a:ext cx="3312368" cy="307777"/>
          </a:xfrm>
          <a:prstGeom prst="rect">
            <a:avLst/>
          </a:prstGeom>
          <a:noFill/>
        </p:spPr>
        <p:txBody>
          <a:bodyPr wrap="square">
            <a:spAutoFit/>
          </a:bodyPr>
          <a:lstStyle/>
          <a:p>
            <a:r>
              <a:rPr lang="en-US" sz="1400" dirty="0"/>
              <a:t>https://</a:t>
            </a:r>
            <a:r>
              <a:rPr lang="en-US" sz="1400" dirty="0" err="1"/>
              <a:t>stats.labs.apnic.net</a:t>
            </a:r>
            <a:r>
              <a:rPr lang="en-US" sz="1400" dirty="0"/>
              <a:t>/ipv6/BT</a:t>
            </a:r>
          </a:p>
        </p:txBody>
      </p:sp>
      <p:graphicFrame>
        <p:nvGraphicFramePr>
          <p:cNvPr id="6" name="Table 5">
            <a:extLst>
              <a:ext uri="{FF2B5EF4-FFF2-40B4-BE49-F238E27FC236}">
                <a16:creationId xmlns:a16="http://schemas.microsoft.com/office/drawing/2014/main" id="{0157EB85-ADCF-51C5-3F83-567EFB434E97}"/>
              </a:ext>
            </a:extLst>
          </p:cNvPr>
          <p:cNvGraphicFramePr>
            <a:graphicFrameLocks noGrp="1"/>
          </p:cNvGraphicFramePr>
          <p:nvPr>
            <p:extLst>
              <p:ext uri="{D42A27DB-BD31-4B8C-83A1-F6EECF244321}">
                <p14:modId xmlns:p14="http://schemas.microsoft.com/office/powerpoint/2010/main" val="4235818472"/>
              </p:ext>
            </p:extLst>
          </p:nvPr>
        </p:nvGraphicFramePr>
        <p:xfrm>
          <a:off x="535970" y="1772816"/>
          <a:ext cx="10887182" cy="2998010"/>
        </p:xfrm>
        <a:graphic>
          <a:graphicData uri="http://schemas.openxmlformats.org/drawingml/2006/table">
            <a:tbl>
              <a:tblPr>
                <a:tableStyleId>{5C22544A-7EE6-4342-B048-85BDC9FD1C3A}</a:tableStyleId>
              </a:tblPr>
              <a:tblGrid>
                <a:gridCol w="1524604">
                  <a:extLst>
                    <a:ext uri="{9D8B030D-6E8A-4147-A177-3AD203B41FA5}">
                      <a16:colId xmlns:a16="http://schemas.microsoft.com/office/drawing/2014/main" val="3265710973"/>
                    </a:ext>
                  </a:extLst>
                </a:gridCol>
                <a:gridCol w="4723194">
                  <a:extLst>
                    <a:ext uri="{9D8B030D-6E8A-4147-A177-3AD203B41FA5}">
                      <a16:colId xmlns:a16="http://schemas.microsoft.com/office/drawing/2014/main" val="1775727746"/>
                    </a:ext>
                  </a:extLst>
                </a:gridCol>
                <a:gridCol w="1614488">
                  <a:extLst>
                    <a:ext uri="{9D8B030D-6E8A-4147-A177-3AD203B41FA5}">
                      <a16:colId xmlns:a16="http://schemas.microsoft.com/office/drawing/2014/main" val="2273075505"/>
                    </a:ext>
                  </a:extLst>
                </a:gridCol>
                <a:gridCol w="1724025">
                  <a:extLst>
                    <a:ext uri="{9D8B030D-6E8A-4147-A177-3AD203B41FA5}">
                      <a16:colId xmlns:a16="http://schemas.microsoft.com/office/drawing/2014/main" val="865317632"/>
                    </a:ext>
                  </a:extLst>
                </a:gridCol>
                <a:gridCol w="1300871">
                  <a:extLst>
                    <a:ext uri="{9D8B030D-6E8A-4147-A177-3AD203B41FA5}">
                      <a16:colId xmlns:a16="http://schemas.microsoft.com/office/drawing/2014/main" val="556700988"/>
                    </a:ext>
                  </a:extLst>
                </a:gridCol>
              </a:tblGrid>
              <a:tr h="301375">
                <a:tc>
                  <a:txBody>
                    <a:bodyPr/>
                    <a:lstStyle/>
                    <a:p>
                      <a:pPr algn="l" fontAlgn="b">
                        <a:buNone/>
                      </a:pPr>
                      <a:r>
                        <a:rPr lang="en-AU" sz="2000" u="none" strike="noStrike">
                          <a:effectLst/>
                        </a:rPr>
                        <a:t>ASN</a:t>
                      </a:r>
                      <a:endParaRPr lang="en-AU" sz="2000" b="1" i="0" u="none" strike="noStrike">
                        <a:solidFill>
                          <a:srgbClr val="000000"/>
                        </a:solidFill>
                        <a:effectLst/>
                        <a:latin typeface="Arial" panose="020B0604020202020204" pitchFamily="34" charset="0"/>
                      </a:endParaRPr>
                    </a:p>
                  </a:txBody>
                  <a:tcPr marL="9525" marR="9525" marT="9525" marB="0" anchor="b"/>
                </a:tc>
                <a:tc>
                  <a:txBody>
                    <a:bodyPr/>
                    <a:lstStyle/>
                    <a:p>
                      <a:pPr algn="l" fontAlgn="b">
                        <a:buNone/>
                      </a:pPr>
                      <a:r>
                        <a:rPr lang="en-AU" sz="2000" u="none" strike="noStrike">
                          <a:effectLst/>
                        </a:rPr>
                        <a:t>AS Name</a:t>
                      </a:r>
                      <a:endParaRPr lang="en-AU" sz="2000" b="1" i="0" u="none" strike="noStrike">
                        <a:solidFill>
                          <a:srgbClr val="000000"/>
                        </a:solidFill>
                        <a:effectLst/>
                        <a:latin typeface="Arial" panose="020B0604020202020204" pitchFamily="34" charset="0"/>
                      </a:endParaRPr>
                    </a:p>
                  </a:txBody>
                  <a:tcPr marL="9525" marR="9525" marT="9525" marB="0" anchor="b"/>
                </a:tc>
                <a:tc>
                  <a:txBody>
                    <a:bodyPr/>
                    <a:lstStyle/>
                    <a:p>
                      <a:pPr algn="l" fontAlgn="b">
                        <a:buNone/>
                      </a:pPr>
                      <a:r>
                        <a:rPr lang="en-AU" sz="2000" u="none" strike="noStrike">
                          <a:effectLst/>
                        </a:rPr>
                        <a:t>IPv6 Capable</a:t>
                      </a:r>
                      <a:endParaRPr lang="en-AU" sz="2000" b="1" i="0" u="none" strike="noStrike">
                        <a:solidFill>
                          <a:srgbClr val="000000"/>
                        </a:solidFill>
                        <a:effectLst/>
                        <a:latin typeface="Arial" panose="020B0604020202020204" pitchFamily="34" charset="0"/>
                      </a:endParaRPr>
                    </a:p>
                  </a:txBody>
                  <a:tcPr marL="9525" marR="9525" marT="9525" marB="0" anchor="b"/>
                </a:tc>
                <a:tc>
                  <a:txBody>
                    <a:bodyPr/>
                    <a:lstStyle/>
                    <a:p>
                      <a:pPr algn="l" fontAlgn="b">
                        <a:buNone/>
                      </a:pPr>
                      <a:r>
                        <a:rPr lang="en-AU" sz="2000" u="none" strike="noStrike">
                          <a:effectLst/>
                        </a:rPr>
                        <a:t>IPv6 Preferred</a:t>
                      </a:r>
                      <a:endParaRPr lang="en-AU" sz="2000" b="1" i="0" u="none" strike="noStrike">
                        <a:solidFill>
                          <a:srgbClr val="000000"/>
                        </a:solidFill>
                        <a:effectLst/>
                        <a:latin typeface="Arial" panose="020B0604020202020204" pitchFamily="34" charset="0"/>
                      </a:endParaRPr>
                    </a:p>
                  </a:txBody>
                  <a:tcPr marL="9525" marR="9525" marT="9525" marB="0" anchor="b"/>
                </a:tc>
                <a:tc>
                  <a:txBody>
                    <a:bodyPr/>
                    <a:lstStyle/>
                    <a:p>
                      <a:pPr algn="l" fontAlgn="b">
                        <a:buNone/>
                      </a:pPr>
                      <a:r>
                        <a:rPr lang="en-AU" sz="2000" u="none" strike="noStrike">
                          <a:effectLst/>
                        </a:rPr>
                        <a:t>Samples</a:t>
                      </a:r>
                      <a:endParaRPr lang="en-AU" sz="2000" b="1"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875015301"/>
                  </a:ext>
                </a:extLst>
              </a:tr>
              <a:tr h="549771">
                <a:tc>
                  <a:txBody>
                    <a:bodyPr/>
                    <a:lstStyle/>
                    <a:p>
                      <a:pPr algn="l" fontAlgn="b">
                        <a:buNone/>
                      </a:pPr>
                      <a:r>
                        <a:rPr lang="en-AU" sz="2000" u="none" strike="noStrike" dirty="0">
                          <a:effectLst/>
                        </a:rPr>
                        <a:t>AS5384</a:t>
                      </a:r>
                      <a:endParaRPr lang="en-AU" sz="20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l" fontAlgn="b">
                        <a:buNone/>
                      </a:pPr>
                      <a:r>
                        <a:rPr lang="en-AU" sz="2000" u="none" strike="noStrike">
                          <a:effectLst/>
                        </a:rPr>
                        <a:t>EMIRATES-INTERNET Emirates Internet</a:t>
                      </a:r>
                      <a:endParaRPr lang="en-AU" sz="2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buNone/>
                      </a:pPr>
                      <a:r>
                        <a:rPr lang="en-AU" sz="2000" u="none" strike="noStrike">
                          <a:effectLst/>
                        </a:rPr>
                        <a:t>56.14%</a:t>
                      </a:r>
                      <a:endParaRPr lang="en-AU" sz="2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buNone/>
                      </a:pPr>
                      <a:r>
                        <a:rPr lang="en-AU" sz="2000" u="none" strike="noStrike">
                          <a:effectLst/>
                        </a:rPr>
                        <a:t>54.59%</a:t>
                      </a:r>
                      <a:endParaRPr lang="en-AU" sz="2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buNone/>
                      </a:pPr>
                      <a:r>
                        <a:rPr lang="en-AU" sz="2000" u="none" strike="noStrike">
                          <a:effectLst/>
                        </a:rPr>
                        <a:t>1,119,602</a:t>
                      </a:r>
                      <a:endParaRPr lang="en-AU" sz="20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487984951"/>
                  </a:ext>
                </a:extLst>
              </a:tr>
              <a:tr h="550542">
                <a:tc>
                  <a:txBody>
                    <a:bodyPr/>
                    <a:lstStyle/>
                    <a:p>
                      <a:pPr algn="l" fontAlgn="b">
                        <a:buNone/>
                      </a:pPr>
                      <a:r>
                        <a:rPr lang="en-AU" sz="2000" u="none" strike="noStrike">
                          <a:effectLst/>
                        </a:rPr>
                        <a:t>AS15802</a:t>
                      </a:r>
                      <a:endParaRPr lang="en-AU" sz="20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r>
                        <a:rPr lang="en-AU" sz="2000" u="none" strike="noStrike">
                          <a:effectLst/>
                        </a:rPr>
                        <a:t>DU-AS1</a:t>
                      </a:r>
                      <a:endParaRPr lang="en-AU" sz="2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buNone/>
                      </a:pPr>
                      <a:r>
                        <a:rPr lang="en-AU" sz="2000" u="none" strike="noStrike" dirty="0">
                          <a:effectLst/>
                        </a:rPr>
                        <a:t>49.64%</a:t>
                      </a:r>
                      <a:endParaRPr lang="en-AU" sz="2000" b="0" i="0" u="none" strike="noStrike" dirty="0">
                        <a:solidFill>
                          <a:srgbClr val="000000"/>
                        </a:solidFill>
                        <a:effectLst/>
                        <a:latin typeface="Arial" panose="020B0604020202020204" pitchFamily="34" charset="0"/>
                      </a:endParaRPr>
                    </a:p>
                  </a:txBody>
                  <a:tcPr marL="9525" marR="9525" marT="9525" marB="0" anchor="b"/>
                </a:tc>
                <a:tc>
                  <a:txBody>
                    <a:bodyPr/>
                    <a:lstStyle/>
                    <a:p>
                      <a:pPr algn="r" fontAlgn="b">
                        <a:buNone/>
                      </a:pPr>
                      <a:r>
                        <a:rPr lang="en-AU" sz="2000" u="none" strike="noStrike">
                          <a:effectLst/>
                        </a:rPr>
                        <a:t>48.07%</a:t>
                      </a:r>
                      <a:endParaRPr lang="en-AU" sz="2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buNone/>
                      </a:pPr>
                      <a:r>
                        <a:rPr lang="en-AU" sz="2000" u="none" strike="noStrike">
                          <a:effectLst/>
                        </a:rPr>
                        <a:t>338,387</a:t>
                      </a:r>
                      <a:endParaRPr lang="en-AU" sz="20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87443882"/>
                  </a:ext>
                </a:extLst>
              </a:tr>
              <a:tr h="517006">
                <a:tc>
                  <a:txBody>
                    <a:bodyPr/>
                    <a:lstStyle/>
                    <a:p>
                      <a:pPr algn="l" fontAlgn="b">
                        <a:buNone/>
                      </a:pPr>
                      <a:r>
                        <a:rPr lang="en-AU" sz="2000" u="none" strike="noStrike">
                          <a:effectLst/>
                        </a:rPr>
                        <a:t>AS59878</a:t>
                      </a:r>
                      <a:endParaRPr lang="en-AU" sz="20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r>
                        <a:rPr lang="en-AU" sz="2000" u="none" strike="noStrike">
                          <a:effectLst/>
                        </a:rPr>
                        <a:t>ASBFB</a:t>
                      </a:r>
                      <a:endParaRPr lang="en-AU" sz="2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buNone/>
                      </a:pPr>
                      <a:r>
                        <a:rPr lang="en-AU" sz="2000" u="none" strike="noStrike">
                          <a:effectLst/>
                        </a:rPr>
                        <a:t>29.25%</a:t>
                      </a:r>
                      <a:endParaRPr lang="en-AU" sz="2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buNone/>
                      </a:pPr>
                      <a:r>
                        <a:rPr lang="en-AU" sz="2000" u="none" strike="noStrike">
                          <a:effectLst/>
                        </a:rPr>
                        <a:t>25.47%</a:t>
                      </a:r>
                      <a:endParaRPr lang="en-AU" sz="2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buNone/>
                      </a:pPr>
                      <a:r>
                        <a:rPr lang="en-AU" sz="2000" u="none" strike="noStrike">
                          <a:effectLst/>
                        </a:rPr>
                        <a:t>106</a:t>
                      </a:r>
                      <a:endParaRPr lang="en-AU" sz="20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490016191"/>
                  </a:ext>
                </a:extLst>
              </a:tr>
              <a:tr h="509763">
                <a:tc>
                  <a:txBody>
                    <a:bodyPr/>
                    <a:lstStyle/>
                    <a:p>
                      <a:pPr algn="l" fontAlgn="b">
                        <a:buNone/>
                      </a:pPr>
                      <a:r>
                        <a:rPr lang="en-AU" sz="2000" u="none" strike="noStrike" dirty="0">
                          <a:effectLst/>
                        </a:rPr>
                        <a:t>AS57568</a:t>
                      </a:r>
                      <a:endParaRPr lang="en-AU" sz="20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l" fontAlgn="b">
                        <a:buNone/>
                      </a:pPr>
                      <a:r>
                        <a:rPr lang="en-AU" sz="2000" u="none" strike="noStrike">
                          <a:effectLst/>
                        </a:rPr>
                        <a:t>TR_ARVANCLOUD</a:t>
                      </a:r>
                      <a:endParaRPr lang="en-AU" sz="2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buNone/>
                      </a:pPr>
                      <a:r>
                        <a:rPr lang="en-AU" sz="2000" u="none" strike="noStrike">
                          <a:effectLst/>
                        </a:rPr>
                        <a:t>11.50%</a:t>
                      </a:r>
                      <a:endParaRPr lang="en-AU" sz="2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buNone/>
                      </a:pPr>
                      <a:r>
                        <a:rPr lang="en-AU" sz="2000" u="none" strike="noStrike">
                          <a:effectLst/>
                        </a:rPr>
                        <a:t>10.99%</a:t>
                      </a:r>
                      <a:endParaRPr lang="en-AU" sz="2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buNone/>
                      </a:pPr>
                      <a:r>
                        <a:rPr lang="en-AU" sz="2000" u="none" strike="noStrike">
                          <a:effectLst/>
                        </a:rPr>
                        <a:t>1,783</a:t>
                      </a:r>
                      <a:endParaRPr lang="en-AU" sz="20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575752270"/>
                  </a:ext>
                </a:extLst>
              </a:tr>
              <a:tr h="556603">
                <a:tc>
                  <a:txBody>
                    <a:bodyPr/>
                    <a:lstStyle/>
                    <a:p>
                      <a:pPr algn="l" fontAlgn="b">
                        <a:buNone/>
                      </a:pPr>
                      <a:r>
                        <a:rPr lang="en-AU" sz="2000" u="none" strike="noStrike">
                          <a:effectLst/>
                        </a:rPr>
                        <a:t>AS216071</a:t>
                      </a:r>
                      <a:endParaRPr lang="en-AU" sz="20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buNone/>
                      </a:pPr>
                      <a:r>
                        <a:rPr lang="en-AU" sz="2000" u="none" strike="noStrike">
                          <a:effectLst/>
                        </a:rPr>
                        <a:t>VDSINA</a:t>
                      </a:r>
                      <a:endParaRPr lang="en-AU" sz="2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buNone/>
                      </a:pPr>
                      <a:r>
                        <a:rPr lang="en-AU" sz="2000" u="none" strike="noStrike">
                          <a:effectLst/>
                        </a:rPr>
                        <a:t>4.36%</a:t>
                      </a:r>
                      <a:endParaRPr lang="en-AU" sz="2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buNone/>
                      </a:pPr>
                      <a:r>
                        <a:rPr lang="en-AU" sz="2000" u="none" strike="noStrike">
                          <a:effectLst/>
                        </a:rPr>
                        <a:t>4.26%</a:t>
                      </a:r>
                      <a:endParaRPr lang="en-AU" sz="20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buNone/>
                      </a:pPr>
                      <a:r>
                        <a:rPr lang="en-AU" sz="2000" u="none" strike="noStrike" dirty="0">
                          <a:effectLst/>
                        </a:rPr>
                        <a:t>2,088</a:t>
                      </a:r>
                      <a:endParaRPr lang="en-AU" sz="20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80762624"/>
                  </a:ext>
                </a:extLst>
              </a:tr>
            </a:tbl>
          </a:graphicData>
        </a:graphic>
      </p:graphicFrame>
      <p:sp>
        <p:nvSpPr>
          <p:cNvPr id="8" name="TextBox 7">
            <a:extLst>
              <a:ext uri="{FF2B5EF4-FFF2-40B4-BE49-F238E27FC236}">
                <a16:creationId xmlns:a16="http://schemas.microsoft.com/office/drawing/2014/main" id="{C935E0D9-6B26-9544-6933-C3A2CC7F2754}"/>
              </a:ext>
            </a:extLst>
          </p:cNvPr>
          <p:cNvSpPr txBox="1"/>
          <p:nvPr/>
        </p:nvSpPr>
        <p:spPr>
          <a:xfrm>
            <a:off x="2195258" y="5365529"/>
            <a:ext cx="7801480" cy="646331"/>
          </a:xfrm>
          <a:prstGeom prst="rect">
            <a:avLst/>
          </a:prstGeom>
          <a:noFill/>
        </p:spPr>
        <p:txBody>
          <a:bodyPr wrap="square" rtlCol="0">
            <a:spAutoFit/>
          </a:bodyPr>
          <a:lstStyle/>
          <a:p>
            <a:r>
              <a:rPr lang="en-AU" dirty="0"/>
              <a:t>Looking specifically at networks registered in the UAE, we find that only a small subset supports IPv6. </a:t>
            </a:r>
            <a:endParaRPr lang="en-US" dirty="0"/>
          </a:p>
        </p:txBody>
      </p:sp>
      <p:sp>
        <p:nvSpPr>
          <p:cNvPr id="10" name="TextBox 9">
            <a:extLst>
              <a:ext uri="{FF2B5EF4-FFF2-40B4-BE49-F238E27FC236}">
                <a16:creationId xmlns:a16="http://schemas.microsoft.com/office/drawing/2014/main" id="{0F467D94-7721-69A0-0097-FAEFEFC0DD93}"/>
              </a:ext>
            </a:extLst>
          </p:cNvPr>
          <p:cNvSpPr txBox="1"/>
          <p:nvPr/>
        </p:nvSpPr>
        <p:spPr>
          <a:xfrm>
            <a:off x="4166619" y="4816287"/>
            <a:ext cx="6096000" cy="369332"/>
          </a:xfrm>
          <a:prstGeom prst="rect">
            <a:avLst/>
          </a:prstGeom>
          <a:noFill/>
        </p:spPr>
        <p:txBody>
          <a:bodyPr wrap="square">
            <a:spAutoFit/>
          </a:bodyPr>
          <a:lstStyle/>
          <a:p>
            <a:r>
              <a:rPr lang="en-US" dirty="0"/>
              <a:t>https://</a:t>
            </a:r>
            <a:r>
              <a:rPr lang="en-US" dirty="0" err="1"/>
              <a:t>stats.labs.apnic.net</a:t>
            </a:r>
            <a:r>
              <a:rPr lang="en-US" dirty="0"/>
              <a:t>/ipv6/AE</a:t>
            </a:r>
          </a:p>
        </p:txBody>
      </p:sp>
    </p:spTree>
    <p:extLst>
      <p:ext uri="{BB962C8B-B14F-4D97-AF65-F5344CB8AC3E}">
        <p14:creationId xmlns:p14="http://schemas.microsoft.com/office/powerpoint/2010/main" val="1170745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256BC7C-DCB0-ECA7-5357-58B32DC680A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A18B52A-D479-7826-58C6-7B4822E456A9}"/>
              </a:ext>
            </a:extLst>
          </p:cNvPr>
          <p:cNvSpPr>
            <a:spLocks noGrp="1"/>
          </p:cNvSpPr>
          <p:nvPr>
            <p:ph sz="quarter" idx="11"/>
          </p:nvPr>
        </p:nvSpPr>
        <p:spPr>
          <a:xfrm>
            <a:off x="539428" y="1458780"/>
            <a:ext cx="11090275" cy="936104"/>
          </a:xfrm>
        </p:spPr>
        <p:txBody>
          <a:bodyPr>
            <a:normAutofit/>
          </a:bodyPr>
          <a:lstStyle/>
          <a:p>
            <a:pPr marL="342900" indent="-342900">
              <a:buFont typeface="Arial" panose="020B0604020202020204" pitchFamily="34" charset="0"/>
              <a:buChar char="•"/>
            </a:pPr>
            <a:r>
              <a:rPr lang="en-AU" sz="2400" dirty="0"/>
              <a:t>Do you want to measure how many networks in the country providing IPv6 to their end users?</a:t>
            </a:r>
          </a:p>
        </p:txBody>
      </p:sp>
      <p:sp>
        <p:nvSpPr>
          <p:cNvPr id="3" name="Title 2">
            <a:extLst>
              <a:ext uri="{FF2B5EF4-FFF2-40B4-BE49-F238E27FC236}">
                <a16:creationId xmlns:a16="http://schemas.microsoft.com/office/drawing/2014/main" id="{18C70298-3BDF-D18A-6146-694F353DE808}"/>
              </a:ext>
            </a:extLst>
          </p:cNvPr>
          <p:cNvSpPr>
            <a:spLocks noGrp="1"/>
          </p:cNvSpPr>
          <p:nvPr>
            <p:ph type="title"/>
          </p:nvPr>
        </p:nvSpPr>
        <p:spPr/>
        <p:txBody>
          <a:bodyPr/>
          <a:lstStyle/>
          <a:p>
            <a:r>
              <a:rPr lang="en-US" dirty="0"/>
              <a:t>How should we measure?</a:t>
            </a:r>
          </a:p>
        </p:txBody>
      </p:sp>
      <p:pic>
        <p:nvPicPr>
          <p:cNvPr id="5" name="Picture 4" descr="A map of countries/regions with different colors&#10;&#10;AI-generated content may be incorrect.">
            <a:extLst>
              <a:ext uri="{FF2B5EF4-FFF2-40B4-BE49-F238E27FC236}">
                <a16:creationId xmlns:a16="http://schemas.microsoft.com/office/drawing/2014/main" id="{3C3C866C-CB2E-FD49-9291-DFEDDE257B24}"/>
              </a:ext>
            </a:extLst>
          </p:cNvPr>
          <p:cNvPicPr>
            <a:picLocks noChangeAspect="1"/>
          </p:cNvPicPr>
          <p:nvPr/>
        </p:nvPicPr>
        <p:blipFill>
          <a:blip r:embed="rId2"/>
          <a:stretch>
            <a:fillRect/>
          </a:stretch>
        </p:blipFill>
        <p:spPr>
          <a:xfrm>
            <a:off x="1710362" y="2204864"/>
            <a:ext cx="9174794" cy="4320480"/>
          </a:xfrm>
          <a:prstGeom prst="rect">
            <a:avLst/>
          </a:prstGeom>
        </p:spPr>
      </p:pic>
    </p:spTree>
    <p:extLst>
      <p:ext uri="{BB962C8B-B14F-4D97-AF65-F5344CB8AC3E}">
        <p14:creationId xmlns:p14="http://schemas.microsoft.com/office/powerpoint/2010/main" val="191258308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38FA923-8637-FC32-368F-5AB16696D98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33DEE93-32C9-3BF3-DD78-93ADB4EAF022}"/>
              </a:ext>
            </a:extLst>
          </p:cNvPr>
          <p:cNvSpPr>
            <a:spLocks noGrp="1"/>
          </p:cNvSpPr>
          <p:nvPr>
            <p:ph sz="quarter" idx="11"/>
          </p:nvPr>
        </p:nvSpPr>
        <p:spPr>
          <a:xfrm>
            <a:off x="539428" y="1458780"/>
            <a:ext cx="11090275" cy="936104"/>
          </a:xfrm>
        </p:spPr>
        <p:txBody>
          <a:bodyPr>
            <a:normAutofit/>
          </a:bodyPr>
          <a:lstStyle/>
          <a:p>
            <a:pPr marL="342900" indent="-342900">
              <a:buFont typeface="Arial" panose="020B0604020202020204" pitchFamily="34" charset="0"/>
              <a:buChar char="•"/>
            </a:pPr>
            <a:r>
              <a:rPr lang="en-AU" sz="2400" dirty="0"/>
              <a:t>Do you want to measure how many networks in the country providing IPv6 to their end users?</a:t>
            </a:r>
          </a:p>
        </p:txBody>
      </p:sp>
      <p:sp>
        <p:nvSpPr>
          <p:cNvPr id="3" name="Title 2">
            <a:extLst>
              <a:ext uri="{FF2B5EF4-FFF2-40B4-BE49-F238E27FC236}">
                <a16:creationId xmlns:a16="http://schemas.microsoft.com/office/drawing/2014/main" id="{E17193AE-6F57-0E09-88AD-99183C25D71A}"/>
              </a:ext>
            </a:extLst>
          </p:cNvPr>
          <p:cNvSpPr>
            <a:spLocks noGrp="1"/>
          </p:cNvSpPr>
          <p:nvPr>
            <p:ph type="title"/>
          </p:nvPr>
        </p:nvSpPr>
        <p:spPr/>
        <p:txBody>
          <a:bodyPr/>
          <a:lstStyle/>
          <a:p>
            <a:r>
              <a:rPr lang="en-US" dirty="0"/>
              <a:t>How should we measure?</a:t>
            </a:r>
          </a:p>
        </p:txBody>
      </p:sp>
      <p:pic>
        <p:nvPicPr>
          <p:cNvPr id="6" name="Picture 5" descr="A graph with numbers and a bar chart&#10;&#10;AI-generated content may be incorrect.">
            <a:extLst>
              <a:ext uri="{FF2B5EF4-FFF2-40B4-BE49-F238E27FC236}">
                <a16:creationId xmlns:a16="http://schemas.microsoft.com/office/drawing/2014/main" id="{698C73BE-0B97-73EA-0C8A-8647D3D74837}"/>
              </a:ext>
            </a:extLst>
          </p:cNvPr>
          <p:cNvPicPr>
            <a:picLocks noChangeAspect="1"/>
          </p:cNvPicPr>
          <p:nvPr/>
        </p:nvPicPr>
        <p:blipFill>
          <a:blip r:embed="rId2"/>
          <a:stretch>
            <a:fillRect/>
          </a:stretch>
        </p:blipFill>
        <p:spPr>
          <a:xfrm>
            <a:off x="3143672" y="1916832"/>
            <a:ext cx="7270576" cy="4542718"/>
          </a:xfrm>
          <a:prstGeom prst="rect">
            <a:avLst/>
          </a:prstGeom>
        </p:spPr>
      </p:pic>
    </p:spTree>
    <p:extLst>
      <p:ext uri="{BB962C8B-B14F-4D97-AF65-F5344CB8AC3E}">
        <p14:creationId xmlns:p14="http://schemas.microsoft.com/office/powerpoint/2010/main" val="85745707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91C59E0-0757-DAA0-E068-FFEF5AFB9DE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4F9C508-A1F1-D33C-CE29-E4D7B15F3E55}"/>
              </a:ext>
            </a:extLst>
          </p:cNvPr>
          <p:cNvSpPr>
            <a:spLocks noGrp="1"/>
          </p:cNvSpPr>
          <p:nvPr>
            <p:ph sz="quarter" idx="11"/>
          </p:nvPr>
        </p:nvSpPr>
        <p:spPr>
          <a:xfrm>
            <a:off x="539428" y="1458780"/>
            <a:ext cx="11090275" cy="936104"/>
          </a:xfrm>
        </p:spPr>
        <p:txBody>
          <a:bodyPr>
            <a:normAutofit/>
          </a:bodyPr>
          <a:lstStyle/>
          <a:p>
            <a:pPr marL="342900" indent="-342900">
              <a:buFont typeface="Arial" panose="020B0604020202020204" pitchFamily="34" charset="0"/>
              <a:buChar char="•"/>
            </a:pPr>
            <a:r>
              <a:rPr lang="en-AU" sz="2400" dirty="0"/>
              <a:t>Do you want to measure how many networks in the country providing IPv6 to their end users? Many networks who received IPv6 in 2025 not using them.</a:t>
            </a:r>
          </a:p>
        </p:txBody>
      </p:sp>
      <p:sp>
        <p:nvSpPr>
          <p:cNvPr id="3" name="Title 2">
            <a:extLst>
              <a:ext uri="{FF2B5EF4-FFF2-40B4-BE49-F238E27FC236}">
                <a16:creationId xmlns:a16="http://schemas.microsoft.com/office/drawing/2014/main" id="{49FB09BA-3F9D-0C7A-62AA-BC51A7B7D425}"/>
              </a:ext>
            </a:extLst>
          </p:cNvPr>
          <p:cNvSpPr>
            <a:spLocks noGrp="1"/>
          </p:cNvSpPr>
          <p:nvPr>
            <p:ph type="title"/>
          </p:nvPr>
        </p:nvSpPr>
        <p:spPr/>
        <p:txBody>
          <a:bodyPr/>
          <a:lstStyle/>
          <a:p>
            <a:r>
              <a:rPr lang="en-US" dirty="0"/>
              <a:t>How should we measure?</a:t>
            </a:r>
          </a:p>
        </p:txBody>
      </p:sp>
      <p:pic>
        <p:nvPicPr>
          <p:cNvPr id="5" name="Picture 4" descr="A screenshot of a computer&#10;&#10;AI-generated content may be incorrect.">
            <a:extLst>
              <a:ext uri="{FF2B5EF4-FFF2-40B4-BE49-F238E27FC236}">
                <a16:creationId xmlns:a16="http://schemas.microsoft.com/office/drawing/2014/main" id="{9315556F-47FB-7802-5C35-12AC8E3BCF1E}"/>
              </a:ext>
            </a:extLst>
          </p:cNvPr>
          <p:cNvPicPr>
            <a:picLocks noChangeAspect="1"/>
          </p:cNvPicPr>
          <p:nvPr/>
        </p:nvPicPr>
        <p:blipFill>
          <a:blip r:embed="rId2"/>
          <a:stretch>
            <a:fillRect/>
          </a:stretch>
        </p:blipFill>
        <p:spPr>
          <a:xfrm>
            <a:off x="2298677" y="2266873"/>
            <a:ext cx="7594646" cy="4392488"/>
          </a:xfrm>
          <a:prstGeom prst="rect">
            <a:avLst/>
          </a:prstGeom>
        </p:spPr>
      </p:pic>
    </p:spTree>
    <p:extLst>
      <p:ext uri="{BB962C8B-B14F-4D97-AF65-F5344CB8AC3E}">
        <p14:creationId xmlns:p14="http://schemas.microsoft.com/office/powerpoint/2010/main" val="365872345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1EF0B0A-A235-7B06-67ED-91820E728F39}"/>
              </a:ext>
            </a:extLst>
          </p:cNvPr>
          <p:cNvSpPr>
            <a:spLocks noGrp="1"/>
          </p:cNvSpPr>
          <p:nvPr>
            <p:ph sz="quarter" idx="11"/>
          </p:nvPr>
        </p:nvSpPr>
        <p:spPr/>
        <p:txBody>
          <a:bodyPr/>
          <a:lstStyle/>
          <a:p>
            <a:r>
              <a:rPr lang="en-US" dirty="0"/>
              <a:t>Data for SA, QA, OM, BH from the measurement platform	</a:t>
            </a:r>
          </a:p>
          <a:p>
            <a:endParaRPr lang="en-US" dirty="0"/>
          </a:p>
          <a:p>
            <a:r>
              <a:rPr lang="en-US" sz="3200" dirty="0">
                <a:hlinkClick r:id="rId2"/>
              </a:rPr>
              <a:t>https://ipv6deploy.net</a:t>
            </a:r>
            <a:endParaRPr lang="en-US" sz="3200" dirty="0"/>
          </a:p>
          <a:p>
            <a:r>
              <a:rPr lang="en-US" sz="3200" dirty="0">
                <a:hlinkClick r:id="rId3"/>
              </a:rPr>
              <a:t>https://ipv6deploy.net/globalmap</a:t>
            </a:r>
            <a:endParaRPr lang="en-US" sz="3200" dirty="0"/>
          </a:p>
          <a:p>
            <a:endParaRPr lang="en-US" dirty="0"/>
          </a:p>
        </p:txBody>
      </p:sp>
      <p:sp>
        <p:nvSpPr>
          <p:cNvPr id="3" name="Title 2">
            <a:extLst>
              <a:ext uri="{FF2B5EF4-FFF2-40B4-BE49-F238E27FC236}">
                <a16:creationId xmlns:a16="http://schemas.microsoft.com/office/drawing/2014/main" id="{BD1E6EA6-DA48-507D-9F9D-0549975F1B81}"/>
              </a:ext>
            </a:extLst>
          </p:cNvPr>
          <p:cNvSpPr>
            <a:spLocks noGrp="1"/>
          </p:cNvSpPr>
          <p:nvPr>
            <p:ph type="title"/>
          </p:nvPr>
        </p:nvSpPr>
        <p:spPr/>
        <p:txBody>
          <a:bodyPr/>
          <a:lstStyle/>
          <a:p>
            <a:r>
              <a:rPr lang="en-US" dirty="0"/>
              <a:t>Data review for other economies</a:t>
            </a:r>
          </a:p>
        </p:txBody>
      </p:sp>
    </p:spTree>
    <p:extLst>
      <p:ext uri="{BB962C8B-B14F-4D97-AF65-F5344CB8AC3E}">
        <p14:creationId xmlns:p14="http://schemas.microsoft.com/office/powerpoint/2010/main" val="335761297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D4CD5FF-457B-F7FC-6720-D9AC554076D3}"/>
              </a:ext>
            </a:extLst>
          </p:cNvPr>
          <p:cNvSpPr>
            <a:spLocks noGrp="1"/>
          </p:cNvSpPr>
          <p:nvPr>
            <p:ph sz="quarter" idx="11"/>
          </p:nvPr>
        </p:nvSpPr>
        <p:spPr/>
        <p:txBody>
          <a:bodyPr>
            <a:normAutofit/>
          </a:bodyPr>
          <a:lstStyle/>
          <a:p>
            <a:pPr marL="342900" indent="-342900">
              <a:buFont typeface="Arial" panose="020B0604020202020204" pitchFamily="34" charset="0"/>
              <a:buChar char="•"/>
            </a:pPr>
            <a:r>
              <a:rPr lang="en-AU" sz="2400" b="1" dirty="0">
                <a:latin typeface="Calibri" panose="020F0502020204030204" pitchFamily="34" charset="0"/>
                <a:cs typeface="Calibri" panose="020F0502020204030204" pitchFamily="34" charset="0"/>
              </a:rPr>
              <a:t>Measurements are Indicative, Not Absolutes</a:t>
            </a:r>
            <a:br>
              <a:rPr lang="en-AU" sz="2400" dirty="0">
                <a:latin typeface="Calibri" panose="020F0502020204030204" pitchFamily="34" charset="0"/>
                <a:cs typeface="Calibri" panose="020F0502020204030204" pitchFamily="34" charset="0"/>
              </a:rPr>
            </a:br>
            <a:r>
              <a:rPr lang="en-AU" sz="2400" dirty="0">
                <a:latin typeface="Calibri" panose="020F0502020204030204" pitchFamily="34" charset="0"/>
                <a:cs typeface="Calibri" panose="020F0502020204030204" pitchFamily="34" charset="0"/>
              </a:rPr>
              <a:t>IPv6 probe-success rates and BGP statistics gives you a snapshot of “what’s out there,” but they can’t capture every nuance. Treat the numbers as directional guides rather than the final answer.</a:t>
            </a:r>
          </a:p>
          <a:p>
            <a:pPr marL="342900" indent="-342900">
              <a:buFont typeface="Arial" panose="020B0604020202020204" pitchFamily="34" charset="0"/>
              <a:buChar char="•"/>
            </a:pPr>
            <a:r>
              <a:rPr lang="en-AU" sz="2400" b="1" dirty="0">
                <a:latin typeface="Calibri" panose="020F0502020204030204" pitchFamily="34" charset="0"/>
                <a:cs typeface="Calibri" panose="020F0502020204030204" pitchFamily="34" charset="0"/>
              </a:rPr>
              <a:t>Large Operators Drive the Numbers</a:t>
            </a:r>
            <a:br>
              <a:rPr lang="en-AU" sz="2400" dirty="0">
                <a:latin typeface="Calibri" panose="020F0502020204030204" pitchFamily="34" charset="0"/>
                <a:cs typeface="Calibri" panose="020F0502020204030204" pitchFamily="34" charset="0"/>
              </a:rPr>
            </a:br>
            <a:r>
              <a:rPr lang="en-AU" sz="2400" dirty="0">
                <a:latin typeface="Calibri" panose="020F0502020204030204" pitchFamily="34" charset="0"/>
                <a:cs typeface="Calibri" panose="020F0502020204030204" pitchFamily="34" charset="0"/>
              </a:rPr>
              <a:t>Large consumer ISPs account for the lion’s share of IPv6 announcements and probe-success samples. We should applaud their engineering teams for building robust IPv6 backbones and customer-facing rollouts.</a:t>
            </a:r>
          </a:p>
          <a:p>
            <a:pPr marL="342900" indent="-342900">
              <a:buFont typeface="Arial" panose="020B0604020202020204" pitchFamily="34" charset="0"/>
              <a:buChar char="•"/>
            </a:pPr>
            <a:r>
              <a:rPr lang="en-AU" sz="2400" b="1" dirty="0">
                <a:latin typeface="Calibri" panose="020F0502020204030204" pitchFamily="34" charset="0"/>
                <a:cs typeface="Calibri" panose="020F0502020204030204" pitchFamily="34" charset="0"/>
              </a:rPr>
              <a:t>Smaller Networks Lag Behind</a:t>
            </a:r>
            <a:br>
              <a:rPr lang="en-AU" sz="2400" dirty="0">
                <a:latin typeface="Calibri" panose="020F0502020204030204" pitchFamily="34" charset="0"/>
                <a:cs typeface="Calibri" panose="020F0502020204030204" pitchFamily="34" charset="0"/>
              </a:rPr>
            </a:br>
            <a:r>
              <a:rPr lang="en-AU" sz="2400" dirty="0">
                <a:latin typeface="Calibri" panose="020F0502020204030204" pitchFamily="34" charset="0"/>
                <a:cs typeface="Calibri" panose="020F0502020204030204" pitchFamily="34" charset="0"/>
              </a:rPr>
              <a:t>Many small carriers, enterprise networks still either don’t advertise IPv6 at all or only do so for the sake of it. </a:t>
            </a:r>
            <a:endParaRPr lang="en-US" sz="2400" dirty="0">
              <a:latin typeface="Calibri" panose="020F0502020204030204" pitchFamily="34" charset="0"/>
              <a:cs typeface="Calibri" panose="020F0502020204030204" pitchFamily="34" charset="0"/>
            </a:endParaRPr>
          </a:p>
        </p:txBody>
      </p:sp>
      <p:sp>
        <p:nvSpPr>
          <p:cNvPr id="3" name="Title 2">
            <a:extLst>
              <a:ext uri="{FF2B5EF4-FFF2-40B4-BE49-F238E27FC236}">
                <a16:creationId xmlns:a16="http://schemas.microsoft.com/office/drawing/2014/main" id="{8708DA3B-EE5E-550F-0EF9-7F6878030A5E}"/>
              </a:ext>
            </a:extLst>
          </p:cNvPr>
          <p:cNvSpPr>
            <a:spLocks noGrp="1"/>
          </p:cNvSpPr>
          <p:nvPr>
            <p:ph type="title"/>
          </p:nvPr>
        </p:nvSpPr>
        <p:spPr/>
        <p:txBody>
          <a:bodyPr/>
          <a:lstStyle/>
          <a:p>
            <a:r>
              <a:rPr lang="en-US" dirty="0"/>
              <a:t>Take aways</a:t>
            </a:r>
          </a:p>
        </p:txBody>
      </p:sp>
      <p:sp>
        <p:nvSpPr>
          <p:cNvPr id="4" name="Left Arrow 3">
            <a:extLst>
              <a:ext uri="{FF2B5EF4-FFF2-40B4-BE49-F238E27FC236}">
                <a16:creationId xmlns:a16="http://schemas.microsoft.com/office/drawing/2014/main" id="{27A1E7E1-35BB-9569-D1D2-C7A07FE9C094}"/>
              </a:ext>
            </a:extLst>
          </p:cNvPr>
          <p:cNvSpPr/>
          <p:nvPr/>
        </p:nvSpPr>
        <p:spPr>
          <a:xfrm>
            <a:off x="4799856" y="4797152"/>
            <a:ext cx="1944216" cy="504056"/>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FOCUS HERE</a:t>
            </a:r>
          </a:p>
        </p:txBody>
      </p:sp>
    </p:spTree>
    <p:extLst>
      <p:ext uri="{BB962C8B-B14F-4D97-AF65-F5344CB8AC3E}">
        <p14:creationId xmlns:p14="http://schemas.microsoft.com/office/powerpoint/2010/main" val="58831320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B2FBE52-C339-3AE8-90FA-BDF1AB996728}"/>
              </a:ext>
            </a:extLst>
          </p:cNvPr>
          <p:cNvSpPr>
            <a:spLocks noGrp="1"/>
          </p:cNvSpPr>
          <p:nvPr>
            <p:ph sz="quarter" idx="11"/>
          </p:nvPr>
        </p:nvSpPr>
        <p:spPr/>
        <p:txBody>
          <a:bodyPr/>
          <a:lstStyle/>
          <a:p>
            <a:r>
              <a:rPr lang="en-US" dirty="0"/>
              <a:t>These measurements form a holistic view of network resilience, performance optimization, efficiency, and technical autonomy which are critical indicators for assessing a nation's internet infrastructure maturity and identifying areas requiring policy intervention or infrastructure investment.</a:t>
            </a:r>
          </a:p>
          <a:p>
            <a:endParaRPr lang="en-US" dirty="0"/>
          </a:p>
          <a:p>
            <a:r>
              <a:rPr lang="en-US" dirty="0"/>
              <a:t>Accuracy of these measurements is very important because inaccurate data can lead to misallocated resources, flawed network engineering decisions, and incorrect assessments of internet resilience, potentially resulting in suboptimal infrastructure development or overlooked security vulnerabilities.</a:t>
            </a:r>
          </a:p>
          <a:p>
            <a:endParaRPr lang="en-US" dirty="0"/>
          </a:p>
          <a:p>
            <a:pPr algn="ctr"/>
            <a:r>
              <a:rPr lang="en-US" sz="3200" b="1" dirty="0"/>
              <a:t>Thankyou!</a:t>
            </a:r>
          </a:p>
        </p:txBody>
      </p:sp>
      <p:sp>
        <p:nvSpPr>
          <p:cNvPr id="3" name="Title 2">
            <a:extLst>
              <a:ext uri="{FF2B5EF4-FFF2-40B4-BE49-F238E27FC236}">
                <a16:creationId xmlns:a16="http://schemas.microsoft.com/office/drawing/2014/main" id="{01ACDD47-AB93-C985-C358-4463D076F260}"/>
              </a:ext>
            </a:extLst>
          </p:cNvPr>
          <p:cNvSpPr>
            <a:spLocks noGrp="1"/>
          </p:cNvSpPr>
          <p:nvPr>
            <p:ph type="title"/>
          </p:nvPr>
        </p:nvSpPr>
        <p:spPr/>
        <p:txBody>
          <a:bodyPr/>
          <a:lstStyle/>
          <a:p>
            <a:r>
              <a:rPr lang="en-US" dirty="0"/>
              <a:t>Summary</a:t>
            </a:r>
          </a:p>
        </p:txBody>
      </p:sp>
    </p:spTree>
    <p:extLst>
      <p:ext uri="{BB962C8B-B14F-4D97-AF65-F5344CB8AC3E}">
        <p14:creationId xmlns:p14="http://schemas.microsoft.com/office/powerpoint/2010/main" val="241566596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theme/theme1.xml><?xml version="1.0" encoding="utf-8"?>
<a:theme xmlns:a="http://schemas.openxmlformats.org/drawingml/2006/main" name="Foundation PowerPoint template 2023 16-9">
  <a:themeElements>
    <a:clrScheme name="APNIC Foundation Colours">
      <a:dk1>
        <a:sysClr val="windowText" lastClr="000000"/>
      </a:dk1>
      <a:lt1>
        <a:srgbClr val="FFFFFF"/>
      </a:lt1>
      <a:dk2>
        <a:srgbClr val="4D4D4D"/>
      </a:dk2>
      <a:lt2>
        <a:srgbClr val="D8D8D8"/>
      </a:lt2>
      <a:accent1>
        <a:srgbClr val="4A993D"/>
      </a:accent1>
      <a:accent2>
        <a:srgbClr val="A1BC31"/>
      </a:accent2>
      <a:accent3>
        <a:srgbClr val="E3B44C"/>
      </a:accent3>
      <a:accent4>
        <a:srgbClr val="CE762F"/>
      </a:accent4>
      <a:accent5>
        <a:srgbClr val="BE5D30"/>
      </a:accent5>
      <a:accent6>
        <a:srgbClr val="B8422E"/>
      </a:accent6>
      <a:hlink>
        <a:srgbClr val="2541C8"/>
      </a:hlink>
      <a:folHlink>
        <a:srgbClr val="8A4E94"/>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Foundation PowerPoint template 2023 16-9 02" id="{53791916-8BFB-444C-ABFA-C1944E5DAF19}" vid="{C5352F69-8F89-40AD-A759-6B9EDCB8B6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E94EACB2D818E4F85B88F4F012844DF" ma:contentTypeVersion="7" ma:contentTypeDescription="Create a new document." ma:contentTypeScope="" ma:versionID="11311055595ebdb51040942b219f1439">
  <xsd:schema xmlns:xsd="http://www.w3.org/2001/XMLSchema" xmlns:xs="http://www.w3.org/2001/XMLSchema" xmlns:p="http://schemas.microsoft.com/office/2006/metadata/properties" xmlns:ns2="4626ca36-8f89-4a93-9f20-1c8e644fa89d" xmlns:ns3="8b9befe7-255a-4d34-969f-1e739557bef2" targetNamespace="http://schemas.microsoft.com/office/2006/metadata/properties" ma:root="true" ma:fieldsID="c7e81cbb5218454b787323ad6b7d2f27" ns2:_="" ns3:_="">
    <xsd:import namespace="4626ca36-8f89-4a93-9f20-1c8e644fa89d"/>
    <xsd:import namespace="8b9befe7-255a-4d34-969f-1e739557bef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Size" minOccurs="0"/>
                <xsd:element ref="ns2:Description0"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26ca36-8f89-4a93-9f20-1c8e644fa8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false">
      <xsd:simpleType>
        <xsd:restriction base="dms:Note"/>
      </xsd:simpleType>
    </xsd:element>
    <xsd:element name="MediaServiceFastMetadata" ma:index="9" nillable="true" ma:displayName="MediaServiceFastMetadata" ma:hidden="true" ma:internalName="MediaServiceFastMetadata" ma:readOnly="false">
      <xsd:simpleType>
        <xsd:restriction base="dms:Note"/>
      </xsd:simpleType>
    </xsd:element>
    <xsd:element name="MediaServiceDateTaken" ma:index="10" nillable="true" ma:displayName="MediaServiceDateTaken" ma:hidden="true" ma:internalName="MediaServiceDateTaken" ma:readOnly="false">
      <xsd:simpleType>
        <xsd:restriction base="dms:Text"/>
      </xsd:simpleType>
    </xsd:element>
    <xsd:element name="MediaServiceAutoTags" ma:index="11" nillable="true" ma:displayName="MediaServiceAutoTags" ma:internalName="MediaServiceAutoTags" ma:readOnly="false">
      <xsd:simpleType>
        <xsd:restriction base="dms:Text"/>
      </xsd:simpleType>
    </xsd:element>
    <xsd:element name="MediaServiceOCR" ma:index="12" nillable="true" ma:displayName="MediaServiceOCR" ma:internalName="MediaServiceOCR" ma:readOnly="false">
      <xsd:simpleType>
        <xsd:restriction base="dms:Note">
          <xsd:maxLength value="255"/>
        </xsd:restriction>
      </xsd:simpleType>
    </xsd:element>
    <xsd:element name="MediaServiceLocation" ma:index="13" nillable="true" ma:displayName="MediaServiceLocation" ma:internalName="MediaServiceLocation" ma:readOnly="false">
      <xsd:simpleType>
        <xsd:restriction base="dms:Text"/>
      </xsd:simpleType>
    </xsd:element>
    <xsd:element name="Size" ma:index="16" nillable="true" ma:displayName="Size" ma:internalName="Size" ma:readOnly="false">
      <xsd:simpleType>
        <xsd:restriction base="dms:Text">
          <xsd:maxLength value="255"/>
        </xsd:restriction>
      </xsd:simpleType>
    </xsd:element>
    <xsd:element name="Description0" ma:index="17" nillable="true" ma:displayName="Description" ma:internalName="Description0" ma:readOnly="false">
      <xsd:simpleType>
        <xsd:restriction base="dms:Text">
          <xsd:maxLength value="255"/>
        </xsd:restriction>
      </xsd:simpleType>
    </xsd:element>
    <xsd:element name="MediaServiceGenerationTime" ma:index="18" nillable="true" ma:displayName="MediaServiceGenerationTime" ma:hidden="true" ma:internalName="MediaServiceGenerationTime" ma:readOnly="false">
      <xsd:simpleType>
        <xsd:restriction base="dms:Text"/>
      </xsd:simpleType>
    </xsd:element>
    <xsd:element name="MediaServiceEventHashCode" ma:index="19" nillable="true" ma:displayName="MediaServiceEventHashCode" ma:hidden="true" ma:internalName="MediaServiceEventHashCode" ma:readOnly="false">
      <xsd:simpleType>
        <xsd:restriction base="dms:Text"/>
      </xsd:simpleType>
    </xsd:element>
    <xsd:element name="MediaServiceAutoKeyPoints" ma:index="20" nillable="true" ma:displayName="MediaServiceAutoKeyPoints" ma:hidden="true" ma:internalName="MediaServiceAutoKeyPoints" ma:readOnly="false">
      <xsd:simpleType>
        <xsd:restriction base="dms:Note"/>
      </xsd:simpleType>
    </xsd:element>
    <xsd:element name="MediaServiceKeyPoints" ma:index="21" nillable="true" ma:displayName="KeyPoints" ma:internalName="MediaServiceKeyPoints" ma:readOnly="false">
      <xsd:simpleType>
        <xsd:restriction base="dms:Note">
          <xsd:maxLength value="255"/>
        </xsd:restriction>
      </xsd:simpleType>
    </xsd:element>
    <xsd:element name="MediaLengthInSeconds" ma:index="22" nillable="true" ma:displayName="Length (seconds)" ma:internalName="MediaLengthInSeconds" ma:readOnly="fals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84787e27-19c0-48e5-b6e2-2b1c5cdda774" ma:termSetId="09814cd3-568e-fe90-9814-8d621ff8fb84" ma:anchorId="fba54fb3-c3e1-fe81-a776-ca4b69148c4d" ma:open="true" ma:isKeyword="false">
      <xsd:complexType>
        <xsd:sequence>
          <xsd:element ref="pc:Terms" minOccurs="0" maxOccurs="1"/>
        </xsd:sequence>
      </xsd:complex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ObjectDetectorVersions" ma:index="27"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b9befe7-255a-4d34-969f-1e739557bef2"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dcb4b1e7-c452-430e-9164-2b3392fb764e}" ma:internalName="TaxCatchAll" ma:showField="CatchAllData" ma:web="8b9befe7-255a-4d34-969f-1e739557bef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escription0 xmlns="4626ca36-8f89-4a93-9f20-1c8e644fa89d" xsi:nil="true"/>
    <Size xmlns="4626ca36-8f89-4a93-9f20-1c8e644fa89d" xsi:nil="true"/>
    <MediaServiceMetadata xmlns="4626ca36-8f89-4a93-9f20-1c8e644fa89d" xsi:nil="true"/>
    <MediaServiceGenerationTime xmlns="4626ca36-8f89-4a93-9f20-1c8e644fa89d" xsi:nil="true"/>
    <MediaServiceAutoTags xmlns="4626ca36-8f89-4a93-9f20-1c8e644fa89d" xsi:nil="true"/>
    <MediaServiceEventHashCode xmlns="4626ca36-8f89-4a93-9f20-1c8e644fa89d" xsi:nil="true"/>
    <MediaServiceKeyPoints xmlns="4626ca36-8f89-4a93-9f20-1c8e644fa89d" xsi:nil="true"/>
    <MediaServiceFastMetadata xmlns="4626ca36-8f89-4a93-9f20-1c8e644fa89d" xsi:nil="true"/>
    <MediaServiceDateTaken xmlns="4626ca36-8f89-4a93-9f20-1c8e644fa89d" xsi:nil="true"/>
    <MediaServiceLocation xmlns="4626ca36-8f89-4a93-9f20-1c8e644fa89d" xsi:nil="true"/>
    <MediaServiceAutoKeyPoints xmlns="4626ca36-8f89-4a93-9f20-1c8e644fa89d" xsi:nil="true"/>
    <MediaLengthInSeconds xmlns="4626ca36-8f89-4a93-9f20-1c8e644fa89d" xsi:nil="true"/>
    <MediaServiceOCR xmlns="4626ca36-8f89-4a93-9f20-1c8e644fa89d" xsi:nil="true"/>
    <SharedWithUsers xmlns="8b9befe7-255a-4d34-969f-1e739557bef2">
      <UserInfo>
        <DisplayName>Indya Bolton</DisplayName>
        <AccountId>193</AccountId>
        <AccountType/>
      </UserInfo>
      <UserInfo>
        <DisplayName>Dave Dawson</DisplayName>
        <AccountId>45</AccountId>
        <AccountType/>
      </UserInfo>
      <UserInfo>
        <DisplayName>Sylvia Cadena</DisplayName>
        <AccountId>6</AccountId>
        <AccountType/>
      </UserInfo>
    </SharedWithUsers>
    <TaxCatchAll xmlns="8b9befe7-255a-4d34-969f-1e739557bef2" xsi:nil="true"/>
    <lcf76f155ced4ddcb4097134ff3c332f xmlns="4626ca36-8f89-4a93-9f20-1c8e644fa89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5F09C98-11DA-4434-A979-C30793C94D40}">
  <ds:schemaRefs>
    <ds:schemaRef ds:uri="http://schemas.microsoft.com/sharepoint/v3/contenttype/forms"/>
  </ds:schemaRefs>
</ds:datastoreItem>
</file>

<file path=customXml/itemProps2.xml><?xml version="1.0" encoding="utf-8"?>
<ds:datastoreItem xmlns:ds="http://schemas.openxmlformats.org/officeDocument/2006/customXml" ds:itemID="{86CBBE94-6198-4462-B0B0-35331C7060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626ca36-8f89-4a93-9f20-1c8e644fa89d"/>
    <ds:schemaRef ds:uri="8b9befe7-255a-4d34-969f-1e739557bef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0DA2455-40BE-4D11-A94A-67F0A2D14006}">
  <ds:schemaRefs>
    <ds:schemaRef ds:uri="http://purl.org/dc/terms/"/>
    <ds:schemaRef ds:uri="http://schemas.microsoft.com/office/2006/documentManagement/types"/>
    <ds:schemaRef ds:uri="8b9befe7-255a-4d34-969f-1e739557bef2"/>
    <ds:schemaRef ds:uri="http://schemas.openxmlformats.org/package/2006/metadata/core-properties"/>
    <ds:schemaRef ds:uri="http://purl.org/dc/dcmitype/"/>
    <ds:schemaRef ds:uri="4626ca36-8f89-4a93-9f20-1c8e644fa89d"/>
    <ds:schemaRef ds:uri="http://schemas.microsoft.com/office/infopath/2007/PartnerControls"/>
    <ds:schemaRef ds:uri="http://schemas.microsoft.com/office/2006/metadata/propertie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31295</TotalTime>
  <Words>802</Words>
  <Application>Microsoft Macintosh PowerPoint</Application>
  <PresentationFormat>Widescreen</PresentationFormat>
  <Paragraphs>106</Paragraphs>
  <Slides>15</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Aptos Narrow</vt:lpstr>
      <vt:lpstr>Arial</vt:lpstr>
      <vt:lpstr>Calibri</vt:lpstr>
      <vt:lpstr>Hind Light</vt:lpstr>
      <vt:lpstr>Foundation PowerPoint template 2023 16-9</vt:lpstr>
      <vt:lpstr>Let's Measure IPv6</vt:lpstr>
      <vt:lpstr>APNIC Foundation</vt:lpstr>
      <vt:lpstr>IPv6 Adoption</vt:lpstr>
      <vt:lpstr>IPv6 Adoption Statistics in UAE</vt:lpstr>
      <vt:lpstr>IPv6 Adoption Statistics in UAE</vt:lpstr>
      <vt:lpstr>IPv6 Adoption Statistics in UAE</vt:lpstr>
      <vt:lpstr>IPv6 Adoption Measurement</vt:lpstr>
      <vt:lpstr>Measurement is hard!!!</vt:lpstr>
      <vt:lpstr>IPv6 Adoption Statistics in AE</vt:lpstr>
      <vt:lpstr>How should we measure?</vt:lpstr>
      <vt:lpstr>How should we measure?</vt:lpstr>
      <vt:lpstr>How should we measure?</vt:lpstr>
      <vt:lpstr>Data review for other economies</vt:lpstr>
      <vt:lpstr>Take aways</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Paige Taylor</dc:creator>
  <cp:lastModifiedBy>Aftab Siddiqui</cp:lastModifiedBy>
  <cp:revision>369</cp:revision>
  <cp:lastPrinted>2023-09-04T06:59:28Z</cp:lastPrinted>
  <dcterms:created xsi:type="dcterms:W3CDTF">2012-12-12T02:52:42Z</dcterms:created>
  <dcterms:modified xsi:type="dcterms:W3CDTF">2025-11-28T07:22:05Z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0x0101002E94EACB2D818E4F85B88F4F012844DF</vt:lpwstr>
  </property>
  <property fmtid="{D5CDD505-2E9C-101B-9397-08002B2CF9AE}" pid="3" name="Order">
    <vt:r8>5756300</vt:r8>
  </property>
  <property fmtid="{D5CDD505-2E9C-101B-9397-08002B2CF9AE}" pid="4" name="GUID">
    <vt:lpwstr>ed0c7bb7-09a6-4674-a743-bb82ceb3a8a9</vt:lpwstr>
  </property>
  <property fmtid="{D5CDD505-2E9C-101B-9397-08002B2CF9AE}" pid="5" name="_ExtendedDescription">
    <vt:lpwstr/>
  </property>
  <property fmtid="{D5CDD505-2E9C-101B-9397-08002B2CF9AE}" pid="6" name="ComplianceAssetId">
    <vt:lpwstr/>
  </property>
  <property fmtid="{D5CDD505-2E9C-101B-9397-08002B2CF9AE}" pid="7" name="MSIP_Label_66ca7b2a-4f6d-4766-806a-1a0c76ea1c59_Enabled">
    <vt:lpwstr>true</vt:lpwstr>
  </property>
  <property fmtid="{D5CDD505-2E9C-101B-9397-08002B2CF9AE}" pid="8" name="MSIP_Label_66ca7b2a-4f6d-4766-806a-1a0c76ea1c59_SetDate">
    <vt:lpwstr>2023-07-27T07:25:58Z</vt:lpwstr>
  </property>
  <property fmtid="{D5CDD505-2E9C-101B-9397-08002B2CF9AE}" pid="9" name="MSIP_Label_66ca7b2a-4f6d-4766-806a-1a0c76ea1c59_Method">
    <vt:lpwstr>Standard</vt:lpwstr>
  </property>
  <property fmtid="{D5CDD505-2E9C-101B-9397-08002B2CF9AE}" pid="10" name="MSIP_Label_66ca7b2a-4f6d-4766-806a-1a0c76ea1c59_Name">
    <vt:lpwstr>Internal</vt:lpwstr>
  </property>
  <property fmtid="{D5CDD505-2E9C-101B-9397-08002B2CF9AE}" pid="11" name="MSIP_Label_66ca7b2a-4f6d-4766-806a-1a0c76ea1c59_SiteId">
    <vt:lpwstr>127d8d0d-7ccf-473d-ab09-6e44ad752ded</vt:lpwstr>
  </property>
  <property fmtid="{D5CDD505-2E9C-101B-9397-08002B2CF9AE}" pid="12" name="MSIP_Label_66ca7b2a-4f6d-4766-806a-1a0c76ea1c59_ActionId">
    <vt:lpwstr>4a7dfbc0-2dfc-4b7a-a206-63fd81c4c980</vt:lpwstr>
  </property>
  <property fmtid="{D5CDD505-2E9C-101B-9397-08002B2CF9AE}" pid="13" name="MSIP_Label_66ca7b2a-4f6d-4766-806a-1a0c76ea1c59_ContentBits">
    <vt:lpwstr>0</vt:lpwstr>
  </property>
  <property fmtid="{D5CDD505-2E9C-101B-9397-08002B2CF9AE}" pid="14" name="MediaServiceImageTags">
    <vt:lpwstr/>
  </property>
</Properties>
</file>