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heme/themeOverride1.xml" ContentType="application/vnd.openxmlformats-officedocument.themeOverr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9"/>
  </p:notesMasterIdLst>
  <p:sldIdLst>
    <p:sldId id="257" r:id="rId5"/>
    <p:sldId id="256" r:id="rId6"/>
    <p:sldId id="258" r:id="rId7"/>
    <p:sldId id="281" r:id="rId8"/>
    <p:sldId id="282" r:id="rId9"/>
    <p:sldId id="312" r:id="rId10"/>
    <p:sldId id="311" r:id="rId11"/>
    <p:sldId id="313" r:id="rId12"/>
    <p:sldId id="275" r:id="rId13"/>
    <p:sldId id="310" r:id="rId14"/>
    <p:sldId id="274" r:id="rId15"/>
    <p:sldId id="309" r:id="rId16"/>
    <p:sldId id="314" r:id="rId17"/>
    <p:sldId id="315" r:id="rId18"/>
    <p:sldId id="273" r:id="rId19"/>
    <p:sldId id="276" r:id="rId20"/>
    <p:sldId id="277" r:id="rId21"/>
    <p:sldId id="279" r:id="rId22"/>
    <p:sldId id="280" r:id="rId23"/>
    <p:sldId id="271" r:id="rId24"/>
    <p:sldId id="272" r:id="rId25"/>
    <p:sldId id="316" r:id="rId26"/>
    <p:sldId id="318" r:id="rId27"/>
    <p:sldId id="319" r:id="rId28"/>
    <p:sldId id="268" r:id="rId29"/>
    <p:sldId id="284" r:id="rId30"/>
    <p:sldId id="285" r:id="rId31"/>
    <p:sldId id="287" r:id="rId32"/>
    <p:sldId id="320" r:id="rId33"/>
    <p:sldId id="323" r:id="rId34"/>
    <p:sldId id="296" r:id="rId35"/>
    <p:sldId id="289" r:id="rId36"/>
    <p:sldId id="290" r:id="rId37"/>
    <p:sldId id="286" r:id="rId38"/>
    <p:sldId id="292" r:id="rId39"/>
    <p:sldId id="294" r:id="rId40"/>
    <p:sldId id="328" r:id="rId41"/>
    <p:sldId id="301" r:id="rId42"/>
    <p:sldId id="302" r:id="rId43"/>
    <p:sldId id="303" r:id="rId44"/>
    <p:sldId id="324" r:id="rId45"/>
    <p:sldId id="304" r:id="rId46"/>
    <p:sldId id="306" r:id="rId47"/>
    <p:sldId id="307" r:id="rId48"/>
    <p:sldId id="298" r:id="rId49"/>
    <p:sldId id="295" r:id="rId50"/>
    <p:sldId id="297" r:id="rId51"/>
    <p:sldId id="300" r:id="rId52"/>
    <p:sldId id="299" r:id="rId53"/>
    <p:sldId id="329" r:id="rId54"/>
    <p:sldId id="325" r:id="rId55"/>
    <p:sldId id="327" r:id="rId56"/>
    <p:sldId id="326" r:id="rId57"/>
    <p:sldId id="308"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3E84BE"/>
    <a:srgbClr val="0E40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135" autoAdjust="0"/>
  </p:normalViewPr>
  <p:slideViewPr>
    <p:cSldViewPr snapToGrid="0">
      <p:cViewPr varScale="1">
        <p:scale>
          <a:sx n="94" d="100"/>
          <a:sy n="94" d="100"/>
        </p:scale>
        <p:origin x="1188" y="84"/>
      </p:cViewPr>
      <p:guideLst/>
    </p:cSldViewPr>
  </p:slideViewPr>
  <p:notesTextViewPr>
    <p:cViewPr>
      <p:scale>
        <a:sx n="1" d="1"/>
        <a:sy n="1" d="1"/>
      </p:scale>
      <p:origin x="0" y="0"/>
    </p:cViewPr>
  </p:notesTextViewPr>
  <p:sorterViewPr>
    <p:cViewPr>
      <p:scale>
        <a:sx n="100" d="100"/>
        <a:sy n="100" d="100"/>
      </p:scale>
      <p:origin x="0" y="-222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61"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8A35F6-D819-4EB4-8953-E8A3207BF3F9}" type="datetimeFigureOut">
              <a:rPr lang="en-US" smtClean="0"/>
              <a:t>11/11/2025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16D764-A140-42C7-93CE-51BBC1DC5495}" type="slidenum">
              <a:rPr lang="en-US" smtClean="0"/>
              <a:t>‹#›</a:t>
            </a:fld>
            <a:endParaRPr lang="en-US"/>
          </a:p>
        </p:txBody>
      </p:sp>
    </p:spTree>
    <p:extLst>
      <p:ext uri="{BB962C8B-B14F-4D97-AF65-F5344CB8AC3E}">
        <p14:creationId xmlns:p14="http://schemas.microsoft.com/office/powerpoint/2010/main" val="6540854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416D764-A140-42C7-93CE-51BBC1DC5495}" type="slidenum">
              <a:rPr lang="en-US" smtClean="0"/>
              <a:t>1</a:t>
            </a:fld>
            <a:endParaRPr lang="en-US"/>
          </a:p>
        </p:txBody>
      </p:sp>
    </p:spTree>
    <p:extLst>
      <p:ext uri="{BB962C8B-B14F-4D97-AF65-F5344CB8AC3E}">
        <p14:creationId xmlns:p14="http://schemas.microsoft.com/office/powerpoint/2010/main" val="29012196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things IP, so lets start with an </a:t>
            </a:r>
            <a:r>
              <a:rPr lang="en-US" dirty="0" err="1"/>
              <a:t>anology</a:t>
            </a:r>
            <a:endParaRPr lang="en-US" dirty="0"/>
          </a:p>
        </p:txBody>
      </p:sp>
      <p:sp>
        <p:nvSpPr>
          <p:cNvPr id="4" name="Slide Number Placeholder 3"/>
          <p:cNvSpPr>
            <a:spLocks noGrp="1"/>
          </p:cNvSpPr>
          <p:nvPr>
            <p:ph type="sldNum" sz="quarter" idx="5"/>
          </p:nvPr>
        </p:nvSpPr>
        <p:spPr/>
        <p:txBody>
          <a:bodyPr/>
          <a:lstStyle/>
          <a:p>
            <a:fld id="{F416D764-A140-42C7-93CE-51BBC1DC5495}" type="slidenum">
              <a:rPr lang="en-US" smtClean="0"/>
              <a:t>2</a:t>
            </a:fld>
            <a:endParaRPr lang="en-US"/>
          </a:p>
        </p:txBody>
      </p:sp>
    </p:spTree>
    <p:extLst>
      <p:ext uri="{BB962C8B-B14F-4D97-AF65-F5344CB8AC3E}">
        <p14:creationId xmlns:p14="http://schemas.microsoft.com/office/powerpoint/2010/main" val="34470569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 of the entire </a:t>
            </a:r>
            <a:r>
              <a:rPr lang="en-US" b="1" dirty="0"/>
              <a:t>IPv4 address space as a colossal parking lot</a:t>
            </a:r>
            <a:r>
              <a:rPr lang="en-US" dirty="0"/>
              <a:t>—finite in size. </a:t>
            </a:r>
          </a:p>
          <a:p>
            <a:r>
              <a:rPr lang="en-US" dirty="0"/>
              <a:t>In this parking lot, the </a:t>
            </a:r>
            <a:r>
              <a:rPr lang="en-US" b="1" dirty="0"/>
              <a:t>Local Internet Registries, or LIRs, are like individual cars</a:t>
            </a:r>
            <a:r>
              <a:rPr lang="en-US" dirty="0"/>
              <a:t> needing a parking spot to function. </a:t>
            </a:r>
          </a:p>
          <a:p>
            <a:r>
              <a:rPr lang="en-US" dirty="0"/>
              <a:t>As you can imagine, with the explosion of the internet, , that lot is now </a:t>
            </a:r>
            <a:r>
              <a:rPr lang="en-US" b="1" dirty="0"/>
              <a:t>not just full, it's gridlocked</a:t>
            </a:r>
            <a:r>
              <a:rPr lang="en-US" dirty="0"/>
              <a:t>. We have hundreds of cars—new LIRs—</a:t>
            </a:r>
            <a:r>
              <a:rPr lang="en-US" b="1" dirty="0"/>
              <a:t>queuing outside</a:t>
            </a:r>
            <a:r>
              <a:rPr lang="en-US" dirty="0"/>
              <a:t>, desperately waiting for spaces that simply do not exist."</a:t>
            </a:r>
          </a:p>
        </p:txBody>
      </p:sp>
      <p:sp>
        <p:nvSpPr>
          <p:cNvPr id="4" name="Slide Number Placeholder 3"/>
          <p:cNvSpPr>
            <a:spLocks noGrp="1"/>
          </p:cNvSpPr>
          <p:nvPr>
            <p:ph type="sldNum" sz="quarter" idx="5"/>
          </p:nvPr>
        </p:nvSpPr>
        <p:spPr/>
        <p:txBody>
          <a:bodyPr/>
          <a:lstStyle/>
          <a:p>
            <a:fld id="{F416D764-A140-42C7-93CE-51BBC1DC5495}" type="slidenum">
              <a:rPr lang="en-US" smtClean="0"/>
              <a:t>3</a:t>
            </a:fld>
            <a:endParaRPr lang="en-US"/>
          </a:p>
        </p:txBody>
      </p:sp>
    </p:spTree>
    <p:extLst>
      <p:ext uri="{BB962C8B-B14F-4D97-AF65-F5344CB8AC3E}">
        <p14:creationId xmlns:p14="http://schemas.microsoft.com/office/powerpoint/2010/main" val="21855891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EB6E98-BAA6-4288-4E72-D7FCDCD2C5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BCF01C-91EF-82A2-685A-D24F21255A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98FB1E-79E5-EE97-DC71-759337CB001B}"/>
              </a:ext>
            </a:extLst>
          </p:cNvPr>
          <p:cNvSpPr>
            <a:spLocks noGrp="1"/>
          </p:cNvSpPr>
          <p:nvPr>
            <p:ph type="body" idx="1"/>
          </p:nvPr>
        </p:nvSpPr>
        <p:spPr/>
        <p:txBody>
          <a:bodyPr/>
          <a:lstStyle/>
          <a:p>
            <a:r>
              <a:rPr lang="en-US" dirty="0"/>
              <a:t>"Think of the entire </a:t>
            </a:r>
            <a:r>
              <a:rPr lang="en-US" b="1" dirty="0"/>
              <a:t>IPv4 address space as a colossal parking lot</a:t>
            </a:r>
            <a:r>
              <a:rPr lang="en-US" dirty="0"/>
              <a:t>—finite in size. </a:t>
            </a:r>
          </a:p>
          <a:p>
            <a:r>
              <a:rPr lang="en-US" dirty="0"/>
              <a:t>In this parking lot, the </a:t>
            </a:r>
            <a:r>
              <a:rPr lang="en-US" b="1" dirty="0"/>
              <a:t>Local Internet Registries, or LIRs, are like individual cars</a:t>
            </a:r>
            <a:r>
              <a:rPr lang="en-US" dirty="0"/>
              <a:t> needing a parking spot to function. </a:t>
            </a:r>
          </a:p>
          <a:p>
            <a:r>
              <a:rPr lang="en-US" dirty="0"/>
              <a:t>As you can imagine, with the explosion of the internet, , that lot is now </a:t>
            </a:r>
            <a:r>
              <a:rPr lang="en-US" b="1" dirty="0"/>
              <a:t>not just full, it's gridlocked</a:t>
            </a:r>
            <a:r>
              <a:rPr lang="en-US" dirty="0"/>
              <a:t>. We have hundreds of cars—new LIRs—</a:t>
            </a:r>
            <a:r>
              <a:rPr lang="en-US" b="1" dirty="0"/>
              <a:t>queuing outside</a:t>
            </a:r>
            <a:r>
              <a:rPr lang="en-US" dirty="0"/>
              <a:t>, desperately waiting for spaces that simply do not exist."</a:t>
            </a:r>
          </a:p>
          <a:p>
            <a:endParaRPr lang="en-US" dirty="0"/>
          </a:p>
        </p:txBody>
      </p:sp>
      <p:sp>
        <p:nvSpPr>
          <p:cNvPr id="4" name="Slide Number Placeholder 3">
            <a:extLst>
              <a:ext uri="{FF2B5EF4-FFF2-40B4-BE49-F238E27FC236}">
                <a16:creationId xmlns:a16="http://schemas.microsoft.com/office/drawing/2014/main" id="{23777A20-8067-0E9B-1AFF-D6A0924B0F65}"/>
              </a:ext>
            </a:extLst>
          </p:cNvPr>
          <p:cNvSpPr>
            <a:spLocks noGrp="1"/>
          </p:cNvSpPr>
          <p:nvPr>
            <p:ph type="sldNum" sz="quarter" idx="5"/>
          </p:nvPr>
        </p:nvSpPr>
        <p:spPr/>
        <p:txBody>
          <a:bodyPr/>
          <a:lstStyle/>
          <a:p>
            <a:fld id="{F416D764-A140-42C7-93CE-51BBC1DC5495}" type="slidenum">
              <a:rPr lang="en-US" smtClean="0"/>
              <a:t>4</a:t>
            </a:fld>
            <a:endParaRPr lang="en-US"/>
          </a:p>
        </p:txBody>
      </p:sp>
    </p:spTree>
    <p:extLst>
      <p:ext uri="{BB962C8B-B14F-4D97-AF65-F5344CB8AC3E}">
        <p14:creationId xmlns:p14="http://schemas.microsoft.com/office/powerpoint/2010/main" val="36264806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685D64-43CF-92AE-2F17-EECDC0DE56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0E6C46-42B0-B645-75E4-CFB60FA3C5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974D33-816B-B134-9EAB-C1EDC63CC75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IPv6 offers 340 </a:t>
            </a:r>
            <a:r>
              <a:rPr lang="en-US" b="1" dirty="0"/>
              <a:t>undecillion addresses</a:t>
            </a:r>
            <a:r>
              <a:rPr lang="en-US" dirty="0"/>
              <a:t>—that's more than grains of sand on Earth.</a:t>
            </a:r>
            <a:br>
              <a:rPr lang="en-US" dirty="0"/>
            </a:br>
            <a:r>
              <a:rPr lang="en-US" dirty="0"/>
              <a:t>we move from fighting over the last few parking spaces to having enough space to give </a:t>
            </a:r>
            <a:r>
              <a:rPr lang="en-US" b="1" dirty="0"/>
              <a:t>every grain of sand on every beach and in every desert its own unique address</a:t>
            </a:r>
            <a:r>
              <a:rPr lang="en-US" dirty="0"/>
              <a:t>—and still have enough left to address every star in the known galaxy.</a:t>
            </a:r>
            <a:br>
              <a:rPr lang="en-US" dirty="0"/>
            </a:br>
            <a:r>
              <a:rPr lang="en-US" dirty="0"/>
              <a:t>The transition to </a:t>
            </a:r>
            <a:r>
              <a:rPr lang="en-US" b="1" dirty="0"/>
              <a:t>IPv6</a:t>
            </a:r>
            <a:r>
              <a:rPr lang="en-US" dirty="0"/>
              <a:t> is not an upgrade; </a:t>
            </a:r>
            <a:r>
              <a:rPr lang="en-US" b="1" dirty="0"/>
              <a:t>it is the creation of a whole new universe</a:t>
            </a:r>
            <a:r>
              <a:rPr lang="en-US" dirty="0"/>
              <a:t>.</a:t>
            </a:r>
            <a:br>
              <a:rPr lang="en-US" dirty="0"/>
            </a:br>
            <a:r>
              <a:rPr lang="en-US" dirty="0"/>
              <a:t>But here's the challenge: designing and implementing IPv6 can feel overwhelming.</a:t>
            </a:r>
          </a:p>
          <a:p>
            <a:endParaRPr lang="en-US" dirty="0"/>
          </a:p>
        </p:txBody>
      </p:sp>
      <p:sp>
        <p:nvSpPr>
          <p:cNvPr id="4" name="Slide Number Placeholder 3">
            <a:extLst>
              <a:ext uri="{FF2B5EF4-FFF2-40B4-BE49-F238E27FC236}">
                <a16:creationId xmlns:a16="http://schemas.microsoft.com/office/drawing/2014/main" id="{61AEE592-893A-8578-0EBD-3060BDEADCF9}"/>
              </a:ext>
            </a:extLst>
          </p:cNvPr>
          <p:cNvSpPr>
            <a:spLocks noGrp="1"/>
          </p:cNvSpPr>
          <p:nvPr>
            <p:ph type="sldNum" sz="quarter" idx="5"/>
          </p:nvPr>
        </p:nvSpPr>
        <p:spPr/>
        <p:txBody>
          <a:bodyPr/>
          <a:lstStyle/>
          <a:p>
            <a:fld id="{F416D764-A140-42C7-93CE-51BBC1DC5495}" type="slidenum">
              <a:rPr lang="en-US" smtClean="0"/>
              <a:t>5</a:t>
            </a:fld>
            <a:endParaRPr lang="en-US"/>
          </a:p>
        </p:txBody>
      </p:sp>
    </p:spTree>
    <p:extLst>
      <p:ext uri="{BB962C8B-B14F-4D97-AF65-F5344CB8AC3E}">
        <p14:creationId xmlns:p14="http://schemas.microsoft.com/office/powerpoint/2010/main" val="5983136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74EFA7-CD34-9DCF-367A-5A6B554EE7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5108A1-F3BF-BAFF-D416-BF6CA3A77B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DE378B-AD00-F910-807B-6C6EE0125CC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With this backdrop, let us review the status of IPv6 Adoption in the Middle East</a:t>
            </a:r>
            <a:br>
              <a:rPr lang="en-US" dirty="0"/>
            </a:br>
            <a:endParaRPr lang="en-US" dirty="0"/>
          </a:p>
        </p:txBody>
      </p:sp>
      <p:sp>
        <p:nvSpPr>
          <p:cNvPr id="4" name="Slide Number Placeholder 3">
            <a:extLst>
              <a:ext uri="{FF2B5EF4-FFF2-40B4-BE49-F238E27FC236}">
                <a16:creationId xmlns:a16="http://schemas.microsoft.com/office/drawing/2014/main" id="{712D2520-1D51-748B-A8CC-F91CBA1669F0}"/>
              </a:ext>
            </a:extLst>
          </p:cNvPr>
          <p:cNvSpPr>
            <a:spLocks noGrp="1"/>
          </p:cNvSpPr>
          <p:nvPr>
            <p:ph type="sldNum" sz="quarter" idx="5"/>
          </p:nvPr>
        </p:nvSpPr>
        <p:spPr/>
        <p:txBody>
          <a:bodyPr/>
          <a:lstStyle/>
          <a:p>
            <a:fld id="{F416D764-A140-42C7-93CE-51BBC1DC5495}" type="slidenum">
              <a:rPr lang="en-US" smtClean="0"/>
              <a:t>6</a:t>
            </a:fld>
            <a:endParaRPr lang="en-US"/>
          </a:p>
        </p:txBody>
      </p:sp>
    </p:spTree>
    <p:extLst>
      <p:ext uri="{BB962C8B-B14F-4D97-AF65-F5344CB8AC3E}">
        <p14:creationId xmlns:p14="http://schemas.microsoft.com/office/powerpoint/2010/main" val="2791746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80185D-A06C-1255-E88C-6895AE5D5F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37D046-7D2D-2220-44FA-60E890E9B8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47DA08-AC02-442E-5318-B239B4BED64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"Based on the article, the Middle East is rapidly building a future-proof Internet and employs a </a:t>
            </a:r>
            <a:r>
              <a:rPr lang="en-US" b="1" dirty="0"/>
              <a:t>nuanced, two-pronged approach</a:t>
            </a:r>
            <a:r>
              <a:rPr lang="en-US" dirty="0"/>
              <a:t> to measuring IPv6 progress.</a:t>
            </a:r>
          </a:p>
        </p:txBody>
      </p:sp>
      <p:sp>
        <p:nvSpPr>
          <p:cNvPr id="4" name="Slide Number Placeholder 3">
            <a:extLst>
              <a:ext uri="{FF2B5EF4-FFF2-40B4-BE49-F238E27FC236}">
                <a16:creationId xmlns:a16="http://schemas.microsoft.com/office/drawing/2014/main" id="{941384D1-8D5A-ABD1-1E73-138E75926C6C}"/>
              </a:ext>
            </a:extLst>
          </p:cNvPr>
          <p:cNvSpPr>
            <a:spLocks noGrp="1"/>
          </p:cNvSpPr>
          <p:nvPr>
            <p:ph type="sldNum" sz="quarter" idx="5"/>
          </p:nvPr>
        </p:nvSpPr>
        <p:spPr/>
        <p:txBody>
          <a:bodyPr/>
          <a:lstStyle/>
          <a:p>
            <a:fld id="{F416D764-A140-42C7-93CE-51BBC1DC5495}" type="slidenum">
              <a:rPr lang="en-US" smtClean="0"/>
              <a:t>7</a:t>
            </a:fld>
            <a:endParaRPr lang="en-US"/>
          </a:p>
        </p:txBody>
      </p:sp>
    </p:spTree>
    <p:extLst>
      <p:ext uri="{BB962C8B-B14F-4D97-AF65-F5344CB8AC3E}">
        <p14:creationId xmlns:p14="http://schemas.microsoft.com/office/powerpoint/2010/main" val="8012247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A645A-50C5-E498-8B53-B90E4A7ED2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420398-24D2-A5F8-E2DC-2659F8EEF9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497CED-0A21-E277-1759-434480FBDFC0}"/>
              </a:ext>
            </a:extLst>
          </p:cNvPr>
          <p:cNvSpPr>
            <a:spLocks noGrp="1"/>
          </p:cNvSpPr>
          <p:nvPr>
            <p:ph type="body" idx="1"/>
          </p:nvPr>
        </p:nvSpPr>
        <p:spPr/>
        <p:txBody>
          <a:bodyPr/>
          <a:lstStyle/>
          <a:p>
            <a:r>
              <a:rPr lang="en-US" b="1" dirty="0"/>
              <a:t>The first is Capability.</a:t>
            </a:r>
            <a:r>
              <a:rPr lang="en-US" dirty="0"/>
              <a:t> This is a measure of infrastructure readiness , defined simply by the percentage of </a:t>
            </a:r>
            <a:r>
              <a:rPr lang="en-US" dirty="0" err="1"/>
              <a:t>ASes</a:t>
            </a:r>
            <a:r>
              <a:rPr lang="en-US" dirty="0"/>
              <a:t> announcing at least one IPv6 prefix in the global routing table.</a:t>
            </a:r>
            <a:br>
              <a:rPr lang="en-US" dirty="0"/>
            </a:br>
            <a:endParaRPr lang="en-US" dirty="0"/>
          </a:p>
          <a:p>
            <a:r>
              <a:rPr lang="en-US" b="1" dirty="0"/>
              <a:t>The second is actual Adoption.</a:t>
            </a:r>
            <a:r>
              <a:rPr lang="en-US" dirty="0"/>
              <a:t> We use Content Delivery Network data to measure the percentage of users accessing content over IPv6. This end-user metric is critical because it tells us precisely how much IPv6-enabled infrastructure is being </a:t>
            </a:r>
            <a:r>
              <a:rPr lang="en-US" i="1" dirty="0"/>
              <a:t>actively utilized</a:t>
            </a:r>
            <a:r>
              <a:rPr lang="en-US" dirty="0"/>
              <a:t>.</a:t>
            </a:r>
          </a:p>
        </p:txBody>
      </p:sp>
      <p:sp>
        <p:nvSpPr>
          <p:cNvPr id="4" name="Slide Number Placeholder 3">
            <a:extLst>
              <a:ext uri="{FF2B5EF4-FFF2-40B4-BE49-F238E27FC236}">
                <a16:creationId xmlns:a16="http://schemas.microsoft.com/office/drawing/2014/main" id="{F477FE3B-6F39-2523-9654-913829A07B81}"/>
              </a:ext>
            </a:extLst>
          </p:cNvPr>
          <p:cNvSpPr>
            <a:spLocks noGrp="1"/>
          </p:cNvSpPr>
          <p:nvPr>
            <p:ph type="sldNum" sz="quarter" idx="5"/>
          </p:nvPr>
        </p:nvSpPr>
        <p:spPr/>
        <p:txBody>
          <a:bodyPr/>
          <a:lstStyle/>
          <a:p>
            <a:fld id="{F416D764-A140-42C7-93CE-51BBC1DC5495}" type="slidenum">
              <a:rPr lang="en-US" smtClean="0"/>
              <a:t>8</a:t>
            </a:fld>
            <a:endParaRPr lang="en-US"/>
          </a:p>
        </p:txBody>
      </p:sp>
    </p:spTree>
    <p:extLst>
      <p:ext uri="{BB962C8B-B14F-4D97-AF65-F5344CB8AC3E}">
        <p14:creationId xmlns:p14="http://schemas.microsoft.com/office/powerpoint/2010/main" val="32167167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first look at the </a:t>
            </a:r>
            <a:r>
              <a:rPr lang="en-US" b="1" dirty="0"/>
              <a:t>IPv6 Capability</a:t>
            </a:r>
            <a:r>
              <a:rPr lang="en-US" dirty="0"/>
              <a:t> metric. This simply tracks the percentage of Autonomous Systems announcing an IPv6 prefix in the global routing tables.</a:t>
            </a:r>
          </a:p>
          <a:p>
            <a:endParaRPr lang="en-US" dirty="0"/>
          </a:p>
          <a:p>
            <a:r>
              <a:rPr lang="en-US" dirty="0"/>
              <a:t>Here, </a:t>
            </a:r>
            <a:r>
              <a:rPr lang="en-US" b="1" dirty="0"/>
              <a:t>Qatar stands out, leading the region at 60%</a:t>
            </a:r>
            <a:r>
              <a:rPr lang="en-US" dirty="0"/>
              <a:t>. However, with the regional average at only </a:t>
            </a:r>
            <a:r>
              <a:rPr lang="en-US" b="1" dirty="0"/>
              <a:t>25%</a:t>
            </a:r>
            <a:r>
              <a:rPr lang="en-US" dirty="0"/>
              <a:t> , the majority of the Middle East remains well </a:t>
            </a:r>
            <a:r>
              <a:rPr lang="en-US" b="1" dirty="0"/>
              <a:t>below the 50% mark</a:t>
            </a:r>
            <a:r>
              <a:rPr lang="en-US" dirty="0"/>
              <a:t>. This confirms that the </a:t>
            </a:r>
            <a:r>
              <a:rPr lang="en-US" b="1" dirty="0"/>
              <a:t>basic IPv6 infrastructure readiness</a:t>
            </a:r>
            <a:r>
              <a:rPr lang="en-US" dirty="0"/>
              <a:t> is still </a:t>
            </a:r>
            <a:r>
              <a:rPr lang="en-US" b="1" dirty="0"/>
              <a:t>a significant challenge </a:t>
            </a:r>
            <a:r>
              <a:rPr lang="en-US" dirty="0"/>
              <a:t>across much of the region</a:t>
            </a:r>
          </a:p>
        </p:txBody>
      </p:sp>
      <p:sp>
        <p:nvSpPr>
          <p:cNvPr id="4" name="Slide Number Placeholder 3"/>
          <p:cNvSpPr>
            <a:spLocks noGrp="1"/>
          </p:cNvSpPr>
          <p:nvPr>
            <p:ph type="sldNum" sz="quarter" idx="5"/>
          </p:nvPr>
        </p:nvSpPr>
        <p:spPr/>
        <p:txBody>
          <a:bodyPr/>
          <a:lstStyle/>
          <a:p>
            <a:fld id="{F416D764-A140-42C7-93CE-51BBC1DC5495}" type="slidenum">
              <a:rPr lang="en-US" smtClean="0"/>
              <a:t>9</a:t>
            </a:fld>
            <a:endParaRPr lang="en-US"/>
          </a:p>
        </p:txBody>
      </p:sp>
    </p:spTree>
    <p:extLst>
      <p:ext uri="{BB962C8B-B14F-4D97-AF65-F5344CB8AC3E}">
        <p14:creationId xmlns:p14="http://schemas.microsoft.com/office/powerpoint/2010/main" val="36075569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BDF51-8903-8095-48CE-D3CBA1F8FF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CC8C75-4761-70D2-1586-83C2D08500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0B445A-C268-2CA7-5AE0-8345F282B0FF}"/>
              </a:ext>
            </a:extLst>
          </p:cNvPr>
          <p:cNvSpPr>
            <a:spLocks noGrp="1"/>
          </p:cNvSpPr>
          <p:nvPr>
            <p:ph type="body" idx="1"/>
          </p:nvPr>
        </p:nvSpPr>
        <p:spPr/>
        <p:txBody>
          <a:bodyPr/>
          <a:lstStyle/>
          <a:p>
            <a:r>
              <a:rPr lang="en-US" dirty="0"/>
              <a:t>The fundamental reason </a:t>
            </a:r>
            <a:r>
              <a:rPr lang="en-US" b="1" dirty="0"/>
              <a:t>IPv6 capability precedes IPv6 adoption</a:t>
            </a:r>
            <a:r>
              <a:rPr lang="en-US" dirty="0"/>
              <a:t> is simple: </a:t>
            </a:r>
            <a:r>
              <a:rPr lang="en-US" b="1" dirty="0"/>
              <a:t>Capability is the prerequisite infrastructure investment; adoption is the measure of active utilization</a:t>
            </a:r>
            <a:r>
              <a:rPr lang="en-US" dirty="0"/>
              <a:t> by the end-user ecosystem. It’s the difference between </a:t>
            </a:r>
            <a:r>
              <a:rPr lang="en-US" b="1" dirty="0"/>
              <a:t>building the road and actually driving on it</a:t>
            </a:r>
            <a:r>
              <a:rPr lang="en-US" dirty="0"/>
              <a:t>. </a:t>
            </a:r>
            <a:r>
              <a:rPr lang="en-US"/>
              <a:t>Quite simply, </a:t>
            </a:r>
            <a:r>
              <a:rPr lang="en-US" b="1"/>
              <a:t>no road, no traffic.</a:t>
            </a:r>
            <a:endParaRPr lang="en-US" dirty="0"/>
          </a:p>
        </p:txBody>
      </p:sp>
      <p:sp>
        <p:nvSpPr>
          <p:cNvPr id="4" name="Slide Number Placeholder 3">
            <a:extLst>
              <a:ext uri="{FF2B5EF4-FFF2-40B4-BE49-F238E27FC236}">
                <a16:creationId xmlns:a16="http://schemas.microsoft.com/office/drawing/2014/main" id="{D4D1AC83-7E08-7D63-954D-85C369AA23C4}"/>
              </a:ext>
            </a:extLst>
          </p:cNvPr>
          <p:cNvSpPr>
            <a:spLocks noGrp="1"/>
          </p:cNvSpPr>
          <p:nvPr>
            <p:ph type="sldNum" sz="quarter" idx="5"/>
          </p:nvPr>
        </p:nvSpPr>
        <p:spPr/>
        <p:txBody>
          <a:bodyPr/>
          <a:lstStyle/>
          <a:p>
            <a:fld id="{F416D764-A140-42C7-93CE-51BBC1DC5495}" type="slidenum">
              <a:rPr lang="en-US" smtClean="0"/>
              <a:t>10</a:t>
            </a:fld>
            <a:endParaRPr lang="en-US"/>
          </a:p>
        </p:txBody>
      </p:sp>
    </p:spTree>
    <p:extLst>
      <p:ext uri="{BB962C8B-B14F-4D97-AF65-F5344CB8AC3E}">
        <p14:creationId xmlns:p14="http://schemas.microsoft.com/office/powerpoint/2010/main" val="5193490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why is this transformation so slow? Why the gap between capability and adoption? It comes down to </a:t>
            </a:r>
            <a:r>
              <a:rPr lang="en-US" b="1" dirty="0"/>
              <a:t>three key hurdles</a:t>
            </a:r>
            <a:r>
              <a:rPr lang="en-US" dirty="0"/>
              <a:t> that network operators face every single day:</a:t>
            </a:r>
            <a:br>
              <a:rPr lang="en-US" dirty="0"/>
            </a:br>
            <a:r>
              <a:rPr lang="en-US" b="1" dirty="0"/>
              <a:t>The Legacy Burden: </a:t>
            </a:r>
            <a:r>
              <a:rPr lang="en-US" dirty="0"/>
              <a:t>It's not just flipping a switch. You're dealing with vast networks built over decades. Many older devices and critical software simply do not support IPv6 natively.</a:t>
            </a:r>
            <a:br>
              <a:rPr lang="en-US" b="1" dirty="0"/>
            </a:br>
            <a:endParaRPr lang="en-US" b="1" dirty="0"/>
          </a:p>
        </p:txBody>
      </p:sp>
      <p:sp>
        <p:nvSpPr>
          <p:cNvPr id="4" name="Slide Number Placeholder 3"/>
          <p:cNvSpPr>
            <a:spLocks noGrp="1"/>
          </p:cNvSpPr>
          <p:nvPr>
            <p:ph type="sldNum" sz="quarter" idx="5"/>
          </p:nvPr>
        </p:nvSpPr>
        <p:spPr/>
        <p:txBody>
          <a:bodyPr/>
          <a:lstStyle/>
          <a:p>
            <a:fld id="{F416D764-A140-42C7-93CE-51BBC1DC5495}" type="slidenum">
              <a:rPr lang="en-US" smtClean="0"/>
              <a:t>12</a:t>
            </a:fld>
            <a:endParaRPr lang="en-US"/>
          </a:p>
        </p:txBody>
      </p:sp>
    </p:spTree>
    <p:extLst>
      <p:ext uri="{BB962C8B-B14F-4D97-AF65-F5344CB8AC3E}">
        <p14:creationId xmlns:p14="http://schemas.microsoft.com/office/powerpoint/2010/main" val="29787658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1037C-DC32-FB5D-9FB1-63F575C8C4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5A826B-EC8A-E433-73A2-73863DA4E0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17EA39-51A5-1895-44D4-46396E3A4304}"/>
              </a:ext>
            </a:extLst>
          </p:cNvPr>
          <p:cNvSpPr>
            <a:spLocks noGrp="1"/>
          </p:cNvSpPr>
          <p:nvPr>
            <p:ph type="body" idx="1"/>
          </p:nvPr>
        </p:nvSpPr>
        <p:spPr/>
        <p:txBody>
          <a:bodyPr/>
          <a:lstStyle/>
          <a:p>
            <a:r>
              <a:rPr lang="en-US" dirty="0"/>
              <a:t>"So, why is this transformation so slow? Why the gap between capability and adoption? It comes down to </a:t>
            </a:r>
            <a:r>
              <a:rPr lang="en-US" b="1" dirty="0"/>
              <a:t>three key hurdles</a:t>
            </a:r>
            <a:r>
              <a:rPr lang="en-US" dirty="0"/>
              <a:t> that network operators face every single day:</a:t>
            </a:r>
            <a:br>
              <a:rPr lang="en-US" dirty="0"/>
            </a:br>
            <a:r>
              <a:rPr lang="en-US" b="1" dirty="0"/>
              <a:t>The Immediate Cost: </a:t>
            </a:r>
            <a:r>
              <a:rPr lang="en-US" dirty="0"/>
              <a:t>The long-term savings are clear, but the </a:t>
            </a:r>
            <a:r>
              <a:rPr lang="en-US" b="1" dirty="0"/>
              <a:t>upfront financial barriers</a:t>
            </a:r>
            <a:r>
              <a:rPr lang="en-US" dirty="0"/>
              <a:t> are real. Implementing IPv6 requires significant investment in new hardware, software upgrades, and crucial re-training for technical staff.</a:t>
            </a:r>
            <a:endParaRPr lang="en-US" b="1" dirty="0"/>
          </a:p>
        </p:txBody>
      </p:sp>
      <p:sp>
        <p:nvSpPr>
          <p:cNvPr id="4" name="Slide Number Placeholder 3">
            <a:extLst>
              <a:ext uri="{FF2B5EF4-FFF2-40B4-BE49-F238E27FC236}">
                <a16:creationId xmlns:a16="http://schemas.microsoft.com/office/drawing/2014/main" id="{B8071FDD-33A5-EF9E-85D9-42DD2DCDC2A9}"/>
              </a:ext>
            </a:extLst>
          </p:cNvPr>
          <p:cNvSpPr>
            <a:spLocks noGrp="1"/>
          </p:cNvSpPr>
          <p:nvPr>
            <p:ph type="sldNum" sz="quarter" idx="5"/>
          </p:nvPr>
        </p:nvSpPr>
        <p:spPr/>
        <p:txBody>
          <a:bodyPr/>
          <a:lstStyle/>
          <a:p>
            <a:fld id="{F416D764-A140-42C7-93CE-51BBC1DC5495}" type="slidenum">
              <a:rPr lang="en-US" smtClean="0"/>
              <a:t>13</a:t>
            </a:fld>
            <a:endParaRPr lang="en-US"/>
          </a:p>
        </p:txBody>
      </p:sp>
    </p:spTree>
    <p:extLst>
      <p:ext uri="{BB962C8B-B14F-4D97-AF65-F5344CB8AC3E}">
        <p14:creationId xmlns:p14="http://schemas.microsoft.com/office/powerpoint/2010/main" val="18386388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D5AD4-BD81-059C-B43D-1FB99F2904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D19B97-81DF-FA49-F31F-1CAA9A69FD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6EBCB3-4E55-57C2-41CF-5410FE9A5071}"/>
              </a:ext>
            </a:extLst>
          </p:cNvPr>
          <p:cNvSpPr>
            <a:spLocks noGrp="1"/>
          </p:cNvSpPr>
          <p:nvPr>
            <p:ph type="body" idx="1"/>
          </p:nvPr>
        </p:nvSpPr>
        <p:spPr/>
        <p:txBody>
          <a:bodyPr/>
          <a:lstStyle/>
          <a:p>
            <a:r>
              <a:rPr lang="en-US" dirty="0"/>
              <a:t>"So, why is this transformation so slow? Why the gap between capability and adoption? It comes down to </a:t>
            </a:r>
            <a:r>
              <a:rPr lang="en-US" b="1" dirty="0"/>
              <a:t>three key hurdles</a:t>
            </a:r>
            <a:r>
              <a:rPr lang="en-US" dirty="0"/>
              <a:t> that network operators face every single day:</a:t>
            </a:r>
            <a:endParaRPr lang="en-US" b="1" dirty="0"/>
          </a:p>
          <a:p>
            <a:r>
              <a:rPr lang="en-US" b="1" dirty="0"/>
              <a:t>The Technical Complexity: </a:t>
            </a:r>
            <a:r>
              <a:rPr lang="en-US" dirty="0"/>
              <a:t>The transition forces a complex 'dual-stack' world, making </a:t>
            </a:r>
            <a:r>
              <a:rPr lang="en-US" b="1" dirty="0"/>
              <a:t>managing connectivity and translation technically challenging</a:t>
            </a:r>
            <a:r>
              <a:rPr lang="en-US" dirty="0"/>
              <a:t> for operational teams.</a:t>
            </a:r>
            <a:endParaRPr lang="en-US" b="1" dirty="0"/>
          </a:p>
        </p:txBody>
      </p:sp>
      <p:sp>
        <p:nvSpPr>
          <p:cNvPr id="4" name="Slide Number Placeholder 3">
            <a:extLst>
              <a:ext uri="{FF2B5EF4-FFF2-40B4-BE49-F238E27FC236}">
                <a16:creationId xmlns:a16="http://schemas.microsoft.com/office/drawing/2014/main" id="{F041F8C6-7815-8403-D5CE-7794AA52D15B}"/>
              </a:ext>
            </a:extLst>
          </p:cNvPr>
          <p:cNvSpPr>
            <a:spLocks noGrp="1"/>
          </p:cNvSpPr>
          <p:nvPr>
            <p:ph type="sldNum" sz="quarter" idx="5"/>
          </p:nvPr>
        </p:nvSpPr>
        <p:spPr/>
        <p:txBody>
          <a:bodyPr/>
          <a:lstStyle/>
          <a:p>
            <a:fld id="{F416D764-A140-42C7-93CE-51BBC1DC5495}" type="slidenum">
              <a:rPr lang="en-US" smtClean="0"/>
              <a:t>14</a:t>
            </a:fld>
            <a:endParaRPr lang="en-US"/>
          </a:p>
        </p:txBody>
      </p:sp>
    </p:spTree>
    <p:extLst>
      <p:ext uri="{BB962C8B-B14F-4D97-AF65-F5344CB8AC3E}">
        <p14:creationId xmlns:p14="http://schemas.microsoft.com/office/powerpoint/2010/main" val="21619232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What if the first two challenges are not a concern, the organization have an executable plan to replace or upgrade the legacy systems and they have secured the necessary </a:t>
            </a:r>
            <a:r>
              <a:rPr lang="en-US" b="1" dirty="0"/>
              <a:t>budget for implementation. </a:t>
            </a:r>
            <a:r>
              <a:rPr lang="en-US" dirty="0"/>
              <a:t>At that point, your final and most complex challenge is purely </a:t>
            </a:r>
            <a:r>
              <a:rPr lang="en-US" b="1" dirty="0"/>
              <a:t>The Technical Execution.</a:t>
            </a:r>
            <a:br>
              <a:rPr lang="en-US" b="1" dirty="0"/>
            </a:br>
            <a:r>
              <a:rPr lang="en-US" dirty="0"/>
              <a:t>You’re left with the intensive work of navigating the messy 'dual-stack' world. You must ensure seamless, secure communication between IPv4 and IPv6 networks without sacrificing performance. This is where you need deep expertise, flawless planning, and the skills to conquer the operational complexity of a large-scale transition."</a:t>
            </a:r>
          </a:p>
        </p:txBody>
      </p:sp>
      <p:sp>
        <p:nvSpPr>
          <p:cNvPr id="4" name="Slide Number Placeholder 3"/>
          <p:cNvSpPr>
            <a:spLocks noGrp="1"/>
          </p:cNvSpPr>
          <p:nvPr>
            <p:ph type="sldNum" sz="quarter" idx="5"/>
          </p:nvPr>
        </p:nvSpPr>
        <p:spPr/>
        <p:txBody>
          <a:bodyPr/>
          <a:lstStyle/>
          <a:p>
            <a:fld id="{F416D764-A140-42C7-93CE-51BBC1DC5495}" type="slidenum">
              <a:rPr lang="en-US" smtClean="0"/>
              <a:t>15</a:t>
            </a:fld>
            <a:endParaRPr lang="en-US"/>
          </a:p>
        </p:txBody>
      </p:sp>
    </p:spTree>
    <p:extLst>
      <p:ext uri="{BB962C8B-B14F-4D97-AF65-F5344CB8AC3E}">
        <p14:creationId xmlns:p14="http://schemas.microsoft.com/office/powerpoint/2010/main" val="31795350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34BDE-BEFB-DFBB-FF20-79B71FDBC5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06D42E-3946-3F25-E379-3CA1BB962D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E6B5C2-3438-AF27-630E-DCF07E6B8B5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inevitable question </a:t>
            </a:r>
            <a:r>
              <a:rPr lang="en-US" dirty="0">
                <a:sym typeface="Wingdings" panose="05000000000000000000" pitchFamily="2" charset="2"/>
              </a:rPr>
              <a:t>, </a:t>
            </a:r>
            <a:r>
              <a:rPr lang="en-US" sz="1200" b="1" dirty="0"/>
              <a:t>Where do we exactly start?</a:t>
            </a:r>
          </a:p>
        </p:txBody>
      </p:sp>
      <p:sp>
        <p:nvSpPr>
          <p:cNvPr id="4" name="Slide Number Placeholder 3">
            <a:extLst>
              <a:ext uri="{FF2B5EF4-FFF2-40B4-BE49-F238E27FC236}">
                <a16:creationId xmlns:a16="http://schemas.microsoft.com/office/drawing/2014/main" id="{6D52C41E-9E97-086F-DA20-98F99B53639E}"/>
              </a:ext>
            </a:extLst>
          </p:cNvPr>
          <p:cNvSpPr>
            <a:spLocks noGrp="1"/>
          </p:cNvSpPr>
          <p:nvPr>
            <p:ph type="sldNum" sz="quarter" idx="5"/>
          </p:nvPr>
        </p:nvSpPr>
        <p:spPr/>
        <p:txBody>
          <a:bodyPr/>
          <a:lstStyle/>
          <a:p>
            <a:fld id="{F416D764-A140-42C7-93CE-51BBC1DC5495}" type="slidenum">
              <a:rPr lang="en-US" smtClean="0"/>
              <a:t>16</a:t>
            </a:fld>
            <a:endParaRPr lang="en-US"/>
          </a:p>
        </p:txBody>
      </p:sp>
    </p:spTree>
    <p:extLst>
      <p:ext uri="{BB962C8B-B14F-4D97-AF65-F5344CB8AC3E}">
        <p14:creationId xmlns:p14="http://schemas.microsoft.com/office/powerpoint/2010/main" val="35911946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BA5AB-0228-80AC-9C91-39ADA49BAD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0E0464-BC6A-30C8-227C-CD2BBE54F0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59F227-3D27-9179-4385-097E10BA639F}"/>
              </a:ext>
            </a:extLst>
          </p:cNvPr>
          <p:cNvSpPr>
            <a:spLocks noGrp="1"/>
          </p:cNvSpPr>
          <p:nvPr>
            <p:ph type="body" idx="1"/>
          </p:nvPr>
        </p:nvSpPr>
        <p:spPr/>
        <p:txBody>
          <a:bodyPr/>
          <a:lstStyle/>
          <a:p>
            <a:r>
              <a:rPr lang="en-US" sz="1200" b="1" dirty="0"/>
              <a:t>1. Do we hire expensive IPv6 consultants? </a:t>
            </a:r>
          </a:p>
          <a:p>
            <a:r>
              <a:rPr lang="en-US" sz="1200" b="1" dirty="0"/>
              <a:t>2. Do we send teams for months of training? </a:t>
            </a:r>
            <a:r>
              <a:rPr lang="en-US" i="1" dirty="0"/>
              <a:t>Sacrificing critical day-to-day operational capacity now.</a:t>
            </a:r>
            <a:r>
              <a:rPr lang="en-US" dirty="0"/>
              <a:t> </a:t>
            </a:r>
            <a:endParaRPr lang="en-US" sz="1200" b="1" dirty="0"/>
          </a:p>
          <a:p>
            <a:r>
              <a:rPr lang="en-US" sz="1200" b="1" dirty="0"/>
              <a:t>3. Do we risk making architectural mistakes that haunt us for years? </a:t>
            </a:r>
            <a:r>
              <a:rPr lang="en-US" i="1" dirty="0"/>
              <a:t>Mistakes that demand far more time and money to fix later.</a:t>
            </a:r>
            <a:endParaRPr lang="en-US" sz="1200" b="1" dirty="0"/>
          </a:p>
          <a:p>
            <a:pPr algn="l"/>
            <a:endParaRPr lang="en-US" sz="1200" b="1" dirty="0"/>
          </a:p>
        </p:txBody>
      </p:sp>
      <p:sp>
        <p:nvSpPr>
          <p:cNvPr id="4" name="Slide Number Placeholder 3">
            <a:extLst>
              <a:ext uri="{FF2B5EF4-FFF2-40B4-BE49-F238E27FC236}">
                <a16:creationId xmlns:a16="http://schemas.microsoft.com/office/drawing/2014/main" id="{2454BABC-6DAF-1282-6523-FB4CC1F3A903}"/>
              </a:ext>
            </a:extLst>
          </p:cNvPr>
          <p:cNvSpPr>
            <a:spLocks noGrp="1"/>
          </p:cNvSpPr>
          <p:nvPr>
            <p:ph type="sldNum" sz="quarter" idx="5"/>
          </p:nvPr>
        </p:nvSpPr>
        <p:spPr/>
        <p:txBody>
          <a:bodyPr/>
          <a:lstStyle/>
          <a:p>
            <a:fld id="{F416D764-A140-42C7-93CE-51BBC1DC5495}" type="slidenum">
              <a:rPr lang="en-US" smtClean="0"/>
              <a:t>17</a:t>
            </a:fld>
            <a:endParaRPr lang="en-US"/>
          </a:p>
        </p:txBody>
      </p:sp>
    </p:spTree>
    <p:extLst>
      <p:ext uri="{BB962C8B-B14F-4D97-AF65-F5344CB8AC3E}">
        <p14:creationId xmlns:p14="http://schemas.microsoft.com/office/powerpoint/2010/main" val="40121976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E3CE6-6345-C2DB-0FC7-B5E1C25271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32B052-677D-9932-0DED-9ED0B81E16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575679-75D3-2045-E63A-B206890805D0}"/>
              </a:ext>
            </a:extLst>
          </p:cNvPr>
          <p:cNvSpPr>
            <a:spLocks noGrp="1"/>
          </p:cNvSpPr>
          <p:nvPr>
            <p:ph type="body" idx="1"/>
          </p:nvPr>
        </p:nvSpPr>
        <p:spPr/>
        <p:txBody>
          <a:bodyPr/>
          <a:lstStyle/>
          <a:p>
            <a:r>
              <a:rPr lang="en-US" dirty="0"/>
              <a:t>"Now, imagine you could bypass that entire dilemma. Imagine a way to </a:t>
            </a:r>
            <a:r>
              <a:rPr lang="en-US" b="1" dirty="0"/>
              <a:t>cut months off your timeline, reduce your budget, and virtually eliminate human error</a:t>
            </a:r>
            <a:r>
              <a:rPr lang="en-US" dirty="0"/>
              <a:t> in the process.</a:t>
            </a:r>
            <a:br>
              <a:rPr lang="en-US" dirty="0"/>
            </a:br>
            <a:r>
              <a:rPr lang="en-US" dirty="0"/>
              <a:t>That's exactly what AI and Large Language Models can do for you. Not in theory. Not someday. Right now.</a:t>
            </a:r>
            <a:br>
              <a:rPr lang="en-US" dirty="0"/>
            </a:br>
            <a:r>
              <a:rPr lang="en-US" dirty="0"/>
              <a:t>Let me show you exactly what I mean. First, let's quickly understand what these tools actually are...</a:t>
            </a:r>
          </a:p>
        </p:txBody>
      </p:sp>
      <p:sp>
        <p:nvSpPr>
          <p:cNvPr id="4" name="Slide Number Placeholder 3">
            <a:extLst>
              <a:ext uri="{FF2B5EF4-FFF2-40B4-BE49-F238E27FC236}">
                <a16:creationId xmlns:a16="http://schemas.microsoft.com/office/drawing/2014/main" id="{8FA35CE1-B060-D58C-70C4-1534D22D061C}"/>
              </a:ext>
            </a:extLst>
          </p:cNvPr>
          <p:cNvSpPr>
            <a:spLocks noGrp="1"/>
          </p:cNvSpPr>
          <p:nvPr>
            <p:ph type="sldNum" sz="quarter" idx="5"/>
          </p:nvPr>
        </p:nvSpPr>
        <p:spPr/>
        <p:txBody>
          <a:bodyPr/>
          <a:lstStyle/>
          <a:p>
            <a:fld id="{F416D764-A140-42C7-93CE-51BBC1DC5495}" type="slidenum">
              <a:rPr lang="en-US" smtClean="0"/>
              <a:t>18</a:t>
            </a:fld>
            <a:endParaRPr lang="en-US"/>
          </a:p>
        </p:txBody>
      </p:sp>
    </p:spTree>
    <p:extLst>
      <p:ext uri="{BB962C8B-B14F-4D97-AF65-F5344CB8AC3E}">
        <p14:creationId xmlns:p14="http://schemas.microsoft.com/office/powerpoint/2010/main" val="33788917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88B1F7-9926-6408-D359-040B123B6C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4CDD08-1C32-BBB9-9DB7-094DAFBADF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6A51D6-59B2-4038-6840-8D133AD3E5DB}"/>
              </a:ext>
            </a:extLst>
          </p:cNvPr>
          <p:cNvSpPr>
            <a:spLocks noGrp="1"/>
          </p:cNvSpPr>
          <p:nvPr>
            <p:ph type="body" idx="1"/>
          </p:nvPr>
        </p:nvSpPr>
        <p:spPr/>
        <p:txBody>
          <a:bodyPr/>
          <a:lstStyle/>
          <a:p>
            <a:r>
              <a:rPr lang="en-US" dirty="0"/>
              <a:t>Software that can reason, learn, and solve problems like humans.</a:t>
            </a:r>
            <a:br>
              <a:rPr lang="en-US" dirty="0"/>
            </a:br>
            <a:r>
              <a:rPr lang="en-US" dirty="0"/>
              <a:t>It has memorized every RFC, RIPE policy, network devices along with their best practice. LLMs understand both human language AND technical documentation</a:t>
            </a:r>
            <a:br>
              <a:rPr lang="en-US" dirty="0"/>
            </a:br>
            <a:r>
              <a:rPr lang="en-US" dirty="0"/>
              <a:t>This allows it to act as the perfect translator, instantly connecting your </a:t>
            </a:r>
            <a:r>
              <a:rPr lang="en-US" b="1" dirty="0"/>
              <a:t>high-level goals with the precise technical language</a:t>
            </a:r>
            <a:r>
              <a:rPr lang="en-US" dirty="0"/>
              <a:t> required for a flawless network build."</a:t>
            </a:r>
          </a:p>
        </p:txBody>
      </p:sp>
      <p:sp>
        <p:nvSpPr>
          <p:cNvPr id="4" name="Slide Number Placeholder 3">
            <a:extLst>
              <a:ext uri="{FF2B5EF4-FFF2-40B4-BE49-F238E27FC236}">
                <a16:creationId xmlns:a16="http://schemas.microsoft.com/office/drawing/2014/main" id="{D1C8C55D-AE16-D003-00C0-588EC43C4ECD}"/>
              </a:ext>
            </a:extLst>
          </p:cNvPr>
          <p:cNvSpPr>
            <a:spLocks noGrp="1"/>
          </p:cNvSpPr>
          <p:nvPr>
            <p:ph type="sldNum" sz="quarter" idx="5"/>
          </p:nvPr>
        </p:nvSpPr>
        <p:spPr/>
        <p:txBody>
          <a:bodyPr/>
          <a:lstStyle/>
          <a:p>
            <a:fld id="{F416D764-A140-42C7-93CE-51BBC1DC5495}" type="slidenum">
              <a:rPr lang="en-US" smtClean="0"/>
              <a:t>19</a:t>
            </a:fld>
            <a:endParaRPr lang="en-US"/>
          </a:p>
        </p:txBody>
      </p:sp>
    </p:spTree>
    <p:extLst>
      <p:ext uri="{BB962C8B-B14F-4D97-AF65-F5344CB8AC3E}">
        <p14:creationId xmlns:p14="http://schemas.microsoft.com/office/powerpoint/2010/main" val="18619413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Context: It AI's </a:t>
            </a:r>
            <a:r>
              <a:rPr lang="en-US" b="1" dirty="0"/>
              <a:t>short-term and long-term memory.</a:t>
            </a:r>
            <a:r>
              <a:rPr lang="en-US" dirty="0"/>
              <a:t> A traditional chatbot is 'stateless'—it forgets everything after each query.</a:t>
            </a:r>
            <a:br>
              <a:rPr lang="en-US" dirty="0"/>
            </a:br>
            <a:r>
              <a:rPr lang="en-US" dirty="0"/>
              <a:t>It remembers it’s designated </a:t>
            </a:r>
            <a:r>
              <a:rPr lang="en-US" b="1" dirty="0"/>
              <a:t>role</a:t>
            </a:r>
            <a:r>
              <a:rPr lang="en-US" dirty="0"/>
              <a:t> and the specific </a:t>
            </a:r>
            <a:r>
              <a:rPr lang="en-US" b="1" dirty="0"/>
              <a:t>scenario</a:t>
            </a:r>
            <a:r>
              <a:rPr lang="en-US" dirty="0"/>
              <a:t>—such as Senior Network Architect and 'a regional ISP with three POPs.’ </a:t>
            </a:r>
          </a:p>
          <a:p>
            <a:r>
              <a:rPr lang="en-US" dirty="0"/>
              <a:t>And It builds upon every previous output.</a:t>
            </a:r>
          </a:p>
        </p:txBody>
      </p:sp>
      <p:sp>
        <p:nvSpPr>
          <p:cNvPr id="4" name="Slide Number Placeholder 3"/>
          <p:cNvSpPr>
            <a:spLocks noGrp="1"/>
          </p:cNvSpPr>
          <p:nvPr>
            <p:ph type="sldNum" sz="quarter" idx="5"/>
          </p:nvPr>
        </p:nvSpPr>
        <p:spPr/>
        <p:txBody>
          <a:bodyPr/>
          <a:lstStyle/>
          <a:p>
            <a:fld id="{F416D764-A140-42C7-93CE-51BBC1DC5495}" type="slidenum">
              <a:rPr lang="en-US" smtClean="0"/>
              <a:t>21</a:t>
            </a:fld>
            <a:endParaRPr lang="en-US"/>
          </a:p>
        </p:txBody>
      </p:sp>
    </p:spTree>
    <p:extLst>
      <p:ext uri="{BB962C8B-B14F-4D97-AF65-F5344CB8AC3E}">
        <p14:creationId xmlns:p14="http://schemas.microsoft.com/office/powerpoint/2010/main" val="905245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240866-076C-3CD1-9B24-DD5E491722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5B606A-EB2B-DEEB-C81C-F98D52C2AC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ADD9F1-E58D-8F8F-15CD-2B92163A2667}"/>
              </a:ext>
            </a:extLst>
          </p:cNvPr>
          <p:cNvSpPr>
            <a:spLocks noGrp="1"/>
          </p:cNvSpPr>
          <p:nvPr>
            <p:ph type="body" idx="1"/>
          </p:nvPr>
        </p:nvSpPr>
        <p:spPr/>
        <p:txBody>
          <a:bodyPr/>
          <a:lstStyle/>
          <a:p>
            <a:r>
              <a:rPr lang="en-US" dirty="0"/>
              <a:t>"AI is trained on billions of text documents, meaning it has </a:t>
            </a:r>
            <a:r>
              <a:rPr lang="en-US" b="1" dirty="0"/>
              <a:t>internalized every networking standard ever written.</a:t>
            </a:r>
            <a:r>
              <a:rPr lang="en-US" dirty="0"/>
              <a:t> </a:t>
            </a:r>
          </a:p>
          <a:p>
            <a:r>
              <a:rPr lang="en-US" dirty="0"/>
              <a:t>More importantly, it understands the </a:t>
            </a:r>
            <a:r>
              <a:rPr lang="en-US" b="1" dirty="0"/>
              <a:t>semantic relationship</a:t>
            </a:r>
            <a:r>
              <a:rPr lang="en-US" dirty="0"/>
              <a:t> between these concepts. </a:t>
            </a:r>
          </a:p>
          <a:p>
            <a:r>
              <a:rPr lang="en-US" dirty="0"/>
              <a:t>When you ask about IPv6 routing, the AI doesn't just give you subnets—it </a:t>
            </a:r>
            <a:r>
              <a:rPr lang="en-US" b="1" dirty="0"/>
              <a:t>automatically considers the BGP implications, the security policies, and the full operational procedures</a:t>
            </a:r>
            <a:r>
              <a:rPr lang="en-US" dirty="0"/>
              <a:t> for your network.</a:t>
            </a:r>
          </a:p>
          <a:p>
            <a:endParaRPr lang="en-US" dirty="0"/>
          </a:p>
        </p:txBody>
      </p:sp>
      <p:sp>
        <p:nvSpPr>
          <p:cNvPr id="4" name="Slide Number Placeholder 3">
            <a:extLst>
              <a:ext uri="{FF2B5EF4-FFF2-40B4-BE49-F238E27FC236}">
                <a16:creationId xmlns:a16="http://schemas.microsoft.com/office/drawing/2014/main" id="{5621F62A-54ED-10BF-463B-EBDFE81949D0}"/>
              </a:ext>
            </a:extLst>
          </p:cNvPr>
          <p:cNvSpPr>
            <a:spLocks noGrp="1"/>
          </p:cNvSpPr>
          <p:nvPr>
            <p:ph type="sldNum" sz="quarter" idx="5"/>
          </p:nvPr>
        </p:nvSpPr>
        <p:spPr/>
        <p:txBody>
          <a:bodyPr/>
          <a:lstStyle/>
          <a:p>
            <a:fld id="{F416D764-A140-42C7-93CE-51BBC1DC5495}" type="slidenum">
              <a:rPr lang="en-US" smtClean="0"/>
              <a:t>22</a:t>
            </a:fld>
            <a:endParaRPr lang="en-US"/>
          </a:p>
        </p:txBody>
      </p:sp>
    </p:spTree>
    <p:extLst>
      <p:ext uri="{BB962C8B-B14F-4D97-AF65-F5344CB8AC3E}">
        <p14:creationId xmlns:p14="http://schemas.microsoft.com/office/powerpoint/2010/main" val="41490223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B7D69-B6B8-C128-810F-2B3334D8E7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97F810-FE63-4B73-2CCB-E1417ACAFC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AEC173-DE92-D8BD-7114-AC26C8CDBE9F}"/>
              </a:ext>
            </a:extLst>
          </p:cNvPr>
          <p:cNvSpPr>
            <a:spLocks noGrp="1"/>
          </p:cNvSpPr>
          <p:nvPr>
            <p:ph type="body" idx="1"/>
          </p:nvPr>
        </p:nvSpPr>
        <p:spPr/>
        <p:txBody>
          <a:bodyPr/>
          <a:lstStyle/>
          <a:p>
            <a:r>
              <a:rPr lang="en-US" b="1" dirty="0"/>
              <a:t>Speed: It compresses time.</a:t>
            </a:r>
            <a:r>
              <a:rPr lang="en-US" dirty="0"/>
              <a:t> This AI takes what used to be a **</a:t>
            </a:r>
            <a:r>
              <a:rPr lang="en-US" b="1" dirty="0"/>
              <a:t>multi-week</a:t>
            </a:r>
            <a:r>
              <a:rPr lang="en-US" dirty="0"/>
              <a:t> </a:t>
            </a:r>
            <a:r>
              <a:rPr lang="en-US" b="1" dirty="0"/>
              <a:t>project</a:t>
            </a:r>
            <a:r>
              <a:rPr lang="en-US" dirty="0"/>
              <a:t>—**the calculations, the </a:t>
            </a:r>
            <a:r>
              <a:rPr lang="en-US" b="1" dirty="0"/>
              <a:t>documentation</a:t>
            </a:r>
            <a:r>
              <a:rPr lang="en-US" dirty="0"/>
              <a:t>, the cross-referencing—and converts the entire workflow </a:t>
            </a:r>
            <a:r>
              <a:rPr lang="en-US" b="1" dirty="0"/>
              <a:t>into a matter of minutes,</a:t>
            </a:r>
            <a:r>
              <a:rPr lang="en-US" dirty="0"/>
              <a:t> drastically shrinking your deployment calendar.</a:t>
            </a:r>
          </a:p>
        </p:txBody>
      </p:sp>
      <p:sp>
        <p:nvSpPr>
          <p:cNvPr id="4" name="Slide Number Placeholder 3">
            <a:extLst>
              <a:ext uri="{FF2B5EF4-FFF2-40B4-BE49-F238E27FC236}">
                <a16:creationId xmlns:a16="http://schemas.microsoft.com/office/drawing/2014/main" id="{3948CA23-0C86-09EF-344B-89871F09A537}"/>
              </a:ext>
            </a:extLst>
          </p:cNvPr>
          <p:cNvSpPr>
            <a:spLocks noGrp="1"/>
          </p:cNvSpPr>
          <p:nvPr>
            <p:ph type="sldNum" sz="quarter" idx="5"/>
          </p:nvPr>
        </p:nvSpPr>
        <p:spPr/>
        <p:txBody>
          <a:bodyPr/>
          <a:lstStyle/>
          <a:p>
            <a:fld id="{F416D764-A140-42C7-93CE-51BBC1DC5495}" type="slidenum">
              <a:rPr lang="en-US" smtClean="0"/>
              <a:t>23</a:t>
            </a:fld>
            <a:endParaRPr lang="en-US"/>
          </a:p>
        </p:txBody>
      </p:sp>
    </p:spTree>
    <p:extLst>
      <p:ext uri="{BB962C8B-B14F-4D97-AF65-F5344CB8AC3E}">
        <p14:creationId xmlns:p14="http://schemas.microsoft.com/office/powerpoint/2010/main" val="2888149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A3BAB9-3524-FA6F-5200-99B27BDC88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916248-F6E9-6EA7-C044-F161B2FDBC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E183C2-7A59-B590-06B2-A8894EA105C5}"/>
              </a:ext>
            </a:extLst>
          </p:cNvPr>
          <p:cNvSpPr>
            <a:spLocks noGrp="1"/>
          </p:cNvSpPr>
          <p:nvPr>
            <p:ph type="body" idx="1"/>
          </p:nvPr>
        </p:nvSpPr>
        <p:spPr/>
        <p:txBody>
          <a:bodyPr/>
          <a:lstStyle/>
          <a:p>
            <a:r>
              <a:rPr lang="en-US" dirty="0"/>
              <a:t>"With </a:t>
            </a:r>
            <a:r>
              <a:rPr lang="en-US" b="1" dirty="0"/>
              <a:t>these three principles</a:t>
            </a:r>
            <a:r>
              <a:rPr lang="en-US" dirty="0"/>
              <a:t>, we define the </a:t>
            </a:r>
            <a:r>
              <a:rPr lang="en-US" b="1" dirty="0"/>
              <a:t>strategic</a:t>
            </a:r>
            <a:r>
              <a:rPr lang="en-US" dirty="0"/>
              <a:t> </a:t>
            </a:r>
            <a:r>
              <a:rPr lang="en-US" b="1" dirty="0"/>
              <a:t>advantage</a:t>
            </a:r>
            <a:r>
              <a:rPr lang="en-US" dirty="0"/>
              <a:t> of AI in networking. We are fundamentally </a:t>
            </a:r>
            <a:r>
              <a:rPr lang="en-US" b="1" dirty="0"/>
              <a:t>transforming</a:t>
            </a:r>
            <a:r>
              <a:rPr lang="en-US" dirty="0"/>
              <a:t> </a:t>
            </a:r>
            <a:r>
              <a:rPr lang="en-US" u="sng" dirty="0"/>
              <a:t>a slow, error-prone technical process </a:t>
            </a:r>
            <a:r>
              <a:rPr lang="en-US" dirty="0"/>
              <a:t>into a </a:t>
            </a:r>
            <a:r>
              <a:rPr lang="en-US" b="1" dirty="0"/>
              <a:t>fast, accurate, and fully integrated operational workflow.</a:t>
            </a:r>
            <a:r>
              <a:rPr lang="en-US" dirty="0"/>
              <a:t> </a:t>
            </a:r>
          </a:p>
          <a:p>
            <a:r>
              <a:rPr lang="en-US" dirty="0"/>
              <a:t>The era of costly IPv6 delays is over; the era of </a:t>
            </a:r>
            <a:r>
              <a:rPr lang="en-US" b="1" dirty="0"/>
              <a:t>AI-accelerated deployment starts now.</a:t>
            </a:r>
            <a:r>
              <a:rPr lang="en-US" dirty="0"/>
              <a:t>"</a:t>
            </a:r>
          </a:p>
        </p:txBody>
      </p:sp>
      <p:sp>
        <p:nvSpPr>
          <p:cNvPr id="4" name="Slide Number Placeholder 3">
            <a:extLst>
              <a:ext uri="{FF2B5EF4-FFF2-40B4-BE49-F238E27FC236}">
                <a16:creationId xmlns:a16="http://schemas.microsoft.com/office/drawing/2014/main" id="{DBA8920A-342D-0D5C-827A-E2DE56FB2363}"/>
              </a:ext>
            </a:extLst>
          </p:cNvPr>
          <p:cNvSpPr>
            <a:spLocks noGrp="1"/>
          </p:cNvSpPr>
          <p:nvPr>
            <p:ph type="sldNum" sz="quarter" idx="5"/>
          </p:nvPr>
        </p:nvSpPr>
        <p:spPr/>
        <p:txBody>
          <a:bodyPr/>
          <a:lstStyle/>
          <a:p>
            <a:fld id="{F416D764-A140-42C7-93CE-51BBC1DC5495}" type="slidenum">
              <a:rPr lang="en-US" smtClean="0"/>
              <a:t>24</a:t>
            </a:fld>
            <a:endParaRPr lang="en-US"/>
          </a:p>
        </p:txBody>
      </p:sp>
    </p:spTree>
    <p:extLst>
      <p:ext uri="{BB962C8B-B14F-4D97-AF65-F5344CB8AC3E}">
        <p14:creationId xmlns:p14="http://schemas.microsoft.com/office/powerpoint/2010/main" val="20655718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 is like having a brilliant senior architect on your team, but here's the thing about brilliant people—you need to ask them the right questions. </a:t>
            </a:r>
            <a:br>
              <a:rPr lang="en-US" dirty="0"/>
            </a:br>
            <a:r>
              <a:rPr lang="en-US" dirty="0"/>
              <a:t>Ask vaguely, get vague answers. Ask precisely, get precise solutions.</a:t>
            </a:r>
          </a:p>
        </p:txBody>
      </p:sp>
      <p:sp>
        <p:nvSpPr>
          <p:cNvPr id="4" name="Slide Number Placeholder 3"/>
          <p:cNvSpPr>
            <a:spLocks noGrp="1"/>
          </p:cNvSpPr>
          <p:nvPr>
            <p:ph type="sldNum" sz="quarter" idx="5"/>
          </p:nvPr>
        </p:nvSpPr>
        <p:spPr/>
        <p:txBody>
          <a:bodyPr/>
          <a:lstStyle/>
          <a:p>
            <a:fld id="{F416D764-A140-42C7-93CE-51BBC1DC5495}" type="slidenum">
              <a:rPr lang="en-US" smtClean="0"/>
              <a:t>25</a:t>
            </a:fld>
            <a:endParaRPr lang="en-US"/>
          </a:p>
        </p:txBody>
      </p:sp>
    </p:spTree>
    <p:extLst>
      <p:ext uri="{BB962C8B-B14F-4D97-AF65-F5344CB8AC3E}">
        <p14:creationId xmlns:p14="http://schemas.microsoft.com/office/powerpoint/2010/main" val="12687442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brings us to prompt engineering.</a:t>
            </a:r>
            <a:br>
              <a:rPr lang="en-US" dirty="0"/>
            </a:br>
            <a:br>
              <a:rPr lang="en-US" dirty="0"/>
            </a:br>
            <a:r>
              <a:rPr lang="en-US" dirty="0"/>
              <a:t>"Now, I know what some of you are thinking: </a:t>
            </a:r>
            <a:r>
              <a:rPr lang="en-US" i="1" dirty="0"/>
              <a:t>[slight smile]</a:t>
            </a:r>
            <a:r>
              <a:rPr lang="en-US" dirty="0"/>
              <a:t> 'This sounds amazing, but I've tried AI tools before and got generic, unusable results.’</a:t>
            </a:r>
          </a:p>
          <a:p>
            <a:br>
              <a:rPr lang="en-US" dirty="0"/>
            </a:br>
            <a:r>
              <a:rPr lang="en-US" dirty="0"/>
              <a:t>And you're absolutely right to be skeptical. Because here's the truth that nobody talks about in AI presentations: </a:t>
            </a:r>
            <a:r>
              <a:rPr lang="en-US" b="1" dirty="0"/>
              <a:t>The technology is only as good as how you communicate with it.</a:t>
            </a:r>
            <a:r>
              <a:rPr lang="en-US" dirty="0"/>
              <a:t>"</a:t>
            </a:r>
          </a:p>
        </p:txBody>
      </p:sp>
      <p:sp>
        <p:nvSpPr>
          <p:cNvPr id="4" name="Slide Number Placeholder 3"/>
          <p:cNvSpPr>
            <a:spLocks noGrp="1"/>
          </p:cNvSpPr>
          <p:nvPr>
            <p:ph type="sldNum" sz="quarter" idx="5"/>
          </p:nvPr>
        </p:nvSpPr>
        <p:spPr/>
        <p:txBody>
          <a:bodyPr/>
          <a:lstStyle/>
          <a:p>
            <a:fld id="{F416D764-A140-42C7-93CE-51BBC1DC5495}" type="slidenum">
              <a:rPr lang="en-US" smtClean="0"/>
              <a:t>26</a:t>
            </a:fld>
            <a:endParaRPr lang="en-US"/>
          </a:p>
        </p:txBody>
      </p:sp>
    </p:spTree>
    <p:extLst>
      <p:ext uri="{BB962C8B-B14F-4D97-AF65-F5344CB8AC3E}">
        <p14:creationId xmlns:p14="http://schemas.microsoft.com/office/powerpoint/2010/main" val="33188757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7191F-2B4F-1391-7CFE-3FC3BFE105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AEFDFF-098D-AA28-FA44-676D5B989D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00E7F6-D3A4-BD26-00F7-5868009FFCC6}"/>
              </a:ext>
            </a:extLst>
          </p:cNvPr>
          <p:cNvSpPr>
            <a:spLocks noGrp="1"/>
          </p:cNvSpPr>
          <p:nvPr>
            <p:ph type="body" idx="1"/>
          </p:nvPr>
        </p:nvSpPr>
        <p:spPr/>
        <p:txBody>
          <a:bodyPr/>
          <a:lstStyle/>
          <a:p>
            <a:r>
              <a:rPr lang="en-US" dirty="0"/>
              <a:t>The difference isn't the </a:t>
            </a:r>
            <a:r>
              <a:rPr lang="en-US" b="1" dirty="0"/>
              <a:t>AI</a:t>
            </a:r>
            <a:r>
              <a:rPr lang="en-US" dirty="0"/>
              <a:t>. It's not the </a:t>
            </a:r>
            <a:r>
              <a:rPr lang="en-US" b="1" dirty="0"/>
              <a:t>complexity</a:t>
            </a:r>
            <a:r>
              <a:rPr lang="en-US" dirty="0"/>
              <a:t> of the problem. It's not even the </a:t>
            </a:r>
            <a:r>
              <a:rPr lang="en-US" b="1" dirty="0"/>
              <a:t>experience</a:t>
            </a:r>
            <a:r>
              <a:rPr lang="en-US" dirty="0"/>
              <a:t> level of the engineer.</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dirty="0"/>
            </a:br>
            <a:r>
              <a:rPr lang="en-US" dirty="0"/>
              <a:t>The difference is </a:t>
            </a:r>
            <a:r>
              <a:rPr lang="en-US" b="1" dirty="0"/>
              <a:t>how the question is asked </a:t>
            </a:r>
            <a:r>
              <a:rPr lang="en-US" b="0" dirty="0"/>
              <a:t>and </a:t>
            </a:r>
            <a:r>
              <a:rPr lang="en-US" sz="1200" dirty="0"/>
              <a:t>The Art of Asking AI Right</a:t>
            </a:r>
            <a:r>
              <a:rPr lang="en-US" sz="1200" b="1" dirty="0"/>
              <a:t>.</a:t>
            </a:r>
            <a:endParaRPr lang="en-US" b="0" dirty="0"/>
          </a:p>
          <a:p>
            <a:endParaRPr lang="en-US" dirty="0"/>
          </a:p>
        </p:txBody>
      </p:sp>
      <p:sp>
        <p:nvSpPr>
          <p:cNvPr id="4" name="Slide Number Placeholder 3">
            <a:extLst>
              <a:ext uri="{FF2B5EF4-FFF2-40B4-BE49-F238E27FC236}">
                <a16:creationId xmlns:a16="http://schemas.microsoft.com/office/drawing/2014/main" id="{108C1B38-3B6F-2786-E0A2-1138000203C2}"/>
              </a:ext>
            </a:extLst>
          </p:cNvPr>
          <p:cNvSpPr>
            <a:spLocks noGrp="1"/>
          </p:cNvSpPr>
          <p:nvPr>
            <p:ph type="sldNum" sz="quarter" idx="5"/>
          </p:nvPr>
        </p:nvSpPr>
        <p:spPr/>
        <p:txBody>
          <a:bodyPr/>
          <a:lstStyle/>
          <a:p>
            <a:fld id="{F416D764-A140-42C7-93CE-51BBC1DC5495}" type="slidenum">
              <a:rPr lang="en-US" smtClean="0"/>
              <a:t>27</a:t>
            </a:fld>
            <a:endParaRPr lang="en-US"/>
          </a:p>
        </p:txBody>
      </p:sp>
    </p:spTree>
    <p:extLst>
      <p:ext uri="{BB962C8B-B14F-4D97-AF65-F5344CB8AC3E}">
        <p14:creationId xmlns:p14="http://schemas.microsoft.com/office/powerpoint/2010/main" val="2538434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F25C67-5B4C-747F-00FD-3187A093A9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583329-1D41-C792-6A80-36B33838D9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5FEC1B-8D82-6F86-502E-DB5A8AAFB2E8}"/>
              </a:ext>
            </a:extLst>
          </p:cNvPr>
          <p:cNvSpPr>
            <a:spLocks noGrp="1"/>
          </p:cNvSpPr>
          <p:nvPr>
            <p:ph type="body" idx="1"/>
          </p:nvPr>
        </p:nvSpPr>
        <p:spPr/>
        <p:txBody>
          <a:bodyPr/>
          <a:lstStyle/>
          <a:p>
            <a:r>
              <a:rPr lang="en-US" dirty="0"/>
              <a:t>The RTF framework is excellent for achieving </a:t>
            </a:r>
            <a:r>
              <a:rPr lang="en-US" b="1" dirty="0"/>
              <a:t>high-precision, single-step outputs</a:t>
            </a:r>
            <a:r>
              <a:rPr lang="en-US" dirty="0"/>
              <a:t> that are ready for immediate use.</a:t>
            </a:r>
          </a:p>
        </p:txBody>
      </p:sp>
      <p:sp>
        <p:nvSpPr>
          <p:cNvPr id="4" name="Slide Number Placeholder 3">
            <a:extLst>
              <a:ext uri="{FF2B5EF4-FFF2-40B4-BE49-F238E27FC236}">
                <a16:creationId xmlns:a16="http://schemas.microsoft.com/office/drawing/2014/main" id="{159762B5-923D-7008-91B0-A1B6C6FC9863}"/>
              </a:ext>
            </a:extLst>
          </p:cNvPr>
          <p:cNvSpPr>
            <a:spLocks noGrp="1"/>
          </p:cNvSpPr>
          <p:nvPr>
            <p:ph type="sldNum" sz="quarter" idx="5"/>
          </p:nvPr>
        </p:nvSpPr>
        <p:spPr/>
        <p:txBody>
          <a:bodyPr/>
          <a:lstStyle/>
          <a:p>
            <a:fld id="{F416D764-A140-42C7-93CE-51BBC1DC5495}" type="slidenum">
              <a:rPr lang="en-US" smtClean="0"/>
              <a:t>28</a:t>
            </a:fld>
            <a:endParaRPr lang="en-US"/>
          </a:p>
        </p:txBody>
      </p:sp>
    </p:spTree>
    <p:extLst>
      <p:ext uri="{BB962C8B-B14F-4D97-AF65-F5344CB8AC3E}">
        <p14:creationId xmlns:p14="http://schemas.microsoft.com/office/powerpoint/2010/main" val="28414914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22E60-5DB3-44CB-E8BD-E3F3E4A226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852006-5D31-DB83-59EB-967B4149BE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538D81-18D9-21A6-A9FC-4FDA2961EF5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STAR framework is excellent for problem-solving because its structure forces the user (and the AI) to define the specific circumstances, required actions, and expected verifiable outcomes of the solution.</a:t>
            </a:r>
          </a:p>
        </p:txBody>
      </p:sp>
      <p:sp>
        <p:nvSpPr>
          <p:cNvPr id="4" name="Slide Number Placeholder 3">
            <a:extLst>
              <a:ext uri="{FF2B5EF4-FFF2-40B4-BE49-F238E27FC236}">
                <a16:creationId xmlns:a16="http://schemas.microsoft.com/office/drawing/2014/main" id="{9F163463-89C5-7CBF-F74B-33CF8B68881C}"/>
              </a:ext>
            </a:extLst>
          </p:cNvPr>
          <p:cNvSpPr>
            <a:spLocks noGrp="1"/>
          </p:cNvSpPr>
          <p:nvPr>
            <p:ph type="sldNum" sz="quarter" idx="5"/>
          </p:nvPr>
        </p:nvSpPr>
        <p:spPr/>
        <p:txBody>
          <a:bodyPr/>
          <a:lstStyle/>
          <a:p>
            <a:fld id="{F416D764-A140-42C7-93CE-51BBC1DC5495}" type="slidenum">
              <a:rPr lang="en-US" smtClean="0"/>
              <a:t>29</a:t>
            </a:fld>
            <a:endParaRPr lang="en-US"/>
          </a:p>
        </p:txBody>
      </p:sp>
    </p:spTree>
    <p:extLst>
      <p:ext uri="{BB962C8B-B14F-4D97-AF65-F5344CB8AC3E}">
        <p14:creationId xmlns:p14="http://schemas.microsoft.com/office/powerpoint/2010/main" val="27916228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0C1B12-89B7-B5FC-C665-9CF11AC5A8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461697-C174-5675-C950-A009D42089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F3E157-C1F1-7180-6BBB-3E07F73E4C3B}"/>
              </a:ext>
            </a:extLst>
          </p:cNvPr>
          <p:cNvSpPr>
            <a:spLocks noGrp="1"/>
          </p:cNvSpPr>
          <p:nvPr>
            <p:ph type="body" idx="1"/>
          </p:nvPr>
        </p:nvSpPr>
        <p:spPr/>
        <p:txBody>
          <a:bodyPr/>
          <a:lstStyle/>
          <a:p>
            <a:r>
              <a:rPr lang="en-US" dirty="0"/>
              <a:t>It is a </a:t>
            </a:r>
            <a:r>
              <a:rPr lang="en-US" b="1" dirty="0"/>
              <a:t>structured adaptation</a:t>
            </a:r>
            <a:r>
              <a:rPr lang="en-US" dirty="0"/>
              <a:t> rather than a widely-established standard framework.</a:t>
            </a:r>
            <a:br>
              <a:rPr lang="en-US" dirty="0"/>
            </a:br>
            <a:r>
              <a:rPr lang="en-US" dirty="0"/>
              <a:t>The CRISP framework is excellent for complex infrastructure projects because its structure forces the user (and the AI) to define the contextual environment, technical constraints, quantifiable specifications, deliverable formats, and non-negotiable parameters of the design.</a:t>
            </a:r>
          </a:p>
        </p:txBody>
      </p:sp>
      <p:sp>
        <p:nvSpPr>
          <p:cNvPr id="4" name="Slide Number Placeholder 3">
            <a:extLst>
              <a:ext uri="{FF2B5EF4-FFF2-40B4-BE49-F238E27FC236}">
                <a16:creationId xmlns:a16="http://schemas.microsoft.com/office/drawing/2014/main" id="{3294F778-1E56-47CE-3481-6996B689585A}"/>
              </a:ext>
            </a:extLst>
          </p:cNvPr>
          <p:cNvSpPr>
            <a:spLocks noGrp="1"/>
          </p:cNvSpPr>
          <p:nvPr>
            <p:ph type="sldNum" sz="quarter" idx="5"/>
          </p:nvPr>
        </p:nvSpPr>
        <p:spPr/>
        <p:txBody>
          <a:bodyPr/>
          <a:lstStyle/>
          <a:p>
            <a:fld id="{F416D764-A140-42C7-93CE-51BBC1DC5495}" type="slidenum">
              <a:rPr lang="en-US" smtClean="0"/>
              <a:t>30</a:t>
            </a:fld>
            <a:endParaRPr lang="en-US"/>
          </a:p>
        </p:txBody>
      </p:sp>
    </p:spTree>
    <p:extLst>
      <p:ext uri="{BB962C8B-B14F-4D97-AF65-F5344CB8AC3E}">
        <p14:creationId xmlns:p14="http://schemas.microsoft.com/office/powerpoint/2010/main" val="42062187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FA388-885D-33E8-B065-B0D6BEC9B9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22A3C6-63F6-3907-9549-0569164519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62A3C0-D828-DD12-CB36-E4B682973593}"/>
              </a:ext>
            </a:extLst>
          </p:cNvPr>
          <p:cNvSpPr>
            <a:spLocks noGrp="1"/>
          </p:cNvSpPr>
          <p:nvPr>
            <p:ph type="body" idx="1"/>
          </p:nvPr>
        </p:nvSpPr>
        <p:spPr/>
        <p:txBody>
          <a:bodyPr/>
          <a:lstStyle/>
          <a:p>
            <a:pPr algn="l"/>
            <a:endParaRPr lang="en-US" sz="1200" b="1" dirty="0"/>
          </a:p>
        </p:txBody>
      </p:sp>
      <p:sp>
        <p:nvSpPr>
          <p:cNvPr id="4" name="Slide Number Placeholder 3">
            <a:extLst>
              <a:ext uri="{FF2B5EF4-FFF2-40B4-BE49-F238E27FC236}">
                <a16:creationId xmlns:a16="http://schemas.microsoft.com/office/drawing/2014/main" id="{8F4B5CBC-5731-6B0E-CDAF-0A4BBA5E94E5}"/>
              </a:ext>
            </a:extLst>
          </p:cNvPr>
          <p:cNvSpPr>
            <a:spLocks noGrp="1"/>
          </p:cNvSpPr>
          <p:nvPr>
            <p:ph type="sldNum" sz="quarter" idx="5"/>
          </p:nvPr>
        </p:nvSpPr>
        <p:spPr/>
        <p:txBody>
          <a:bodyPr/>
          <a:lstStyle/>
          <a:p>
            <a:fld id="{F416D764-A140-42C7-93CE-51BBC1DC5495}" type="slidenum">
              <a:rPr lang="en-US" smtClean="0"/>
              <a:t>31</a:t>
            </a:fld>
            <a:endParaRPr lang="en-US"/>
          </a:p>
        </p:txBody>
      </p:sp>
    </p:spTree>
    <p:extLst>
      <p:ext uri="{BB962C8B-B14F-4D97-AF65-F5344CB8AC3E}">
        <p14:creationId xmlns:p14="http://schemas.microsoft.com/office/powerpoint/2010/main" val="8144353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7ED55F-A769-AF98-BECB-854A87A013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7EBA94-CC42-6935-1483-E735DF39C7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DB5347-6D2F-8E47-5EB6-DE07AFF26410}"/>
              </a:ext>
            </a:extLst>
          </p:cNvPr>
          <p:cNvSpPr>
            <a:spLocks noGrp="1"/>
          </p:cNvSpPr>
          <p:nvPr>
            <p:ph type="body" idx="1"/>
          </p:nvPr>
        </p:nvSpPr>
        <p:spPr/>
        <p:txBody>
          <a:bodyPr/>
          <a:lstStyle/>
          <a:p>
            <a:pPr algn="l"/>
            <a:endParaRPr lang="en-US" sz="1200" b="1" dirty="0"/>
          </a:p>
        </p:txBody>
      </p:sp>
      <p:sp>
        <p:nvSpPr>
          <p:cNvPr id="4" name="Slide Number Placeholder 3">
            <a:extLst>
              <a:ext uri="{FF2B5EF4-FFF2-40B4-BE49-F238E27FC236}">
                <a16:creationId xmlns:a16="http://schemas.microsoft.com/office/drawing/2014/main" id="{FB246BED-1347-801C-6CE7-0C197E6A2114}"/>
              </a:ext>
            </a:extLst>
          </p:cNvPr>
          <p:cNvSpPr>
            <a:spLocks noGrp="1"/>
          </p:cNvSpPr>
          <p:nvPr>
            <p:ph type="sldNum" sz="quarter" idx="5"/>
          </p:nvPr>
        </p:nvSpPr>
        <p:spPr/>
        <p:txBody>
          <a:bodyPr/>
          <a:lstStyle/>
          <a:p>
            <a:fld id="{F416D764-A140-42C7-93CE-51BBC1DC5495}" type="slidenum">
              <a:rPr lang="en-US" smtClean="0"/>
              <a:t>32</a:t>
            </a:fld>
            <a:endParaRPr lang="en-US"/>
          </a:p>
        </p:txBody>
      </p:sp>
    </p:spTree>
    <p:extLst>
      <p:ext uri="{BB962C8B-B14F-4D97-AF65-F5344CB8AC3E}">
        <p14:creationId xmlns:p14="http://schemas.microsoft.com/office/powerpoint/2010/main" val="18961376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DA5B70-6EFA-D54F-B952-D36FC36DA2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B89D3C-8145-5A43-8B53-3E33EE81D0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4B8E70-B450-E86D-9132-1E9E331F55D5}"/>
              </a:ext>
            </a:extLst>
          </p:cNvPr>
          <p:cNvSpPr>
            <a:spLocks noGrp="1"/>
          </p:cNvSpPr>
          <p:nvPr>
            <p:ph type="body" idx="1"/>
          </p:nvPr>
        </p:nvSpPr>
        <p:spPr/>
        <p:txBody>
          <a:bodyPr/>
          <a:lstStyle/>
          <a:p>
            <a:pPr algn="l"/>
            <a:endParaRPr lang="en-US" sz="1200" b="1" dirty="0"/>
          </a:p>
        </p:txBody>
      </p:sp>
      <p:sp>
        <p:nvSpPr>
          <p:cNvPr id="4" name="Slide Number Placeholder 3">
            <a:extLst>
              <a:ext uri="{FF2B5EF4-FFF2-40B4-BE49-F238E27FC236}">
                <a16:creationId xmlns:a16="http://schemas.microsoft.com/office/drawing/2014/main" id="{8DCE03F4-C101-A529-47D1-E1CCDE85AD8A}"/>
              </a:ext>
            </a:extLst>
          </p:cNvPr>
          <p:cNvSpPr>
            <a:spLocks noGrp="1"/>
          </p:cNvSpPr>
          <p:nvPr>
            <p:ph type="sldNum" sz="quarter" idx="5"/>
          </p:nvPr>
        </p:nvSpPr>
        <p:spPr/>
        <p:txBody>
          <a:bodyPr/>
          <a:lstStyle/>
          <a:p>
            <a:fld id="{F416D764-A140-42C7-93CE-51BBC1DC5495}" type="slidenum">
              <a:rPr lang="en-US" smtClean="0"/>
              <a:t>33</a:t>
            </a:fld>
            <a:endParaRPr lang="en-US"/>
          </a:p>
        </p:txBody>
      </p:sp>
    </p:spTree>
    <p:extLst>
      <p:ext uri="{BB962C8B-B14F-4D97-AF65-F5344CB8AC3E}">
        <p14:creationId xmlns:p14="http://schemas.microsoft.com/office/powerpoint/2010/main" val="17137909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028778-D243-0CFA-B0DF-C738AD32F5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014ACB-D576-F309-5DB5-56E90646DC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7AEC4E-174B-7F7B-CF78-8C3E18167E5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66BCD02-39ED-77B0-3C08-F8253B968169}"/>
              </a:ext>
            </a:extLst>
          </p:cNvPr>
          <p:cNvSpPr>
            <a:spLocks noGrp="1"/>
          </p:cNvSpPr>
          <p:nvPr>
            <p:ph type="sldNum" sz="quarter" idx="5"/>
          </p:nvPr>
        </p:nvSpPr>
        <p:spPr/>
        <p:txBody>
          <a:bodyPr/>
          <a:lstStyle/>
          <a:p>
            <a:fld id="{F416D764-A140-42C7-93CE-51BBC1DC5495}" type="slidenum">
              <a:rPr lang="en-US" smtClean="0"/>
              <a:t>34</a:t>
            </a:fld>
            <a:endParaRPr lang="en-US"/>
          </a:p>
        </p:txBody>
      </p:sp>
    </p:spTree>
    <p:extLst>
      <p:ext uri="{BB962C8B-B14F-4D97-AF65-F5344CB8AC3E}">
        <p14:creationId xmlns:p14="http://schemas.microsoft.com/office/powerpoint/2010/main" val="17580378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17A274-C8AF-65BC-38C4-768B55447D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B65BF1-1A02-3A34-CCE3-FA347ECF47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C21A90-6903-A604-A50E-6018741C42A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A34A97E-BF3B-5C11-9ADB-94562E668A65}"/>
              </a:ext>
            </a:extLst>
          </p:cNvPr>
          <p:cNvSpPr>
            <a:spLocks noGrp="1"/>
          </p:cNvSpPr>
          <p:nvPr>
            <p:ph type="sldNum" sz="quarter" idx="5"/>
          </p:nvPr>
        </p:nvSpPr>
        <p:spPr/>
        <p:txBody>
          <a:bodyPr/>
          <a:lstStyle/>
          <a:p>
            <a:fld id="{F416D764-A140-42C7-93CE-51BBC1DC5495}" type="slidenum">
              <a:rPr lang="en-US" smtClean="0"/>
              <a:t>35</a:t>
            </a:fld>
            <a:endParaRPr lang="en-US"/>
          </a:p>
        </p:txBody>
      </p:sp>
    </p:spTree>
    <p:extLst>
      <p:ext uri="{BB962C8B-B14F-4D97-AF65-F5344CB8AC3E}">
        <p14:creationId xmlns:p14="http://schemas.microsoft.com/office/powerpoint/2010/main" val="20288639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A887E3-25E3-FA51-64DA-0469246A4E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91F732-93BA-8271-BB28-B4E4223F3A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C9231D-3514-AFEC-8F6B-D80F96044FB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1F0257-34BC-2F96-D578-F0AC44EFAF2B}"/>
              </a:ext>
            </a:extLst>
          </p:cNvPr>
          <p:cNvSpPr>
            <a:spLocks noGrp="1"/>
          </p:cNvSpPr>
          <p:nvPr>
            <p:ph type="sldNum" sz="quarter" idx="5"/>
          </p:nvPr>
        </p:nvSpPr>
        <p:spPr/>
        <p:txBody>
          <a:bodyPr/>
          <a:lstStyle/>
          <a:p>
            <a:fld id="{F416D764-A140-42C7-93CE-51BBC1DC5495}" type="slidenum">
              <a:rPr lang="en-US" smtClean="0"/>
              <a:t>36</a:t>
            </a:fld>
            <a:endParaRPr lang="en-US"/>
          </a:p>
        </p:txBody>
      </p:sp>
    </p:spTree>
    <p:extLst>
      <p:ext uri="{BB962C8B-B14F-4D97-AF65-F5344CB8AC3E}">
        <p14:creationId xmlns:p14="http://schemas.microsoft.com/office/powerpoint/2010/main" val="23459150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48E9DC-5B14-8695-AEB7-52D24D6912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CEA0B7-6CC7-BBCA-4B0A-A53E5F27B5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F30AAC-BA0A-BE0D-59EF-6D308370A64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3CCA38F-D476-1FE9-B084-2AD80F38AB60}"/>
              </a:ext>
            </a:extLst>
          </p:cNvPr>
          <p:cNvSpPr>
            <a:spLocks noGrp="1"/>
          </p:cNvSpPr>
          <p:nvPr>
            <p:ph type="sldNum" sz="quarter" idx="5"/>
          </p:nvPr>
        </p:nvSpPr>
        <p:spPr/>
        <p:txBody>
          <a:bodyPr/>
          <a:lstStyle/>
          <a:p>
            <a:fld id="{F416D764-A140-42C7-93CE-51BBC1DC5495}" type="slidenum">
              <a:rPr lang="en-US" smtClean="0"/>
              <a:t>37</a:t>
            </a:fld>
            <a:endParaRPr lang="en-US"/>
          </a:p>
        </p:txBody>
      </p:sp>
    </p:spTree>
    <p:extLst>
      <p:ext uri="{BB962C8B-B14F-4D97-AF65-F5344CB8AC3E}">
        <p14:creationId xmlns:p14="http://schemas.microsoft.com/office/powerpoint/2010/main" val="5514750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A9185-7C72-923B-F07A-2BF6113A1A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E23FFD-94F7-5130-A130-3D7AA3B077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E5A4BD-E1BD-E020-F761-95934B21BC20}"/>
              </a:ext>
            </a:extLst>
          </p:cNvPr>
          <p:cNvSpPr>
            <a:spLocks noGrp="1"/>
          </p:cNvSpPr>
          <p:nvPr>
            <p:ph type="body" idx="1"/>
          </p:nvPr>
        </p:nvSpPr>
        <p:spPr/>
        <p:txBody>
          <a:bodyPr/>
          <a:lstStyle/>
          <a:p>
            <a:pPr algn="l"/>
            <a:endParaRPr lang="en-US" sz="1200" b="1" dirty="0"/>
          </a:p>
        </p:txBody>
      </p:sp>
      <p:sp>
        <p:nvSpPr>
          <p:cNvPr id="4" name="Slide Number Placeholder 3">
            <a:extLst>
              <a:ext uri="{FF2B5EF4-FFF2-40B4-BE49-F238E27FC236}">
                <a16:creationId xmlns:a16="http://schemas.microsoft.com/office/drawing/2014/main" id="{EC78C2B3-35C0-2C7D-2AF0-628C566F9A66}"/>
              </a:ext>
            </a:extLst>
          </p:cNvPr>
          <p:cNvSpPr>
            <a:spLocks noGrp="1"/>
          </p:cNvSpPr>
          <p:nvPr>
            <p:ph type="sldNum" sz="quarter" idx="5"/>
          </p:nvPr>
        </p:nvSpPr>
        <p:spPr/>
        <p:txBody>
          <a:bodyPr/>
          <a:lstStyle/>
          <a:p>
            <a:fld id="{F416D764-A140-42C7-93CE-51BBC1DC5495}" type="slidenum">
              <a:rPr lang="en-US" smtClean="0"/>
              <a:t>38</a:t>
            </a:fld>
            <a:endParaRPr lang="en-US"/>
          </a:p>
        </p:txBody>
      </p:sp>
    </p:spTree>
    <p:extLst>
      <p:ext uri="{BB962C8B-B14F-4D97-AF65-F5344CB8AC3E}">
        <p14:creationId xmlns:p14="http://schemas.microsoft.com/office/powerpoint/2010/main" val="23973969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35847-3A9E-3F8F-C047-BD4C34D79B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BF0C90-96D8-633A-C6FC-F2AC233914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790983-9D25-9208-97E7-1CE3265A2BC5}"/>
              </a:ext>
            </a:extLst>
          </p:cNvPr>
          <p:cNvSpPr>
            <a:spLocks noGrp="1"/>
          </p:cNvSpPr>
          <p:nvPr>
            <p:ph type="body" idx="1"/>
          </p:nvPr>
        </p:nvSpPr>
        <p:spPr/>
        <p:txBody>
          <a:bodyPr/>
          <a:lstStyle/>
          <a:p>
            <a:pPr algn="l"/>
            <a:endParaRPr lang="en-US" sz="1200" b="1" dirty="0"/>
          </a:p>
        </p:txBody>
      </p:sp>
      <p:sp>
        <p:nvSpPr>
          <p:cNvPr id="4" name="Slide Number Placeholder 3">
            <a:extLst>
              <a:ext uri="{FF2B5EF4-FFF2-40B4-BE49-F238E27FC236}">
                <a16:creationId xmlns:a16="http://schemas.microsoft.com/office/drawing/2014/main" id="{A378C16D-87AB-7A93-5B86-7951485FF707}"/>
              </a:ext>
            </a:extLst>
          </p:cNvPr>
          <p:cNvSpPr>
            <a:spLocks noGrp="1"/>
          </p:cNvSpPr>
          <p:nvPr>
            <p:ph type="sldNum" sz="quarter" idx="5"/>
          </p:nvPr>
        </p:nvSpPr>
        <p:spPr/>
        <p:txBody>
          <a:bodyPr/>
          <a:lstStyle/>
          <a:p>
            <a:fld id="{F416D764-A140-42C7-93CE-51BBC1DC5495}" type="slidenum">
              <a:rPr lang="en-US" smtClean="0"/>
              <a:t>39</a:t>
            </a:fld>
            <a:endParaRPr lang="en-US"/>
          </a:p>
        </p:txBody>
      </p:sp>
    </p:spTree>
    <p:extLst>
      <p:ext uri="{BB962C8B-B14F-4D97-AF65-F5344CB8AC3E}">
        <p14:creationId xmlns:p14="http://schemas.microsoft.com/office/powerpoint/2010/main" val="5952563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98017A-977F-CB1B-9C5C-99787BFD0D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E777DB-7E4F-7E29-E9B5-0553577E7A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50C1C0-1AE6-8AB8-0BA6-8441C56F33DE}"/>
              </a:ext>
            </a:extLst>
          </p:cNvPr>
          <p:cNvSpPr>
            <a:spLocks noGrp="1"/>
          </p:cNvSpPr>
          <p:nvPr>
            <p:ph type="body" idx="1"/>
          </p:nvPr>
        </p:nvSpPr>
        <p:spPr/>
        <p:txBody>
          <a:bodyPr/>
          <a:lstStyle/>
          <a:p>
            <a:pPr algn="l"/>
            <a:endParaRPr lang="en-US" sz="1200" b="1" dirty="0"/>
          </a:p>
        </p:txBody>
      </p:sp>
      <p:sp>
        <p:nvSpPr>
          <p:cNvPr id="4" name="Slide Number Placeholder 3">
            <a:extLst>
              <a:ext uri="{FF2B5EF4-FFF2-40B4-BE49-F238E27FC236}">
                <a16:creationId xmlns:a16="http://schemas.microsoft.com/office/drawing/2014/main" id="{6D649DBD-AD96-34AB-1E94-AE18C7F1AF09}"/>
              </a:ext>
            </a:extLst>
          </p:cNvPr>
          <p:cNvSpPr>
            <a:spLocks noGrp="1"/>
          </p:cNvSpPr>
          <p:nvPr>
            <p:ph type="sldNum" sz="quarter" idx="5"/>
          </p:nvPr>
        </p:nvSpPr>
        <p:spPr/>
        <p:txBody>
          <a:bodyPr/>
          <a:lstStyle/>
          <a:p>
            <a:fld id="{F416D764-A140-42C7-93CE-51BBC1DC5495}" type="slidenum">
              <a:rPr lang="en-US" smtClean="0"/>
              <a:t>40</a:t>
            </a:fld>
            <a:endParaRPr lang="en-US"/>
          </a:p>
        </p:txBody>
      </p:sp>
    </p:spTree>
    <p:extLst>
      <p:ext uri="{BB962C8B-B14F-4D97-AF65-F5344CB8AC3E}">
        <p14:creationId xmlns:p14="http://schemas.microsoft.com/office/powerpoint/2010/main" val="381207624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C492C-483C-AFC7-FD0F-CBA43F3467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83A282-E968-E034-155A-28CC2B7227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66BF5F-B582-C2E6-0232-E90D03BCDB72}"/>
              </a:ext>
            </a:extLst>
          </p:cNvPr>
          <p:cNvSpPr>
            <a:spLocks noGrp="1"/>
          </p:cNvSpPr>
          <p:nvPr>
            <p:ph type="body" idx="1"/>
          </p:nvPr>
        </p:nvSpPr>
        <p:spPr/>
        <p:txBody>
          <a:bodyPr/>
          <a:lstStyle/>
          <a:p>
            <a:pPr algn="l"/>
            <a:endParaRPr lang="en-US" sz="1200" b="1" dirty="0"/>
          </a:p>
        </p:txBody>
      </p:sp>
      <p:sp>
        <p:nvSpPr>
          <p:cNvPr id="4" name="Slide Number Placeholder 3">
            <a:extLst>
              <a:ext uri="{FF2B5EF4-FFF2-40B4-BE49-F238E27FC236}">
                <a16:creationId xmlns:a16="http://schemas.microsoft.com/office/drawing/2014/main" id="{C44E72F5-649E-F18C-DC15-DE032C92F830}"/>
              </a:ext>
            </a:extLst>
          </p:cNvPr>
          <p:cNvSpPr>
            <a:spLocks noGrp="1"/>
          </p:cNvSpPr>
          <p:nvPr>
            <p:ph type="sldNum" sz="quarter" idx="5"/>
          </p:nvPr>
        </p:nvSpPr>
        <p:spPr/>
        <p:txBody>
          <a:bodyPr/>
          <a:lstStyle/>
          <a:p>
            <a:fld id="{F416D764-A140-42C7-93CE-51BBC1DC5495}" type="slidenum">
              <a:rPr lang="en-US" smtClean="0"/>
              <a:t>41</a:t>
            </a:fld>
            <a:endParaRPr lang="en-US"/>
          </a:p>
        </p:txBody>
      </p:sp>
    </p:spTree>
    <p:extLst>
      <p:ext uri="{BB962C8B-B14F-4D97-AF65-F5344CB8AC3E}">
        <p14:creationId xmlns:p14="http://schemas.microsoft.com/office/powerpoint/2010/main" val="3392964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1F16B8-4A9E-602E-C7F3-D0ADEFDCE2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699889-9F35-A224-B819-E020232177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339C0D-0B57-4F54-D8A4-2C5AEECAD327}"/>
              </a:ext>
            </a:extLst>
          </p:cNvPr>
          <p:cNvSpPr>
            <a:spLocks noGrp="1"/>
          </p:cNvSpPr>
          <p:nvPr>
            <p:ph type="body" idx="1"/>
          </p:nvPr>
        </p:nvSpPr>
        <p:spPr/>
        <p:txBody>
          <a:bodyPr/>
          <a:lstStyle/>
          <a:p>
            <a:pPr algn="l"/>
            <a:endParaRPr lang="en-US" sz="1200" b="1" dirty="0"/>
          </a:p>
        </p:txBody>
      </p:sp>
      <p:sp>
        <p:nvSpPr>
          <p:cNvPr id="4" name="Slide Number Placeholder 3">
            <a:extLst>
              <a:ext uri="{FF2B5EF4-FFF2-40B4-BE49-F238E27FC236}">
                <a16:creationId xmlns:a16="http://schemas.microsoft.com/office/drawing/2014/main" id="{DC6BFBA2-ADCC-1AA6-589D-4D1272CA340A}"/>
              </a:ext>
            </a:extLst>
          </p:cNvPr>
          <p:cNvSpPr>
            <a:spLocks noGrp="1"/>
          </p:cNvSpPr>
          <p:nvPr>
            <p:ph type="sldNum" sz="quarter" idx="5"/>
          </p:nvPr>
        </p:nvSpPr>
        <p:spPr/>
        <p:txBody>
          <a:bodyPr/>
          <a:lstStyle/>
          <a:p>
            <a:fld id="{F416D764-A140-42C7-93CE-51BBC1DC5495}" type="slidenum">
              <a:rPr lang="en-US" smtClean="0"/>
              <a:t>42</a:t>
            </a:fld>
            <a:endParaRPr lang="en-US"/>
          </a:p>
        </p:txBody>
      </p:sp>
    </p:spTree>
    <p:extLst>
      <p:ext uri="{BB962C8B-B14F-4D97-AF65-F5344CB8AC3E}">
        <p14:creationId xmlns:p14="http://schemas.microsoft.com/office/powerpoint/2010/main" val="280060573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8FBE5-19BB-45E8-AD8E-119EB2E205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F1D854-98DB-FCD8-8C1F-A6DF4FADA3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5E4318-C40C-FB75-F2E6-09B25D1BECA2}"/>
              </a:ext>
            </a:extLst>
          </p:cNvPr>
          <p:cNvSpPr>
            <a:spLocks noGrp="1"/>
          </p:cNvSpPr>
          <p:nvPr>
            <p:ph type="body" idx="1"/>
          </p:nvPr>
        </p:nvSpPr>
        <p:spPr/>
        <p:txBody>
          <a:bodyPr/>
          <a:lstStyle/>
          <a:p>
            <a:pPr algn="l"/>
            <a:endParaRPr lang="en-US" sz="1200" b="1" dirty="0"/>
          </a:p>
        </p:txBody>
      </p:sp>
      <p:sp>
        <p:nvSpPr>
          <p:cNvPr id="4" name="Slide Number Placeholder 3">
            <a:extLst>
              <a:ext uri="{FF2B5EF4-FFF2-40B4-BE49-F238E27FC236}">
                <a16:creationId xmlns:a16="http://schemas.microsoft.com/office/drawing/2014/main" id="{C2C89C75-D05D-BD7D-BD38-53FE14FB1824}"/>
              </a:ext>
            </a:extLst>
          </p:cNvPr>
          <p:cNvSpPr>
            <a:spLocks noGrp="1"/>
          </p:cNvSpPr>
          <p:nvPr>
            <p:ph type="sldNum" sz="quarter" idx="5"/>
          </p:nvPr>
        </p:nvSpPr>
        <p:spPr/>
        <p:txBody>
          <a:bodyPr/>
          <a:lstStyle/>
          <a:p>
            <a:fld id="{F416D764-A140-42C7-93CE-51BBC1DC5495}" type="slidenum">
              <a:rPr lang="en-US" smtClean="0"/>
              <a:t>43</a:t>
            </a:fld>
            <a:endParaRPr lang="en-US"/>
          </a:p>
        </p:txBody>
      </p:sp>
    </p:spTree>
    <p:extLst>
      <p:ext uri="{BB962C8B-B14F-4D97-AF65-F5344CB8AC3E}">
        <p14:creationId xmlns:p14="http://schemas.microsoft.com/office/powerpoint/2010/main" val="355856396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B73C7-E23B-8CEA-2765-2F269A483D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B2059E-4959-3DE9-6EBE-1F8D8DB042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24BCE7-EC38-65FD-F60A-B4D3EF1A13EA}"/>
              </a:ext>
            </a:extLst>
          </p:cNvPr>
          <p:cNvSpPr>
            <a:spLocks noGrp="1"/>
          </p:cNvSpPr>
          <p:nvPr>
            <p:ph type="body" idx="1"/>
          </p:nvPr>
        </p:nvSpPr>
        <p:spPr/>
        <p:txBody>
          <a:bodyPr/>
          <a:lstStyle/>
          <a:p>
            <a:pPr algn="l"/>
            <a:endParaRPr lang="en-US" sz="1200" b="1" dirty="0"/>
          </a:p>
        </p:txBody>
      </p:sp>
      <p:sp>
        <p:nvSpPr>
          <p:cNvPr id="4" name="Slide Number Placeholder 3">
            <a:extLst>
              <a:ext uri="{FF2B5EF4-FFF2-40B4-BE49-F238E27FC236}">
                <a16:creationId xmlns:a16="http://schemas.microsoft.com/office/drawing/2014/main" id="{17FAB208-2403-927B-D829-A065094A7675}"/>
              </a:ext>
            </a:extLst>
          </p:cNvPr>
          <p:cNvSpPr>
            <a:spLocks noGrp="1"/>
          </p:cNvSpPr>
          <p:nvPr>
            <p:ph type="sldNum" sz="quarter" idx="5"/>
          </p:nvPr>
        </p:nvSpPr>
        <p:spPr/>
        <p:txBody>
          <a:bodyPr/>
          <a:lstStyle/>
          <a:p>
            <a:fld id="{F416D764-A140-42C7-93CE-51BBC1DC5495}" type="slidenum">
              <a:rPr lang="en-US" smtClean="0"/>
              <a:t>44</a:t>
            </a:fld>
            <a:endParaRPr lang="en-US"/>
          </a:p>
        </p:txBody>
      </p:sp>
    </p:spTree>
    <p:extLst>
      <p:ext uri="{BB962C8B-B14F-4D97-AF65-F5344CB8AC3E}">
        <p14:creationId xmlns:p14="http://schemas.microsoft.com/office/powerpoint/2010/main" val="137782392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1292B-046D-9F91-EFCD-FBF102D64C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831BA5-CBF2-74A0-45BE-AB9EFAD7A1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2F6D23-95D6-6A56-0E9B-952F973801FF}"/>
              </a:ext>
            </a:extLst>
          </p:cNvPr>
          <p:cNvSpPr>
            <a:spLocks noGrp="1"/>
          </p:cNvSpPr>
          <p:nvPr>
            <p:ph type="body" idx="1"/>
          </p:nvPr>
        </p:nvSpPr>
        <p:spPr/>
        <p:txBody>
          <a:bodyPr/>
          <a:lstStyle/>
          <a:p>
            <a:pPr algn="l"/>
            <a:endParaRPr lang="en-US" sz="1200" b="1" dirty="0"/>
          </a:p>
        </p:txBody>
      </p:sp>
      <p:sp>
        <p:nvSpPr>
          <p:cNvPr id="4" name="Slide Number Placeholder 3">
            <a:extLst>
              <a:ext uri="{FF2B5EF4-FFF2-40B4-BE49-F238E27FC236}">
                <a16:creationId xmlns:a16="http://schemas.microsoft.com/office/drawing/2014/main" id="{3337B40E-B5D8-099E-EDCC-23F5B0A2330A}"/>
              </a:ext>
            </a:extLst>
          </p:cNvPr>
          <p:cNvSpPr>
            <a:spLocks noGrp="1"/>
          </p:cNvSpPr>
          <p:nvPr>
            <p:ph type="sldNum" sz="quarter" idx="5"/>
          </p:nvPr>
        </p:nvSpPr>
        <p:spPr/>
        <p:txBody>
          <a:bodyPr/>
          <a:lstStyle/>
          <a:p>
            <a:fld id="{F416D764-A140-42C7-93CE-51BBC1DC5495}" type="slidenum">
              <a:rPr lang="en-US" smtClean="0"/>
              <a:t>45</a:t>
            </a:fld>
            <a:endParaRPr lang="en-US"/>
          </a:p>
        </p:txBody>
      </p:sp>
    </p:spTree>
    <p:extLst>
      <p:ext uri="{BB962C8B-B14F-4D97-AF65-F5344CB8AC3E}">
        <p14:creationId xmlns:p14="http://schemas.microsoft.com/office/powerpoint/2010/main" val="316160042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3C01B-AC48-4FD5-5AF7-98C1CDD4F9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25F9D0-4991-5850-97DA-451A84358B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2E927F-4A7A-C1E1-79C7-84FCC519BBE0}"/>
              </a:ext>
            </a:extLst>
          </p:cNvPr>
          <p:cNvSpPr>
            <a:spLocks noGrp="1"/>
          </p:cNvSpPr>
          <p:nvPr>
            <p:ph type="body" idx="1"/>
          </p:nvPr>
        </p:nvSpPr>
        <p:spPr/>
        <p:txBody>
          <a:bodyPr/>
          <a:lstStyle/>
          <a:p>
            <a:pPr algn="l"/>
            <a:endParaRPr lang="en-US" sz="1200" b="1" dirty="0"/>
          </a:p>
        </p:txBody>
      </p:sp>
      <p:sp>
        <p:nvSpPr>
          <p:cNvPr id="4" name="Slide Number Placeholder 3">
            <a:extLst>
              <a:ext uri="{FF2B5EF4-FFF2-40B4-BE49-F238E27FC236}">
                <a16:creationId xmlns:a16="http://schemas.microsoft.com/office/drawing/2014/main" id="{FC33B92C-B64A-9E7D-07C3-BD2AFACC5ECE}"/>
              </a:ext>
            </a:extLst>
          </p:cNvPr>
          <p:cNvSpPr>
            <a:spLocks noGrp="1"/>
          </p:cNvSpPr>
          <p:nvPr>
            <p:ph type="sldNum" sz="quarter" idx="5"/>
          </p:nvPr>
        </p:nvSpPr>
        <p:spPr/>
        <p:txBody>
          <a:bodyPr/>
          <a:lstStyle/>
          <a:p>
            <a:fld id="{F416D764-A140-42C7-93CE-51BBC1DC5495}" type="slidenum">
              <a:rPr lang="en-US" smtClean="0"/>
              <a:t>46</a:t>
            </a:fld>
            <a:endParaRPr lang="en-US"/>
          </a:p>
        </p:txBody>
      </p:sp>
    </p:spTree>
    <p:extLst>
      <p:ext uri="{BB962C8B-B14F-4D97-AF65-F5344CB8AC3E}">
        <p14:creationId xmlns:p14="http://schemas.microsoft.com/office/powerpoint/2010/main" val="92636505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6433C-EA1E-1EC7-C7FF-9CC935DF9D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AA12C3-F53B-4841-C65D-D9E0D1175E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D8E2DA-A002-D7DC-8949-45F9A335A9BE}"/>
              </a:ext>
            </a:extLst>
          </p:cNvPr>
          <p:cNvSpPr>
            <a:spLocks noGrp="1"/>
          </p:cNvSpPr>
          <p:nvPr>
            <p:ph type="body" idx="1"/>
          </p:nvPr>
        </p:nvSpPr>
        <p:spPr/>
        <p:txBody>
          <a:bodyPr/>
          <a:lstStyle/>
          <a:p>
            <a:pPr algn="l"/>
            <a:endParaRPr lang="en-US" sz="1200" b="1" dirty="0"/>
          </a:p>
        </p:txBody>
      </p:sp>
      <p:sp>
        <p:nvSpPr>
          <p:cNvPr id="4" name="Slide Number Placeholder 3">
            <a:extLst>
              <a:ext uri="{FF2B5EF4-FFF2-40B4-BE49-F238E27FC236}">
                <a16:creationId xmlns:a16="http://schemas.microsoft.com/office/drawing/2014/main" id="{26789B94-C5D4-BE22-4369-5AE88DF24DE2}"/>
              </a:ext>
            </a:extLst>
          </p:cNvPr>
          <p:cNvSpPr>
            <a:spLocks noGrp="1"/>
          </p:cNvSpPr>
          <p:nvPr>
            <p:ph type="sldNum" sz="quarter" idx="5"/>
          </p:nvPr>
        </p:nvSpPr>
        <p:spPr/>
        <p:txBody>
          <a:bodyPr/>
          <a:lstStyle/>
          <a:p>
            <a:fld id="{F416D764-A140-42C7-93CE-51BBC1DC5495}" type="slidenum">
              <a:rPr lang="en-US" smtClean="0"/>
              <a:t>47</a:t>
            </a:fld>
            <a:endParaRPr lang="en-US"/>
          </a:p>
        </p:txBody>
      </p:sp>
    </p:spTree>
    <p:extLst>
      <p:ext uri="{BB962C8B-B14F-4D97-AF65-F5344CB8AC3E}">
        <p14:creationId xmlns:p14="http://schemas.microsoft.com/office/powerpoint/2010/main" val="32166621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558B65-82AE-6A92-447C-87E04D6C3F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80217E-E42A-6E5A-69C4-6D0286B110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000DDB-1725-64CA-E0B1-96309599F29D}"/>
              </a:ext>
            </a:extLst>
          </p:cNvPr>
          <p:cNvSpPr>
            <a:spLocks noGrp="1"/>
          </p:cNvSpPr>
          <p:nvPr>
            <p:ph type="body" idx="1"/>
          </p:nvPr>
        </p:nvSpPr>
        <p:spPr/>
        <p:txBody>
          <a:bodyPr/>
          <a:lstStyle/>
          <a:p>
            <a:pPr algn="l"/>
            <a:endParaRPr lang="en-US" sz="1200" b="1" dirty="0"/>
          </a:p>
        </p:txBody>
      </p:sp>
      <p:sp>
        <p:nvSpPr>
          <p:cNvPr id="4" name="Slide Number Placeholder 3">
            <a:extLst>
              <a:ext uri="{FF2B5EF4-FFF2-40B4-BE49-F238E27FC236}">
                <a16:creationId xmlns:a16="http://schemas.microsoft.com/office/drawing/2014/main" id="{DA465A65-8A55-FEC2-D05C-39CDDAC67B5E}"/>
              </a:ext>
            </a:extLst>
          </p:cNvPr>
          <p:cNvSpPr>
            <a:spLocks noGrp="1"/>
          </p:cNvSpPr>
          <p:nvPr>
            <p:ph type="sldNum" sz="quarter" idx="5"/>
          </p:nvPr>
        </p:nvSpPr>
        <p:spPr/>
        <p:txBody>
          <a:bodyPr/>
          <a:lstStyle/>
          <a:p>
            <a:fld id="{F416D764-A140-42C7-93CE-51BBC1DC5495}" type="slidenum">
              <a:rPr lang="en-US" smtClean="0"/>
              <a:t>48</a:t>
            </a:fld>
            <a:endParaRPr lang="en-US"/>
          </a:p>
        </p:txBody>
      </p:sp>
    </p:spTree>
    <p:extLst>
      <p:ext uri="{BB962C8B-B14F-4D97-AF65-F5344CB8AC3E}">
        <p14:creationId xmlns:p14="http://schemas.microsoft.com/office/powerpoint/2010/main" val="141168991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7244E9-49F4-6DE5-AC6F-D0C9615300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7332C6-FC52-43FC-82B8-156B5A59F3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0E83C1-7CD7-BEDE-D95C-620D05895D27}"/>
              </a:ext>
            </a:extLst>
          </p:cNvPr>
          <p:cNvSpPr>
            <a:spLocks noGrp="1"/>
          </p:cNvSpPr>
          <p:nvPr>
            <p:ph type="body" idx="1"/>
          </p:nvPr>
        </p:nvSpPr>
        <p:spPr/>
        <p:txBody>
          <a:bodyPr/>
          <a:lstStyle/>
          <a:p>
            <a:pPr algn="l"/>
            <a:r>
              <a:rPr lang="en-US" dirty="0"/>
              <a:t>There it is. Production-ready RIPE database objects. Generated in under 2 minutes.</a:t>
            </a:r>
            <a:endParaRPr lang="en-US" sz="1200" b="1" dirty="0"/>
          </a:p>
        </p:txBody>
      </p:sp>
      <p:sp>
        <p:nvSpPr>
          <p:cNvPr id="4" name="Slide Number Placeholder 3">
            <a:extLst>
              <a:ext uri="{FF2B5EF4-FFF2-40B4-BE49-F238E27FC236}">
                <a16:creationId xmlns:a16="http://schemas.microsoft.com/office/drawing/2014/main" id="{E34EBED7-1524-0A68-8B48-5C3428AACCD7}"/>
              </a:ext>
            </a:extLst>
          </p:cNvPr>
          <p:cNvSpPr>
            <a:spLocks noGrp="1"/>
          </p:cNvSpPr>
          <p:nvPr>
            <p:ph type="sldNum" sz="quarter" idx="5"/>
          </p:nvPr>
        </p:nvSpPr>
        <p:spPr/>
        <p:txBody>
          <a:bodyPr/>
          <a:lstStyle/>
          <a:p>
            <a:fld id="{F416D764-A140-42C7-93CE-51BBC1DC5495}" type="slidenum">
              <a:rPr lang="en-US" smtClean="0"/>
              <a:t>49</a:t>
            </a:fld>
            <a:endParaRPr lang="en-US"/>
          </a:p>
        </p:txBody>
      </p:sp>
    </p:spTree>
    <p:extLst>
      <p:ext uri="{BB962C8B-B14F-4D97-AF65-F5344CB8AC3E}">
        <p14:creationId xmlns:p14="http://schemas.microsoft.com/office/powerpoint/2010/main" val="5965955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E607C-0F56-4BB5-E3BC-0FAECF75F2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8ADE9E-DE52-9ADB-447F-9EBC4439D2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DDBD0C-A929-1F3D-4634-25A53C8F6536}"/>
              </a:ext>
            </a:extLst>
          </p:cNvPr>
          <p:cNvSpPr>
            <a:spLocks noGrp="1"/>
          </p:cNvSpPr>
          <p:nvPr>
            <p:ph type="body" idx="1"/>
          </p:nvPr>
        </p:nvSpPr>
        <p:spPr/>
        <p:txBody>
          <a:bodyPr/>
          <a:lstStyle/>
          <a:p>
            <a:r>
              <a:rPr lang="en-US" b="1" dirty="0"/>
              <a:t>A complete IPv6 addressing hierarchy</a:t>
            </a:r>
            <a:r>
              <a:rPr lang="en-US" dirty="0"/>
              <a:t> designed with AI assistance—work that typically takes days or weeks, done in minutes.</a:t>
            </a:r>
          </a:p>
        </p:txBody>
      </p:sp>
      <p:sp>
        <p:nvSpPr>
          <p:cNvPr id="4" name="Slide Number Placeholder 3">
            <a:extLst>
              <a:ext uri="{FF2B5EF4-FFF2-40B4-BE49-F238E27FC236}">
                <a16:creationId xmlns:a16="http://schemas.microsoft.com/office/drawing/2014/main" id="{F941A09C-479D-4323-ED5D-4F8AF2E33B7F}"/>
              </a:ext>
            </a:extLst>
          </p:cNvPr>
          <p:cNvSpPr>
            <a:spLocks noGrp="1"/>
          </p:cNvSpPr>
          <p:nvPr>
            <p:ph type="sldNum" sz="quarter" idx="5"/>
          </p:nvPr>
        </p:nvSpPr>
        <p:spPr/>
        <p:txBody>
          <a:bodyPr/>
          <a:lstStyle/>
          <a:p>
            <a:fld id="{F416D764-A140-42C7-93CE-51BBC1DC5495}" type="slidenum">
              <a:rPr lang="en-US" smtClean="0"/>
              <a:t>50</a:t>
            </a:fld>
            <a:endParaRPr lang="en-US"/>
          </a:p>
        </p:txBody>
      </p:sp>
    </p:spTree>
    <p:extLst>
      <p:ext uri="{BB962C8B-B14F-4D97-AF65-F5344CB8AC3E}">
        <p14:creationId xmlns:p14="http://schemas.microsoft.com/office/powerpoint/2010/main" val="39725546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D7CEC-58A4-B80D-7DB5-C3981144CC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10CF73-0BF1-6133-63E3-272260C37F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74E996-8E42-6AEE-3A2F-4BC507A95458}"/>
              </a:ext>
            </a:extLst>
          </p:cNvPr>
          <p:cNvSpPr>
            <a:spLocks noGrp="1"/>
          </p:cNvSpPr>
          <p:nvPr>
            <p:ph type="body" idx="1"/>
          </p:nvPr>
        </p:nvSpPr>
        <p:spPr/>
        <p:txBody>
          <a:bodyPr/>
          <a:lstStyle/>
          <a:p>
            <a:r>
              <a:rPr lang="en-US" b="1" dirty="0"/>
              <a:t>A complete IPv6 addressing hierarchy</a:t>
            </a:r>
            <a:r>
              <a:rPr lang="en-US" dirty="0"/>
              <a:t> designed with AI assistance—work that typically takes days or weeks, done in minutes.</a:t>
            </a:r>
          </a:p>
        </p:txBody>
      </p:sp>
      <p:sp>
        <p:nvSpPr>
          <p:cNvPr id="4" name="Slide Number Placeholder 3">
            <a:extLst>
              <a:ext uri="{FF2B5EF4-FFF2-40B4-BE49-F238E27FC236}">
                <a16:creationId xmlns:a16="http://schemas.microsoft.com/office/drawing/2014/main" id="{E2C03ABD-ECDE-2358-9718-13FE631229F9}"/>
              </a:ext>
            </a:extLst>
          </p:cNvPr>
          <p:cNvSpPr>
            <a:spLocks noGrp="1"/>
          </p:cNvSpPr>
          <p:nvPr>
            <p:ph type="sldNum" sz="quarter" idx="5"/>
          </p:nvPr>
        </p:nvSpPr>
        <p:spPr/>
        <p:txBody>
          <a:bodyPr/>
          <a:lstStyle/>
          <a:p>
            <a:fld id="{F416D764-A140-42C7-93CE-51BBC1DC5495}" type="slidenum">
              <a:rPr lang="en-US" smtClean="0"/>
              <a:t>51</a:t>
            </a:fld>
            <a:endParaRPr lang="en-US"/>
          </a:p>
        </p:txBody>
      </p:sp>
    </p:spTree>
    <p:extLst>
      <p:ext uri="{BB962C8B-B14F-4D97-AF65-F5344CB8AC3E}">
        <p14:creationId xmlns:p14="http://schemas.microsoft.com/office/powerpoint/2010/main" val="169183153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FEB017-EBE6-F184-001C-359C6A7874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EDD5A0-2FAF-55BB-9C55-321A1EDAE3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EC83FE-C3B4-73ED-963E-F9BDEF0157A3}"/>
              </a:ext>
            </a:extLst>
          </p:cNvPr>
          <p:cNvSpPr>
            <a:spLocks noGrp="1"/>
          </p:cNvSpPr>
          <p:nvPr>
            <p:ph type="body" idx="1"/>
          </p:nvPr>
        </p:nvSpPr>
        <p:spPr/>
        <p:txBody>
          <a:bodyPr/>
          <a:lstStyle/>
          <a:p>
            <a:r>
              <a:rPr lang="en-US" b="1" dirty="0"/>
              <a:t>Production-ready configurations</a:t>
            </a:r>
            <a:r>
              <a:rPr lang="en-US" dirty="0"/>
              <a:t> Generated configuration across multiple routers with complex IPv6 implementation.</a:t>
            </a:r>
          </a:p>
        </p:txBody>
      </p:sp>
      <p:sp>
        <p:nvSpPr>
          <p:cNvPr id="4" name="Slide Number Placeholder 3">
            <a:extLst>
              <a:ext uri="{FF2B5EF4-FFF2-40B4-BE49-F238E27FC236}">
                <a16:creationId xmlns:a16="http://schemas.microsoft.com/office/drawing/2014/main" id="{F6A1E679-8D2F-2DF3-A54A-A2ECE10399A8}"/>
              </a:ext>
            </a:extLst>
          </p:cNvPr>
          <p:cNvSpPr>
            <a:spLocks noGrp="1"/>
          </p:cNvSpPr>
          <p:nvPr>
            <p:ph type="sldNum" sz="quarter" idx="5"/>
          </p:nvPr>
        </p:nvSpPr>
        <p:spPr/>
        <p:txBody>
          <a:bodyPr/>
          <a:lstStyle/>
          <a:p>
            <a:fld id="{F416D764-A140-42C7-93CE-51BBC1DC5495}" type="slidenum">
              <a:rPr lang="en-US" smtClean="0"/>
              <a:t>52</a:t>
            </a:fld>
            <a:endParaRPr lang="en-US"/>
          </a:p>
        </p:txBody>
      </p:sp>
    </p:spTree>
    <p:extLst>
      <p:ext uri="{BB962C8B-B14F-4D97-AF65-F5344CB8AC3E}">
        <p14:creationId xmlns:p14="http://schemas.microsoft.com/office/powerpoint/2010/main" val="77438104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4CB44-D92E-8543-0459-611A5F2A05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103172-DC4B-91A9-8BCA-C4D68F98EC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0F0AD2-E4AA-61AB-CBA7-8D37DA81BF00}"/>
              </a:ext>
            </a:extLst>
          </p:cNvPr>
          <p:cNvSpPr>
            <a:spLocks noGrp="1"/>
          </p:cNvSpPr>
          <p:nvPr>
            <p:ph type="body" idx="1"/>
          </p:nvPr>
        </p:nvSpPr>
        <p:spPr/>
        <p:txBody>
          <a:bodyPr/>
          <a:lstStyle/>
          <a:p>
            <a:r>
              <a:rPr lang="en-US" b="1" dirty="0"/>
              <a:t>RIPE database objects</a:t>
            </a:r>
            <a:r>
              <a:rPr lang="en-US" dirty="0"/>
              <a:t> perfectly formatted, compliant, ready for submission—eliminating the tedious manual work and error-prone syntax issues.</a:t>
            </a:r>
            <a:br>
              <a:rPr lang="en-US" dirty="0"/>
            </a:br>
            <a:br>
              <a:rPr lang="en-US" dirty="0"/>
            </a:br>
            <a:r>
              <a:rPr lang="en-US" dirty="0"/>
              <a:t>Extensive experience is not required. You don't need to initially hire expensive consultants. You don't need to send your entire team for six months of training.</a:t>
            </a:r>
          </a:p>
          <a:p>
            <a:r>
              <a:rPr lang="en-US" b="1" dirty="0"/>
              <a:t>Junior engineers with AI assistance can now design like seasoned architects. Small teams can accomplish what used to require entire departments.</a:t>
            </a:r>
            <a:endParaRPr lang="en-US" dirty="0"/>
          </a:p>
          <a:p>
            <a:r>
              <a:rPr lang="en-US" dirty="0"/>
              <a:t>This is the great equalizer for our industry."</a:t>
            </a:r>
          </a:p>
          <a:p>
            <a:endParaRPr lang="en-US" dirty="0"/>
          </a:p>
        </p:txBody>
      </p:sp>
      <p:sp>
        <p:nvSpPr>
          <p:cNvPr id="4" name="Slide Number Placeholder 3">
            <a:extLst>
              <a:ext uri="{FF2B5EF4-FFF2-40B4-BE49-F238E27FC236}">
                <a16:creationId xmlns:a16="http://schemas.microsoft.com/office/drawing/2014/main" id="{7ABB21BB-5BF6-44DF-ACCD-8E88C694E6F0}"/>
              </a:ext>
            </a:extLst>
          </p:cNvPr>
          <p:cNvSpPr>
            <a:spLocks noGrp="1"/>
          </p:cNvSpPr>
          <p:nvPr>
            <p:ph type="sldNum" sz="quarter" idx="5"/>
          </p:nvPr>
        </p:nvSpPr>
        <p:spPr/>
        <p:txBody>
          <a:bodyPr/>
          <a:lstStyle/>
          <a:p>
            <a:fld id="{F416D764-A140-42C7-93CE-51BBC1DC5495}" type="slidenum">
              <a:rPr lang="en-US" smtClean="0"/>
              <a:t>53</a:t>
            </a:fld>
            <a:endParaRPr lang="en-US"/>
          </a:p>
        </p:txBody>
      </p:sp>
    </p:spTree>
    <p:extLst>
      <p:ext uri="{BB962C8B-B14F-4D97-AF65-F5344CB8AC3E}">
        <p14:creationId xmlns:p14="http://schemas.microsoft.com/office/powerpoint/2010/main" val="389623449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BA5DD-92FB-B97E-F5FA-0EB9C60283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0C4F90-0A77-5C8A-3A2F-C55610CAF7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E8A7C6-B0D9-AC74-9110-F6CF1DD6F157}"/>
              </a:ext>
            </a:extLst>
          </p:cNvPr>
          <p:cNvSpPr>
            <a:spLocks noGrp="1"/>
          </p:cNvSpPr>
          <p:nvPr>
            <p:ph type="body" idx="1"/>
          </p:nvPr>
        </p:nvSpPr>
        <p:spPr/>
        <p:txBody>
          <a:bodyPr/>
          <a:lstStyle/>
          <a:p>
            <a:pPr algn="l"/>
            <a:endParaRPr lang="en-US" sz="1200" b="1" dirty="0"/>
          </a:p>
        </p:txBody>
      </p:sp>
      <p:sp>
        <p:nvSpPr>
          <p:cNvPr id="4" name="Slide Number Placeholder 3">
            <a:extLst>
              <a:ext uri="{FF2B5EF4-FFF2-40B4-BE49-F238E27FC236}">
                <a16:creationId xmlns:a16="http://schemas.microsoft.com/office/drawing/2014/main" id="{40837CCF-D303-7613-5F30-0057D0331AF8}"/>
              </a:ext>
            </a:extLst>
          </p:cNvPr>
          <p:cNvSpPr>
            <a:spLocks noGrp="1"/>
          </p:cNvSpPr>
          <p:nvPr>
            <p:ph type="sldNum" sz="quarter" idx="5"/>
          </p:nvPr>
        </p:nvSpPr>
        <p:spPr/>
        <p:txBody>
          <a:bodyPr/>
          <a:lstStyle/>
          <a:p>
            <a:fld id="{F416D764-A140-42C7-93CE-51BBC1DC5495}" type="slidenum">
              <a:rPr lang="en-US" smtClean="0"/>
              <a:t>54</a:t>
            </a:fld>
            <a:endParaRPr lang="en-US"/>
          </a:p>
        </p:txBody>
      </p:sp>
    </p:spTree>
    <p:extLst>
      <p:ext uri="{BB962C8B-B14F-4D97-AF65-F5344CB8AC3E}">
        <p14:creationId xmlns:p14="http://schemas.microsoft.com/office/powerpoint/2010/main" val="32154249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4B573-11EF-6E05-796A-49E55E7F8E9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0C5DEB9-5053-EAED-BAF8-C2A6023A78F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5728BA1-F457-6BBF-5D12-F1C5BB4782F0}"/>
              </a:ext>
            </a:extLst>
          </p:cNvPr>
          <p:cNvSpPr>
            <a:spLocks noGrp="1"/>
          </p:cNvSpPr>
          <p:nvPr>
            <p:ph type="dt" sz="half" idx="10"/>
          </p:nvPr>
        </p:nvSpPr>
        <p:spPr/>
        <p:txBody>
          <a:bodyPr/>
          <a:lstStyle/>
          <a:p>
            <a:fld id="{82535ACD-B470-412B-B9BA-88F77FDEC75F}" type="datetimeFigureOut">
              <a:rPr lang="en-US" smtClean="0"/>
              <a:t>11/11/2025</a:t>
            </a:fld>
            <a:endParaRPr lang="en-US"/>
          </a:p>
        </p:txBody>
      </p:sp>
      <p:sp>
        <p:nvSpPr>
          <p:cNvPr id="5" name="Footer Placeholder 4">
            <a:extLst>
              <a:ext uri="{FF2B5EF4-FFF2-40B4-BE49-F238E27FC236}">
                <a16:creationId xmlns:a16="http://schemas.microsoft.com/office/drawing/2014/main" id="{6706BFF9-7A1C-F8AD-B80F-AF1818BD45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FD7134-4FE3-E408-2468-36A574974A42}"/>
              </a:ext>
            </a:extLst>
          </p:cNvPr>
          <p:cNvSpPr>
            <a:spLocks noGrp="1"/>
          </p:cNvSpPr>
          <p:nvPr>
            <p:ph type="sldNum" sz="quarter" idx="12"/>
          </p:nvPr>
        </p:nvSpPr>
        <p:spPr/>
        <p:txBody>
          <a:bodyPr/>
          <a:lstStyle/>
          <a:p>
            <a:fld id="{D97C73BF-7E41-4CA0-9014-772C259C3A3F}" type="slidenum">
              <a:rPr lang="en-US" smtClean="0"/>
              <a:t>‹#›</a:t>
            </a:fld>
            <a:endParaRPr lang="en-US"/>
          </a:p>
        </p:txBody>
      </p:sp>
    </p:spTree>
    <p:extLst>
      <p:ext uri="{BB962C8B-B14F-4D97-AF65-F5344CB8AC3E}">
        <p14:creationId xmlns:p14="http://schemas.microsoft.com/office/powerpoint/2010/main" val="3677862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360DD-CDAB-92B0-D2BE-FCE066895CB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940BE9-4B01-BA9C-581E-BF21B9DC713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B92F7D-C9C6-8ECC-DC57-A1016128E7FD}"/>
              </a:ext>
            </a:extLst>
          </p:cNvPr>
          <p:cNvSpPr>
            <a:spLocks noGrp="1"/>
          </p:cNvSpPr>
          <p:nvPr>
            <p:ph type="dt" sz="half" idx="10"/>
          </p:nvPr>
        </p:nvSpPr>
        <p:spPr/>
        <p:txBody>
          <a:bodyPr/>
          <a:lstStyle/>
          <a:p>
            <a:fld id="{82535ACD-B470-412B-B9BA-88F77FDEC75F}" type="datetimeFigureOut">
              <a:rPr lang="en-US" smtClean="0"/>
              <a:t>11/11/2025</a:t>
            </a:fld>
            <a:endParaRPr lang="en-US"/>
          </a:p>
        </p:txBody>
      </p:sp>
      <p:sp>
        <p:nvSpPr>
          <p:cNvPr id="5" name="Footer Placeholder 4">
            <a:extLst>
              <a:ext uri="{FF2B5EF4-FFF2-40B4-BE49-F238E27FC236}">
                <a16:creationId xmlns:a16="http://schemas.microsoft.com/office/drawing/2014/main" id="{49D85621-7EE5-B3C4-D3E6-D8569E95A6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0F9F42-2D4E-1B2C-EB31-F0F0C5DF390F}"/>
              </a:ext>
            </a:extLst>
          </p:cNvPr>
          <p:cNvSpPr>
            <a:spLocks noGrp="1"/>
          </p:cNvSpPr>
          <p:nvPr>
            <p:ph type="sldNum" sz="quarter" idx="12"/>
          </p:nvPr>
        </p:nvSpPr>
        <p:spPr/>
        <p:txBody>
          <a:bodyPr/>
          <a:lstStyle/>
          <a:p>
            <a:fld id="{D97C73BF-7E41-4CA0-9014-772C259C3A3F}" type="slidenum">
              <a:rPr lang="en-US" smtClean="0"/>
              <a:t>‹#›</a:t>
            </a:fld>
            <a:endParaRPr lang="en-US"/>
          </a:p>
        </p:txBody>
      </p:sp>
    </p:spTree>
    <p:extLst>
      <p:ext uri="{BB962C8B-B14F-4D97-AF65-F5344CB8AC3E}">
        <p14:creationId xmlns:p14="http://schemas.microsoft.com/office/powerpoint/2010/main" val="32333002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3444F-ADEA-8921-3A84-D1ADD6DC727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FEAF803-5CDC-50F9-8E1C-C4615304840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621B58-E5B1-DBE7-162C-B61270747573}"/>
              </a:ext>
            </a:extLst>
          </p:cNvPr>
          <p:cNvSpPr>
            <a:spLocks noGrp="1"/>
          </p:cNvSpPr>
          <p:nvPr>
            <p:ph type="dt" sz="half" idx="10"/>
          </p:nvPr>
        </p:nvSpPr>
        <p:spPr/>
        <p:txBody>
          <a:bodyPr/>
          <a:lstStyle/>
          <a:p>
            <a:fld id="{82535ACD-B470-412B-B9BA-88F77FDEC75F}" type="datetimeFigureOut">
              <a:rPr lang="en-US" smtClean="0"/>
              <a:t>11/11/2025</a:t>
            </a:fld>
            <a:endParaRPr lang="en-US"/>
          </a:p>
        </p:txBody>
      </p:sp>
      <p:sp>
        <p:nvSpPr>
          <p:cNvPr id="5" name="Footer Placeholder 4">
            <a:extLst>
              <a:ext uri="{FF2B5EF4-FFF2-40B4-BE49-F238E27FC236}">
                <a16:creationId xmlns:a16="http://schemas.microsoft.com/office/drawing/2014/main" id="{24E86039-5040-C47C-9D15-B03162DF13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FC60BB-A46B-3697-FC5A-674458CC62C0}"/>
              </a:ext>
            </a:extLst>
          </p:cNvPr>
          <p:cNvSpPr>
            <a:spLocks noGrp="1"/>
          </p:cNvSpPr>
          <p:nvPr>
            <p:ph type="sldNum" sz="quarter" idx="12"/>
          </p:nvPr>
        </p:nvSpPr>
        <p:spPr/>
        <p:txBody>
          <a:bodyPr/>
          <a:lstStyle/>
          <a:p>
            <a:fld id="{D97C73BF-7E41-4CA0-9014-772C259C3A3F}" type="slidenum">
              <a:rPr lang="en-US" smtClean="0"/>
              <a:t>‹#›</a:t>
            </a:fld>
            <a:endParaRPr lang="en-US"/>
          </a:p>
        </p:txBody>
      </p:sp>
    </p:spTree>
    <p:extLst>
      <p:ext uri="{BB962C8B-B14F-4D97-AF65-F5344CB8AC3E}">
        <p14:creationId xmlns:p14="http://schemas.microsoft.com/office/powerpoint/2010/main" val="5085911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3E9C3-6F34-01EE-70CE-317E8F364E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53EECA-8AFA-BE0F-5390-3C1936553E3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8C252E1-274C-22DC-289C-F1B5DEEC43A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B127ECC-29B7-3CAC-FD29-7BAD3D607F55}"/>
              </a:ext>
            </a:extLst>
          </p:cNvPr>
          <p:cNvSpPr>
            <a:spLocks noGrp="1"/>
          </p:cNvSpPr>
          <p:nvPr>
            <p:ph type="dt" sz="half" idx="10"/>
          </p:nvPr>
        </p:nvSpPr>
        <p:spPr/>
        <p:txBody>
          <a:bodyPr/>
          <a:lstStyle/>
          <a:p>
            <a:fld id="{82535ACD-B470-412B-B9BA-88F77FDEC75F}" type="datetimeFigureOut">
              <a:rPr lang="en-US" smtClean="0"/>
              <a:t>11/11/2025</a:t>
            </a:fld>
            <a:endParaRPr lang="en-US"/>
          </a:p>
        </p:txBody>
      </p:sp>
      <p:sp>
        <p:nvSpPr>
          <p:cNvPr id="6" name="Footer Placeholder 5">
            <a:extLst>
              <a:ext uri="{FF2B5EF4-FFF2-40B4-BE49-F238E27FC236}">
                <a16:creationId xmlns:a16="http://schemas.microsoft.com/office/drawing/2014/main" id="{BDDF7C20-B798-B375-5B81-BE9BFD3863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4B17AE-530F-6FAE-DE38-39C953607D7F}"/>
              </a:ext>
            </a:extLst>
          </p:cNvPr>
          <p:cNvSpPr>
            <a:spLocks noGrp="1"/>
          </p:cNvSpPr>
          <p:nvPr>
            <p:ph type="sldNum" sz="quarter" idx="12"/>
          </p:nvPr>
        </p:nvSpPr>
        <p:spPr/>
        <p:txBody>
          <a:bodyPr/>
          <a:lstStyle/>
          <a:p>
            <a:fld id="{D97C73BF-7E41-4CA0-9014-772C259C3A3F}" type="slidenum">
              <a:rPr lang="en-US" smtClean="0"/>
              <a:t>‹#›</a:t>
            </a:fld>
            <a:endParaRPr lang="en-US"/>
          </a:p>
        </p:txBody>
      </p:sp>
    </p:spTree>
    <p:extLst>
      <p:ext uri="{BB962C8B-B14F-4D97-AF65-F5344CB8AC3E}">
        <p14:creationId xmlns:p14="http://schemas.microsoft.com/office/powerpoint/2010/main" val="1284783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F7503-9581-1AED-5859-5167252BE99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9436619-0951-534E-0D45-0D85FFBA15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6F1AA9-65A4-EFBD-E626-AFFBDA0C831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6EB36CD-AC35-A2C8-7FAA-E7629AC0D7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EF129F3-C793-2942-EB35-86CE807EA9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7C6969E-2A1B-B4BE-46DD-33AF5A182CC7}"/>
              </a:ext>
            </a:extLst>
          </p:cNvPr>
          <p:cNvSpPr>
            <a:spLocks noGrp="1"/>
          </p:cNvSpPr>
          <p:nvPr>
            <p:ph type="dt" sz="half" idx="10"/>
          </p:nvPr>
        </p:nvSpPr>
        <p:spPr/>
        <p:txBody>
          <a:bodyPr/>
          <a:lstStyle/>
          <a:p>
            <a:fld id="{82535ACD-B470-412B-B9BA-88F77FDEC75F}" type="datetimeFigureOut">
              <a:rPr lang="en-US" smtClean="0"/>
              <a:t>11/11/2025</a:t>
            </a:fld>
            <a:endParaRPr lang="en-US"/>
          </a:p>
        </p:txBody>
      </p:sp>
      <p:sp>
        <p:nvSpPr>
          <p:cNvPr id="8" name="Footer Placeholder 7">
            <a:extLst>
              <a:ext uri="{FF2B5EF4-FFF2-40B4-BE49-F238E27FC236}">
                <a16:creationId xmlns:a16="http://schemas.microsoft.com/office/drawing/2014/main" id="{0CBD8921-1298-0D15-6EDA-50A12C7D86F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2DDBED0-CA5F-4FF6-E06A-9A3F4C93D148}"/>
              </a:ext>
            </a:extLst>
          </p:cNvPr>
          <p:cNvSpPr>
            <a:spLocks noGrp="1"/>
          </p:cNvSpPr>
          <p:nvPr>
            <p:ph type="sldNum" sz="quarter" idx="12"/>
          </p:nvPr>
        </p:nvSpPr>
        <p:spPr/>
        <p:txBody>
          <a:bodyPr/>
          <a:lstStyle/>
          <a:p>
            <a:fld id="{D97C73BF-7E41-4CA0-9014-772C259C3A3F}" type="slidenum">
              <a:rPr lang="en-US" smtClean="0"/>
              <a:t>‹#›</a:t>
            </a:fld>
            <a:endParaRPr lang="en-US"/>
          </a:p>
        </p:txBody>
      </p:sp>
    </p:spTree>
    <p:extLst>
      <p:ext uri="{BB962C8B-B14F-4D97-AF65-F5344CB8AC3E}">
        <p14:creationId xmlns:p14="http://schemas.microsoft.com/office/powerpoint/2010/main" val="24437773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53C54-356D-9BA1-1DC3-1E0A83A263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C209026-DF87-DDA8-7354-37C2E972872F}"/>
              </a:ext>
            </a:extLst>
          </p:cNvPr>
          <p:cNvSpPr>
            <a:spLocks noGrp="1"/>
          </p:cNvSpPr>
          <p:nvPr>
            <p:ph type="dt" sz="half" idx="10"/>
          </p:nvPr>
        </p:nvSpPr>
        <p:spPr/>
        <p:txBody>
          <a:bodyPr/>
          <a:lstStyle/>
          <a:p>
            <a:fld id="{82535ACD-B470-412B-B9BA-88F77FDEC75F}" type="datetimeFigureOut">
              <a:rPr lang="en-US" smtClean="0"/>
              <a:t>11/11/2025</a:t>
            </a:fld>
            <a:endParaRPr lang="en-US"/>
          </a:p>
        </p:txBody>
      </p:sp>
      <p:sp>
        <p:nvSpPr>
          <p:cNvPr id="4" name="Footer Placeholder 3">
            <a:extLst>
              <a:ext uri="{FF2B5EF4-FFF2-40B4-BE49-F238E27FC236}">
                <a16:creationId xmlns:a16="http://schemas.microsoft.com/office/drawing/2014/main" id="{C6946D1A-903E-0E3C-2F36-CB32342F297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B8E51E2-03AE-774E-9ACB-BB667C66F500}"/>
              </a:ext>
            </a:extLst>
          </p:cNvPr>
          <p:cNvSpPr>
            <a:spLocks noGrp="1"/>
          </p:cNvSpPr>
          <p:nvPr>
            <p:ph type="sldNum" sz="quarter" idx="12"/>
          </p:nvPr>
        </p:nvSpPr>
        <p:spPr/>
        <p:txBody>
          <a:bodyPr/>
          <a:lstStyle/>
          <a:p>
            <a:fld id="{D97C73BF-7E41-4CA0-9014-772C259C3A3F}" type="slidenum">
              <a:rPr lang="en-US" smtClean="0"/>
              <a:t>‹#›</a:t>
            </a:fld>
            <a:endParaRPr lang="en-US"/>
          </a:p>
        </p:txBody>
      </p:sp>
    </p:spTree>
    <p:extLst>
      <p:ext uri="{BB962C8B-B14F-4D97-AF65-F5344CB8AC3E}">
        <p14:creationId xmlns:p14="http://schemas.microsoft.com/office/powerpoint/2010/main" val="13466182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A34768-8E04-5311-8FA1-2FCC4920D28B}"/>
              </a:ext>
            </a:extLst>
          </p:cNvPr>
          <p:cNvSpPr>
            <a:spLocks noGrp="1"/>
          </p:cNvSpPr>
          <p:nvPr>
            <p:ph type="dt" sz="half" idx="10"/>
          </p:nvPr>
        </p:nvSpPr>
        <p:spPr/>
        <p:txBody>
          <a:bodyPr/>
          <a:lstStyle/>
          <a:p>
            <a:fld id="{82535ACD-B470-412B-B9BA-88F77FDEC75F}" type="datetimeFigureOut">
              <a:rPr lang="en-US" smtClean="0"/>
              <a:t>11/11/2025</a:t>
            </a:fld>
            <a:endParaRPr lang="en-US"/>
          </a:p>
        </p:txBody>
      </p:sp>
      <p:sp>
        <p:nvSpPr>
          <p:cNvPr id="3" name="Footer Placeholder 2">
            <a:extLst>
              <a:ext uri="{FF2B5EF4-FFF2-40B4-BE49-F238E27FC236}">
                <a16:creationId xmlns:a16="http://schemas.microsoft.com/office/drawing/2014/main" id="{4F9F7372-9D45-0537-EB34-B63EC0186B7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B643290-3BA8-3EFB-3DB3-DFCFA887BEA2}"/>
              </a:ext>
            </a:extLst>
          </p:cNvPr>
          <p:cNvSpPr>
            <a:spLocks noGrp="1"/>
          </p:cNvSpPr>
          <p:nvPr>
            <p:ph type="sldNum" sz="quarter" idx="12"/>
          </p:nvPr>
        </p:nvSpPr>
        <p:spPr/>
        <p:txBody>
          <a:bodyPr/>
          <a:lstStyle/>
          <a:p>
            <a:fld id="{D97C73BF-7E41-4CA0-9014-772C259C3A3F}" type="slidenum">
              <a:rPr lang="en-US" smtClean="0"/>
              <a:t>‹#›</a:t>
            </a:fld>
            <a:endParaRPr lang="en-US"/>
          </a:p>
        </p:txBody>
      </p:sp>
    </p:spTree>
    <p:extLst>
      <p:ext uri="{BB962C8B-B14F-4D97-AF65-F5344CB8AC3E}">
        <p14:creationId xmlns:p14="http://schemas.microsoft.com/office/powerpoint/2010/main" val="210140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DE3F6-7264-3946-73C9-5F9F873428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2E968F4-3870-FB2B-D68C-8F25EDFBD6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CB34CA-BBCE-DBC8-A659-74FC24FE34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A982E5-CE65-18F0-B88A-9719AD92DC5E}"/>
              </a:ext>
            </a:extLst>
          </p:cNvPr>
          <p:cNvSpPr>
            <a:spLocks noGrp="1"/>
          </p:cNvSpPr>
          <p:nvPr>
            <p:ph type="dt" sz="half" idx="10"/>
          </p:nvPr>
        </p:nvSpPr>
        <p:spPr/>
        <p:txBody>
          <a:bodyPr/>
          <a:lstStyle/>
          <a:p>
            <a:fld id="{82535ACD-B470-412B-B9BA-88F77FDEC75F}" type="datetimeFigureOut">
              <a:rPr lang="en-US" smtClean="0"/>
              <a:t>11/11/2025</a:t>
            </a:fld>
            <a:endParaRPr lang="en-US"/>
          </a:p>
        </p:txBody>
      </p:sp>
      <p:sp>
        <p:nvSpPr>
          <p:cNvPr id="6" name="Footer Placeholder 5">
            <a:extLst>
              <a:ext uri="{FF2B5EF4-FFF2-40B4-BE49-F238E27FC236}">
                <a16:creationId xmlns:a16="http://schemas.microsoft.com/office/drawing/2014/main" id="{5B8A9889-927E-D4E5-646A-14047DEA1F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F1537F-ED14-7C17-8F99-CDBCC983D1F6}"/>
              </a:ext>
            </a:extLst>
          </p:cNvPr>
          <p:cNvSpPr>
            <a:spLocks noGrp="1"/>
          </p:cNvSpPr>
          <p:nvPr>
            <p:ph type="sldNum" sz="quarter" idx="12"/>
          </p:nvPr>
        </p:nvSpPr>
        <p:spPr/>
        <p:txBody>
          <a:bodyPr/>
          <a:lstStyle/>
          <a:p>
            <a:fld id="{D97C73BF-7E41-4CA0-9014-772C259C3A3F}" type="slidenum">
              <a:rPr lang="en-US" smtClean="0"/>
              <a:t>‹#›</a:t>
            </a:fld>
            <a:endParaRPr lang="en-US"/>
          </a:p>
        </p:txBody>
      </p:sp>
    </p:spTree>
    <p:extLst>
      <p:ext uri="{BB962C8B-B14F-4D97-AF65-F5344CB8AC3E}">
        <p14:creationId xmlns:p14="http://schemas.microsoft.com/office/powerpoint/2010/main" val="26260321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09603-70FD-9020-363A-82E81590EF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B8F52B3-DDA1-F41B-693D-EA1D656141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0F201A4-9087-994C-16A7-A63A73BC4D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6F87397-167B-0BCB-B959-5EA03A57DF5C}"/>
              </a:ext>
            </a:extLst>
          </p:cNvPr>
          <p:cNvSpPr>
            <a:spLocks noGrp="1"/>
          </p:cNvSpPr>
          <p:nvPr>
            <p:ph type="dt" sz="half" idx="10"/>
          </p:nvPr>
        </p:nvSpPr>
        <p:spPr/>
        <p:txBody>
          <a:bodyPr/>
          <a:lstStyle/>
          <a:p>
            <a:fld id="{82535ACD-B470-412B-B9BA-88F77FDEC75F}" type="datetimeFigureOut">
              <a:rPr lang="en-US" smtClean="0"/>
              <a:t>11/11/2025</a:t>
            </a:fld>
            <a:endParaRPr lang="en-US"/>
          </a:p>
        </p:txBody>
      </p:sp>
      <p:sp>
        <p:nvSpPr>
          <p:cNvPr id="6" name="Footer Placeholder 5">
            <a:extLst>
              <a:ext uri="{FF2B5EF4-FFF2-40B4-BE49-F238E27FC236}">
                <a16:creationId xmlns:a16="http://schemas.microsoft.com/office/drawing/2014/main" id="{E7B5B53B-2E26-9794-94C7-188DDA9FB2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90E506-9188-7FC3-09AB-2B31E8C701FE}"/>
              </a:ext>
            </a:extLst>
          </p:cNvPr>
          <p:cNvSpPr>
            <a:spLocks noGrp="1"/>
          </p:cNvSpPr>
          <p:nvPr>
            <p:ph type="sldNum" sz="quarter" idx="12"/>
          </p:nvPr>
        </p:nvSpPr>
        <p:spPr/>
        <p:txBody>
          <a:bodyPr/>
          <a:lstStyle/>
          <a:p>
            <a:fld id="{D97C73BF-7E41-4CA0-9014-772C259C3A3F}" type="slidenum">
              <a:rPr lang="en-US" smtClean="0"/>
              <a:t>‹#›</a:t>
            </a:fld>
            <a:endParaRPr lang="en-US"/>
          </a:p>
        </p:txBody>
      </p:sp>
    </p:spTree>
    <p:extLst>
      <p:ext uri="{BB962C8B-B14F-4D97-AF65-F5344CB8AC3E}">
        <p14:creationId xmlns:p14="http://schemas.microsoft.com/office/powerpoint/2010/main" val="20445824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40790-4B88-C623-A161-ED2AC8BC9C7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783DA18-CBD9-279A-BF7A-69624B7F93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6EA71A-1D59-5AD1-3027-717DA683B022}"/>
              </a:ext>
            </a:extLst>
          </p:cNvPr>
          <p:cNvSpPr>
            <a:spLocks noGrp="1"/>
          </p:cNvSpPr>
          <p:nvPr>
            <p:ph type="dt" sz="half" idx="10"/>
          </p:nvPr>
        </p:nvSpPr>
        <p:spPr/>
        <p:txBody>
          <a:bodyPr/>
          <a:lstStyle/>
          <a:p>
            <a:fld id="{82535ACD-B470-412B-B9BA-88F77FDEC75F}" type="datetimeFigureOut">
              <a:rPr lang="en-US" smtClean="0"/>
              <a:t>11/11/2025</a:t>
            </a:fld>
            <a:endParaRPr lang="en-US"/>
          </a:p>
        </p:txBody>
      </p:sp>
      <p:sp>
        <p:nvSpPr>
          <p:cNvPr id="5" name="Footer Placeholder 4">
            <a:extLst>
              <a:ext uri="{FF2B5EF4-FFF2-40B4-BE49-F238E27FC236}">
                <a16:creationId xmlns:a16="http://schemas.microsoft.com/office/drawing/2014/main" id="{6D2BA971-DCE1-A67E-12EF-2882722867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CF731E-1F27-EC05-4A50-1924F41D4CF0}"/>
              </a:ext>
            </a:extLst>
          </p:cNvPr>
          <p:cNvSpPr>
            <a:spLocks noGrp="1"/>
          </p:cNvSpPr>
          <p:nvPr>
            <p:ph type="sldNum" sz="quarter" idx="12"/>
          </p:nvPr>
        </p:nvSpPr>
        <p:spPr/>
        <p:txBody>
          <a:bodyPr/>
          <a:lstStyle/>
          <a:p>
            <a:fld id="{D97C73BF-7E41-4CA0-9014-772C259C3A3F}" type="slidenum">
              <a:rPr lang="en-US" smtClean="0"/>
              <a:t>‹#›</a:t>
            </a:fld>
            <a:endParaRPr lang="en-US"/>
          </a:p>
        </p:txBody>
      </p:sp>
    </p:spTree>
    <p:extLst>
      <p:ext uri="{BB962C8B-B14F-4D97-AF65-F5344CB8AC3E}">
        <p14:creationId xmlns:p14="http://schemas.microsoft.com/office/powerpoint/2010/main" val="2188201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E2CA67C-5791-1E24-ABA4-DC01F1D4EA2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06434E3-A46D-EA39-01D1-CE8D639FB2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64D7BF-20B8-3944-A40A-05DB50E1E879}"/>
              </a:ext>
            </a:extLst>
          </p:cNvPr>
          <p:cNvSpPr>
            <a:spLocks noGrp="1"/>
          </p:cNvSpPr>
          <p:nvPr>
            <p:ph type="dt" sz="half" idx="10"/>
          </p:nvPr>
        </p:nvSpPr>
        <p:spPr/>
        <p:txBody>
          <a:bodyPr/>
          <a:lstStyle/>
          <a:p>
            <a:fld id="{82535ACD-B470-412B-B9BA-88F77FDEC75F}" type="datetimeFigureOut">
              <a:rPr lang="en-US" smtClean="0"/>
              <a:t>11/11/2025</a:t>
            </a:fld>
            <a:endParaRPr lang="en-US"/>
          </a:p>
        </p:txBody>
      </p:sp>
      <p:sp>
        <p:nvSpPr>
          <p:cNvPr id="5" name="Footer Placeholder 4">
            <a:extLst>
              <a:ext uri="{FF2B5EF4-FFF2-40B4-BE49-F238E27FC236}">
                <a16:creationId xmlns:a16="http://schemas.microsoft.com/office/drawing/2014/main" id="{2717FF4E-CC30-8859-50D0-44724F215D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79F37B-ADF9-9571-20BB-EB55580B3500}"/>
              </a:ext>
            </a:extLst>
          </p:cNvPr>
          <p:cNvSpPr>
            <a:spLocks noGrp="1"/>
          </p:cNvSpPr>
          <p:nvPr>
            <p:ph type="sldNum" sz="quarter" idx="12"/>
          </p:nvPr>
        </p:nvSpPr>
        <p:spPr/>
        <p:txBody>
          <a:bodyPr/>
          <a:lstStyle/>
          <a:p>
            <a:fld id="{D97C73BF-7E41-4CA0-9014-772C259C3A3F}" type="slidenum">
              <a:rPr lang="en-US" smtClean="0"/>
              <a:t>‹#›</a:t>
            </a:fld>
            <a:endParaRPr lang="en-US"/>
          </a:p>
        </p:txBody>
      </p:sp>
    </p:spTree>
    <p:extLst>
      <p:ext uri="{BB962C8B-B14F-4D97-AF65-F5344CB8AC3E}">
        <p14:creationId xmlns:p14="http://schemas.microsoft.com/office/powerpoint/2010/main" val="16471210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809DA8-FB06-32DC-6719-991EC0A62A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91E6CB-8BC4-D0B3-74F3-BAE609A85D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495B14-46EE-7BD3-1A5A-A497E6B6B2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2535ACD-B470-412B-B9BA-88F77FDEC75F}" type="datetimeFigureOut">
              <a:rPr lang="en-US" smtClean="0"/>
              <a:t>11/11/2025</a:t>
            </a:fld>
            <a:endParaRPr lang="en-US"/>
          </a:p>
        </p:txBody>
      </p:sp>
      <p:sp>
        <p:nvSpPr>
          <p:cNvPr id="5" name="Footer Placeholder 4">
            <a:extLst>
              <a:ext uri="{FF2B5EF4-FFF2-40B4-BE49-F238E27FC236}">
                <a16:creationId xmlns:a16="http://schemas.microsoft.com/office/drawing/2014/main" id="{0E3345D6-F217-E24F-B652-ABBA151899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7117556-9AB7-9360-5DE4-3573A0EC4DD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97C73BF-7E41-4CA0-9014-772C259C3A3F}" type="slidenum">
              <a:rPr lang="en-US" smtClean="0"/>
              <a:t>‹#›</a:t>
            </a:fld>
            <a:endParaRPr lang="en-US"/>
          </a:p>
        </p:txBody>
      </p:sp>
    </p:spTree>
    <p:extLst>
      <p:ext uri="{BB962C8B-B14F-4D97-AF65-F5344CB8AC3E}">
        <p14:creationId xmlns:p14="http://schemas.microsoft.com/office/powerpoint/2010/main" val="42042249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https://infonas.com/images/infonas_logo_with_tagline_signature.png"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21.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5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1.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2.png"/></Relationships>
</file>

<file path=ppt/slides/_rels/slide5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2.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ACF9E-034A-9D38-9A61-92ABFF3440DC}"/>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64C47E41-E3DC-B0F9-96E3-1786ADBC08D5}"/>
              </a:ext>
            </a:extLst>
          </p:cNvPr>
          <p:cNvSpPr txBox="1"/>
          <p:nvPr/>
        </p:nvSpPr>
        <p:spPr>
          <a:xfrm>
            <a:off x="1801368" y="681786"/>
            <a:ext cx="8805672" cy="1015663"/>
          </a:xfrm>
          <a:prstGeom prst="rect">
            <a:avLst/>
          </a:prstGeom>
          <a:noFill/>
        </p:spPr>
        <p:txBody>
          <a:bodyPr wrap="square" rtlCol="0">
            <a:spAutoFit/>
          </a:bodyPr>
          <a:lstStyle/>
          <a:p>
            <a:r>
              <a:rPr lang="en-US" sz="6000" dirty="0">
                <a:latin typeface="Impact" panose="020B0806030902050204" pitchFamily="34" charset="0"/>
              </a:rPr>
              <a:t>Accelerating IPv6 Adoption</a:t>
            </a:r>
          </a:p>
        </p:txBody>
      </p:sp>
      <p:pic>
        <p:nvPicPr>
          <p:cNvPr id="5" name="Picture 4" descr="A race car on a road&#10;&#10;AI-generated content may be incorrect.">
            <a:extLst>
              <a:ext uri="{FF2B5EF4-FFF2-40B4-BE49-F238E27FC236}">
                <a16:creationId xmlns:a16="http://schemas.microsoft.com/office/drawing/2014/main" id="{2BA128B3-C6A3-D516-67BE-6758F9CA789F}"/>
              </a:ext>
            </a:extLst>
          </p:cNvPr>
          <p:cNvPicPr>
            <a:picLocks noChangeAspect="1"/>
          </p:cNvPicPr>
          <p:nvPr/>
        </p:nvPicPr>
        <p:blipFill>
          <a:blip r:embed="rId3">
            <a:extLst>
              <a:ext uri="{28A0092B-C50C-407E-A947-70E740481C1C}">
                <a14:useLocalDpi xmlns:a14="http://schemas.microsoft.com/office/drawing/2010/main" val="0"/>
              </a:ext>
            </a:extLst>
          </a:blip>
          <a:srcRect l="-6452" t="34839" r="-1"/>
          <a:stretch>
            <a:fillRect/>
          </a:stretch>
        </p:blipFill>
        <p:spPr>
          <a:xfrm>
            <a:off x="-786581" y="2389238"/>
            <a:ext cx="12978581" cy="4468761"/>
          </a:xfrm>
          <a:custGeom>
            <a:avLst/>
            <a:gdLst/>
            <a:ahLst/>
            <a:cxnLst/>
            <a:rect l="l" t="t" r="r" b="b"/>
            <a:pathLst>
              <a:path w="12978581" h="4468761">
                <a:moveTo>
                  <a:pt x="9849514" y="1416243"/>
                </a:moveTo>
                <a:cubicBezTo>
                  <a:pt x="9856696" y="1506642"/>
                  <a:pt x="9863854" y="1582545"/>
                  <a:pt x="9870987" y="1643950"/>
                </a:cubicBezTo>
                <a:lnTo>
                  <a:pt x="9822458" y="1643950"/>
                </a:lnTo>
                <a:cubicBezTo>
                  <a:pt x="9826135" y="1595957"/>
                  <a:pt x="9835153" y="1520054"/>
                  <a:pt x="9849514" y="1416243"/>
                </a:cubicBezTo>
                <a:close/>
                <a:moveTo>
                  <a:pt x="8812163" y="1393138"/>
                </a:moveTo>
                <a:lnTo>
                  <a:pt x="8812163" y="1837501"/>
                </a:lnTo>
                <a:lnTo>
                  <a:pt x="8951466" y="1837501"/>
                </a:lnTo>
                <a:lnTo>
                  <a:pt x="8951466" y="1393138"/>
                </a:lnTo>
                <a:close/>
                <a:moveTo>
                  <a:pt x="8338369" y="1393138"/>
                </a:moveTo>
                <a:lnTo>
                  <a:pt x="8395714" y="1837501"/>
                </a:lnTo>
                <a:lnTo>
                  <a:pt x="8542887" y="1837501"/>
                </a:lnTo>
                <a:lnTo>
                  <a:pt x="8557741" y="1741066"/>
                </a:lnTo>
                <a:cubicBezTo>
                  <a:pt x="8564208" y="1701329"/>
                  <a:pt x="8569275" y="1661925"/>
                  <a:pt x="8572941" y="1622854"/>
                </a:cubicBezTo>
                <a:cubicBezTo>
                  <a:pt x="8583646" y="1711662"/>
                  <a:pt x="8592994" y="1783212"/>
                  <a:pt x="8600986" y="1837501"/>
                </a:cubicBezTo>
                <a:lnTo>
                  <a:pt x="8747823" y="1837501"/>
                </a:lnTo>
                <a:lnTo>
                  <a:pt x="8801820" y="1393138"/>
                </a:lnTo>
                <a:lnTo>
                  <a:pt x="8685335" y="1393138"/>
                </a:lnTo>
                <a:cubicBezTo>
                  <a:pt x="8668989" y="1488486"/>
                  <a:pt x="8658648" y="1573319"/>
                  <a:pt x="8654313" y="1647634"/>
                </a:cubicBezTo>
                <a:lnTo>
                  <a:pt x="8626938" y="1393138"/>
                </a:lnTo>
                <a:lnTo>
                  <a:pt x="8514926" y="1393138"/>
                </a:lnTo>
                <a:cubicBezTo>
                  <a:pt x="8496156" y="1546536"/>
                  <a:pt x="8486026" y="1631368"/>
                  <a:pt x="8484537" y="1647634"/>
                </a:cubicBezTo>
                <a:cubicBezTo>
                  <a:pt x="8465722" y="1489571"/>
                  <a:pt x="8455866" y="1404739"/>
                  <a:pt x="8454970" y="1393138"/>
                </a:cubicBezTo>
                <a:close/>
                <a:moveTo>
                  <a:pt x="9009695" y="1333867"/>
                </a:moveTo>
                <a:lnTo>
                  <a:pt x="9009695" y="1403853"/>
                </a:lnTo>
                <a:lnTo>
                  <a:pt x="8980562" y="1403853"/>
                </a:lnTo>
                <a:lnTo>
                  <a:pt x="8980562" y="1474175"/>
                </a:lnTo>
                <a:lnTo>
                  <a:pt x="9009695" y="1474175"/>
                </a:lnTo>
                <a:lnTo>
                  <a:pt x="9009695" y="1699872"/>
                </a:lnTo>
                <a:cubicBezTo>
                  <a:pt x="9009695" y="1744074"/>
                  <a:pt x="9010923" y="1772147"/>
                  <a:pt x="9013379" y="1784091"/>
                </a:cubicBezTo>
                <a:cubicBezTo>
                  <a:pt x="9015835" y="1796034"/>
                  <a:pt x="9022085" y="1806638"/>
                  <a:pt x="9032131" y="1815903"/>
                </a:cubicBezTo>
                <a:cubicBezTo>
                  <a:pt x="9042177" y="1825167"/>
                  <a:pt x="9053786" y="1831083"/>
                  <a:pt x="9066957" y="1833650"/>
                </a:cubicBezTo>
                <a:cubicBezTo>
                  <a:pt x="9080128" y="1836218"/>
                  <a:pt x="9102118" y="1837501"/>
                  <a:pt x="9132925" y="1837501"/>
                </a:cubicBezTo>
                <a:lnTo>
                  <a:pt x="9187508" y="1837501"/>
                </a:lnTo>
                <a:lnTo>
                  <a:pt x="9187508" y="1765840"/>
                </a:lnTo>
                <a:cubicBezTo>
                  <a:pt x="9165407" y="1765840"/>
                  <a:pt x="9152850" y="1764166"/>
                  <a:pt x="9149836" y="1760818"/>
                </a:cubicBezTo>
                <a:cubicBezTo>
                  <a:pt x="9146822" y="1757469"/>
                  <a:pt x="9145315" y="1741172"/>
                  <a:pt x="9145315" y="1711927"/>
                </a:cubicBezTo>
                <a:lnTo>
                  <a:pt x="9145315" y="1474175"/>
                </a:lnTo>
                <a:lnTo>
                  <a:pt x="9181815" y="1474175"/>
                </a:lnTo>
                <a:lnTo>
                  <a:pt x="9181815" y="1403853"/>
                </a:lnTo>
                <a:lnTo>
                  <a:pt x="9145315" y="1403853"/>
                </a:lnTo>
                <a:lnTo>
                  <a:pt x="9145315" y="1333867"/>
                </a:lnTo>
                <a:close/>
                <a:moveTo>
                  <a:pt x="10054432" y="1295358"/>
                </a:moveTo>
                <a:lnTo>
                  <a:pt x="10054432" y="1837501"/>
                </a:lnTo>
                <a:lnTo>
                  <a:pt x="10195409" y="1837501"/>
                </a:lnTo>
                <a:lnTo>
                  <a:pt x="10195409" y="1295358"/>
                </a:lnTo>
                <a:close/>
                <a:moveTo>
                  <a:pt x="9741939" y="1295358"/>
                </a:moveTo>
                <a:lnTo>
                  <a:pt x="9670027" y="1837501"/>
                </a:lnTo>
                <a:lnTo>
                  <a:pt x="9815776" y="1837501"/>
                </a:lnTo>
                <a:lnTo>
                  <a:pt x="9824253" y="1740056"/>
                </a:lnTo>
                <a:lnTo>
                  <a:pt x="9874681" y="1740056"/>
                </a:lnTo>
                <a:lnTo>
                  <a:pt x="9882247" y="1837501"/>
                </a:lnTo>
                <a:lnTo>
                  <a:pt x="10026322" y="1837501"/>
                </a:lnTo>
                <a:lnTo>
                  <a:pt x="9945703" y="1295358"/>
                </a:lnTo>
                <a:close/>
                <a:moveTo>
                  <a:pt x="9212213" y="1295358"/>
                </a:moveTo>
                <a:lnTo>
                  <a:pt x="9212213" y="1837501"/>
                </a:lnTo>
                <a:lnTo>
                  <a:pt x="9347498" y="1837501"/>
                </a:lnTo>
                <a:lnTo>
                  <a:pt x="9347498" y="1520386"/>
                </a:lnTo>
                <a:cubicBezTo>
                  <a:pt x="9347498" y="1497838"/>
                  <a:pt x="9348949" y="1482769"/>
                  <a:pt x="9351851" y="1475179"/>
                </a:cubicBezTo>
                <a:cubicBezTo>
                  <a:pt x="9354753" y="1467589"/>
                  <a:pt x="9360334" y="1463794"/>
                  <a:pt x="9368594" y="1463794"/>
                </a:cubicBezTo>
                <a:cubicBezTo>
                  <a:pt x="9377524" y="1463794"/>
                  <a:pt x="9383273" y="1467477"/>
                  <a:pt x="9385840" y="1474844"/>
                </a:cubicBezTo>
                <a:cubicBezTo>
                  <a:pt x="9388407" y="1482211"/>
                  <a:pt x="9389691" y="1498843"/>
                  <a:pt x="9389691" y="1524739"/>
                </a:cubicBezTo>
                <a:lnTo>
                  <a:pt x="9389691" y="1837501"/>
                </a:lnTo>
                <a:lnTo>
                  <a:pt x="9524975" y="1837501"/>
                </a:lnTo>
                <a:lnTo>
                  <a:pt x="9524975" y="1531101"/>
                </a:lnTo>
                <a:cubicBezTo>
                  <a:pt x="9524975" y="1489355"/>
                  <a:pt x="9523134" y="1460613"/>
                  <a:pt x="9519450" y="1444874"/>
                </a:cubicBezTo>
                <a:cubicBezTo>
                  <a:pt x="9515767" y="1429135"/>
                  <a:pt x="9505609" y="1415239"/>
                  <a:pt x="9488978" y="1403184"/>
                </a:cubicBezTo>
                <a:cubicBezTo>
                  <a:pt x="9472346" y="1391128"/>
                  <a:pt x="9452199" y="1385101"/>
                  <a:pt x="9428535" y="1385101"/>
                </a:cubicBezTo>
                <a:cubicBezTo>
                  <a:pt x="9413131" y="1385101"/>
                  <a:pt x="9398676" y="1387787"/>
                  <a:pt x="9385170" y="1393159"/>
                </a:cubicBezTo>
                <a:cubicBezTo>
                  <a:pt x="9371664" y="1398530"/>
                  <a:pt x="9359107" y="1406588"/>
                  <a:pt x="9347498" y="1417332"/>
                </a:cubicBezTo>
                <a:lnTo>
                  <a:pt x="9347498" y="1295358"/>
                </a:lnTo>
                <a:close/>
                <a:moveTo>
                  <a:pt x="8812163" y="1295358"/>
                </a:moveTo>
                <a:lnTo>
                  <a:pt x="8812163" y="1366014"/>
                </a:lnTo>
                <a:lnTo>
                  <a:pt x="8951466" y="1366014"/>
                </a:lnTo>
                <a:lnTo>
                  <a:pt x="8951466" y="1295358"/>
                </a:lnTo>
                <a:close/>
                <a:moveTo>
                  <a:pt x="11233336" y="797527"/>
                </a:moveTo>
                <a:lnTo>
                  <a:pt x="11233336" y="888945"/>
                </a:lnTo>
                <a:cubicBezTo>
                  <a:pt x="11233336" y="911269"/>
                  <a:pt x="11232053" y="925055"/>
                  <a:pt x="11229485" y="930301"/>
                </a:cubicBezTo>
                <a:cubicBezTo>
                  <a:pt x="11226918" y="935547"/>
                  <a:pt x="11221393" y="938170"/>
                  <a:pt x="11212910" y="938170"/>
                </a:cubicBezTo>
                <a:cubicBezTo>
                  <a:pt x="11203980" y="938170"/>
                  <a:pt x="11198008" y="934821"/>
                  <a:pt x="11194995" y="928124"/>
                </a:cubicBezTo>
                <a:cubicBezTo>
                  <a:pt x="11191981" y="921427"/>
                  <a:pt x="11190474" y="906581"/>
                  <a:pt x="11190474" y="883587"/>
                </a:cubicBezTo>
                <a:cubicBezTo>
                  <a:pt x="11190474" y="863495"/>
                  <a:pt x="11192204" y="848092"/>
                  <a:pt x="11195664" y="837376"/>
                </a:cubicBezTo>
                <a:cubicBezTo>
                  <a:pt x="11199125" y="826661"/>
                  <a:pt x="11211682" y="813378"/>
                  <a:pt x="11233336" y="797527"/>
                </a:cubicBezTo>
                <a:close/>
                <a:moveTo>
                  <a:pt x="10642786" y="797527"/>
                </a:moveTo>
                <a:lnTo>
                  <a:pt x="10642786" y="888945"/>
                </a:lnTo>
                <a:cubicBezTo>
                  <a:pt x="10642786" y="911269"/>
                  <a:pt x="10641503" y="925055"/>
                  <a:pt x="10638935" y="930301"/>
                </a:cubicBezTo>
                <a:cubicBezTo>
                  <a:pt x="10636368" y="935547"/>
                  <a:pt x="10630843" y="938170"/>
                  <a:pt x="10622360" y="938170"/>
                </a:cubicBezTo>
                <a:cubicBezTo>
                  <a:pt x="10613430" y="938170"/>
                  <a:pt x="10607458" y="934821"/>
                  <a:pt x="10604445" y="928124"/>
                </a:cubicBezTo>
                <a:cubicBezTo>
                  <a:pt x="10601431" y="921427"/>
                  <a:pt x="10599924" y="906581"/>
                  <a:pt x="10599924" y="883587"/>
                </a:cubicBezTo>
                <a:cubicBezTo>
                  <a:pt x="10599924" y="863495"/>
                  <a:pt x="10601654" y="848092"/>
                  <a:pt x="10605114" y="837376"/>
                </a:cubicBezTo>
                <a:cubicBezTo>
                  <a:pt x="10608575" y="826661"/>
                  <a:pt x="10621132" y="813378"/>
                  <a:pt x="10642786" y="797527"/>
                </a:cubicBezTo>
                <a:close/>
                <a:moveTo>
                  <a:pt x="12108111" y="635119"/>
                </a:moveTo>
                <a:cubicBezTo>
                  <a:pt x="12116147" y="635119"/>
                  <a:pt x="12121338" y="637909"/>
                  <a:pt x="12123682" y="643490"/>
                </a:cubicBezTo>
                <a:cubicBezTo>
                  <a:pt x="12126026" y="649071"/>
                  <a:pt x="12127198" y="662019"/>
                  <a:pt x="12127198" y="682334"/>
                </a:cubicBezTo>
                <a:lnTo>
                  <a:pt x="12127198" y="819963"/>
                </a:lnTo>
                <a:cubicBezTo>
                  <a:pt x="12127198" y="845190"/>
                  <a:pt x="12125859" y="861375"/>
                  <a:pt x="12123180" y="868518"/>
                </a:cubicBezTo>
                <a:cubicBezTo>
                  <a:pt x="12120501" y="875662"/>
                  <a:pt x="12114697" y="879234"/>
                  <a:pt x="12105767" y="879234"/>
                </a:cubicBezTo>
                <a:cubicBezTo>
                  <a:pt x="12097953" y="879234"/>
                  <a:pt x="12092819" y="876276"/>
                  <a:pt x="12090363" y="870360"/>
                </a:cubicBezTo>
                <a:cubicBezTo>
                  <a:pt x="12087907" y="864444"/>
                  <a:pt x="12086679" y="851552"/>
                  <a:pt x="12086679" y="831683"/>
                </a:cubicBezTo>
                <a:lnTo>
                  <a:pt x="12086679" y="682334"/>
                </a:lnTo>
                <a:cubicBezTo>
                  <a:pt x="12086679" y="663582"/>
                  <a:pt x="12088298" y="651025"/>
                  <a:pt x="12091535" y="644662"/>
                </a:cubicBezTo>
                <a:cubicBezTo>
                  <a:pt x="12094772" y="638300"/>
                  <a:pt x="12100297" y="635119"/>
                  <a:pt x="12108111" y="635119"/>
                </a:cubicBezTo>
                <a:close/>
                <a:moveTo>
                  <a:pt x="11564181" y="635119"/>
                </a:moveTo>
                <a:cubicBezTo>
                  <a:pt x="11572441" y="635119"/>
                  <a:pt x="11577967" y="637909"/>
                  <a:pt x="11580757" y="643490"/>
                </a:cubicBezTo>
                <a:cubicBezTo>
                  <a:pt x="11583547" y="649071"/>
                  <a:pt x="11584943" y="660010"/>
                  <a:pt x="11584943" y="676307"/>
                </a:cubicBezTo>
                <a:lnTo>
                  <a:pt x="11584943" y="881913"/>
                </a:lnTo>
                <a:cubicBezTo>
                  <a:pt x="11584943" y="906693"/>
                  <a:pt x="11583492" y="922264"/>
                  <a:pt x="11580589" y="928626"/>
                </a:cubicBezTo>
                <a:cubicBezTo>
                  <a:pt x="11577687" y="934989"/>
                  <a:pt x="11571883" y="938170"/>
                  <a:pt x="11563177" y="938170"/>
                </a:cubicBezTo>
                <a:cubicBezTo>
                  <a:pt x="11555587" y="938170"/>
                  <a:pt x="11550452" y="935324"/>
                  <a:pt x="11547773" y="929631"/>
                </a:cubicBezTo>
                <a:cubicBezTo>
                  <a:pt x="11545094" y="923938"/>
                  <a:pt x="11543755" y="912051"/>
                  <a:pt x="11543755" y="893968"/>
                </a:cubicBezTo>
                <a:lnTo>
                  <a:pt x="11543755" y="676307"/>
                </a:lnTo>
                <a:cubicBezTo>
                  <a:pt x="11543755" y="658894"/>
                  <a:pt x="11545150" y="647676"/>
                  <a:pt x="11547941" y="642653"/>
                </a:cubicBezTo>
                <a:cubicBezTo>
                  <a:pt x="11550731" y="637630"/>
                  <a:pt x="11556145" y="635119"/>
                  <a:pt x="11564181" y="635119"/>
                </a:cubicBezTo>
                <a:close/>
                <a:moveTo>
                  <a:pt x="9354716" y="635119"/>
                </a:moveTo>
                <a:cubicBezTo>
                  <a:pt x="9362306" y="635119"/>
                  <a:pt x="9367329" y="638467"/>
                  <a:pt x="9369785" y="645165"/>
                </a:cubicBezTo>
                <a:cubicBezTo>
                  <a:pt x="9372241" y="651862"/>
                  <a:pt x="9373469" y="666707"/>
                  <a:pt x="9373469" y="689701"/>
                </a:cubicBezTo>
                <a:lnTo>
                  <a:pt x="9373469" y="722183"/>
                </a:lnTo>
                <a:lnTo>
                  <a:pt x="9333955" y="722183"/>
                </a:lnTo>
                <a:lnTo>
                  <a:pt x="9333955" y="689701"/>
                </a:lnTo>
                <a:cubicBezTo>
                  <a:pt x="9333955" y="664698"/>
                  <a:pt x="9335071" y="649350"/>
                  <a:pt x="9337303" y="643658"/>
                </a:cubicBezTo>
                <a:cubicBezTo>
                  <a:pt x="9339536" y="637965"/>
                  <a:pt x="9345340" y="635119"/>
                  <a:pt x="9354716" y="635119"/>
                </a:cubicBezTo>
                <a:close/>
                <a:moveTo>
                  <a:pt x="8516014" y="587568"/>
                </a:moveTo>
                <a:cubicBezTo>
                  <a:pt x="8523196" y="677967"/>
                  <a:pt x="8530354" y="753870"/>
                  <a:pt x="8537487" y="815275"/>
                </a:cubicBezTo>
                <a:lnTo>
                  <a:pt x="8488958" y="815275"/>
                </a:lnTo>
                <a:cubicBezTo>
                  <a:pt x="8492635" y="767282"/>
                  <a:pt x="8501653" y="691379"/>
                  <a:pt x="8516014" y="587568"/>
                </a:cubicBezTo>
                <a:close/>
                <a:moveTo>
                  <a:pt x="11764913" y="564463"/>
                </a:moveTo>
                <a:lnTo>
                  <a:pt x="11764913" y="1008826"/>
                </a:lnTo>
                <a:lnTo>
                  <a:pt x="11904216" y="1008826"/>
                </a:lnTo>
                <a:lnTo>
                  <a:pt x="11904216" y="564463"/>
                </a:lnTo>
                <a:close/>
                <a:moveTo>
                  <a:pt x="9528994" y="564463"/>
                </a:moveTo>
                <a:lnTo>
                  <a:pt x="9586339" y="1008826"/>
                </a:lnTo>
                <a:lnTo>
                  <a:pt x="9733512" y="1008826"/>
                </a:lnTo>
                <a:lnTo>
                  <a:pt x="9748366" y="912391"/>
                </a:lnTo>
                <a:cubicBezTo>
                  <a:pt x="9754833" y="872654"/>
                  <a:pt x="9759900" y="833250"/>
                  <a:pt x="9763566" y="794179"/>
                </a:cubicBezTo>
                <a:cubicBezTo>
                  <a:pt x="9774271" y="882987"/>
                  <a:pt x="9783619" y="954536"/>
                  <a:pt x="9791610" y="1008826"/>
                </a:cubicBezTo>
                <a:lnTo>
                  <a:pt x="9938448" y="1008826"/>
                </a:lnTo>
                <a:lnTo>
                  <a:pt x="9992445" y="564463"/>
                </a:lnTo>
                <a:lnTo>
                  <a:pt x="9875959" y="564463"/>
                </a:lnTo>
                <a:cubicBezTo>
                  <a:pt x="9859614" y="659811"/>
                  <a:pt x="9849273" y="744643"/>
                  <a:pt x="9844937" y="818959"/>
                </a:cubicBezTo>
                <a:lnTo>
                  <a:pt x="9817563" y="564463"/>
                </a:lnTo>
                <a:lnTo>
                  <a:pt x="9705551" y="564463"/>
                </a:lnTo>
                <a:cubicBezTo>
                  <a:pt x="9686781" y="717861"/>
                  <a:pt x="9676651" y="802693"/>
                  <a:pt x="9675162" y="818959"/>
                </a:cubicBezTo>
                <a:cubicBezTo>
                  <a:pt x="9656347" y="660896"/>
                  <a:pt x="9646491" y="576064"/>
                  <a:pt x="9645594" y="564463"/>
                </a:cubicBezTo>
                <a:close/>
                <a:moveTo>
                  <a:pt x="10281134" y="559440"/>
                </a:moveTo>
                <a:cubicBezTo>
                  <a:pt x="10299440" y="559440"/>
                  <a:pt x="10311495" y="562230"/>
                  <a:pt x="10317299" y="567811"/>
                </a:cubicBezTo>
                <a:cubicBezTo>
                  <a:pt x="10323103" y="573392"/>
                  <a:pt x="10326006" y="585447"/>
                  <a:pt x="10326006" y="603976"/>
                </a:cubicBezTo>
                <a:lnTo>
                  <a:pt x="10326006" y="648513"/>
                </a:lnTo>
                <a:cubicBezTo>
                  <a:pt x="10326006" y="668605"/>
                  <a:pt x="10323494" y="681832"/>
                  <a:pt x="10318471" y="688195"/>
                </a:cubicBezTo>
                <a:cubicBezTo>
                  <a:pt x="10313448" y="694557"/>
                  <a:pt x="10304463" y="697738"/>
                  <a:pt x="10291515" y="697738"/>
                </a:cubicBezTo>
                <a:cubicBezTo>
                  <a:pt x="10288613" y="697738"/>
                  <a:pt x="10285153" y="697627"/>
                  <a:pt x="10281134" y="697403"/>
                </a:cubicBezTo>
                <a:close/>
                <a:moveTo>
                  <a:pt x="12526169" y="556426"/>
                </a:moveTo>
                <a:cubicBezTo>
                  <a:pt x="12507640" y="556426"/>
                  <a:pt x="12491120" y="560619"/>
                  <a:pt x="12476609" y="569004"/>
                </a:cubicBezTo>
                <a:cubicBezTo>
                  <a:pt x="12462099" y="577390"/>
                  <a:pt x="12449597" y="589968"/>
                  <a:pt x="12439105" y="606739"/>
                </a:cubicBezTo>
                <a:lnTo>
                  <a:pt x="12441449" y="564463"/>
                </a:lnTo>
                <a:lnTo>
                  <a:pt x="12307838" y="564463"/>
                </a:lnTo>
                <a:lnTo>
                  <a:pt x="12307838" y="1008826"/>
                </a:lnTo>
                <a:lnTo>
                  <a:pt x="12439105" y="1008826"/>
                </a:lnTo>
                <a:lnTo>
                  <a:pt x="12439105" y="700752"/>
                </a:lnTo>
                <a:cubicBezTo>
                  <a:pt x="12439105" y="679321"/>
                  <a:pt x="12439328" y="665312"/>
                  <a:pt x="12439774" y="658727"/>
                </a:cubicBezTo>
                <a:cubicBezTo>
                  <a:pt x="12440221" y="652141"/>
                  <a:pt x="12442565" y="646560"/>
                  <a:pt x="12446807" y="641983"/>
                </a:cubicBezTo>
                <a:cubicBezTo>
                  <a:pt x="12451048" y="637407"/>
                  <a:pt x="12456183" y="635119"/>
                  <a:pt x="12462210" y="635119"/>
                </a:cubicBezTo>
                <a:cubicBezTo>
                  <a:pt x="12471809" y="635119"/>
                  <a:pt x="12477669" y="639472"/>
                  <a:pt x="12479791" y="648178"/>
                </a:cubicBezTo>
                <a:cubicBezTo>
                  <a:pt x="12481911" y="656885"/>
                  <a:pt x="12482971" y="683004"/>
                  <a:pt x="12482971" y="726536"/>
                </a:cubicBezTo>
                <a:lnTo>
                  <a:pt x="12482971" y="1008826"/>
                </a:lnTo>
                <a:lnTo>
                  <a:pt x="12614238" y="1008826"/>
                </a:lnTo>
                <a:lnTo>
                  <a:pt x="12614238" y="719169"/>
                </a:lnTo>
                <a:cubicBezTo>
                  <a:pt x="12614238" y="680995"/>
                  <a:pt x="12615633" y="657443"/>
                  <a:pt x="12618424" y="648513"/>
                </a:cubicBezTo>
                <a:cubicBezTo>
                  <a:pt x="12621215" y="639584"/>
                  <a:pt x="12627409" y="635119"/>
                  <a:pt x="12637009" y="635119"/>
                </a:cubicBezTo>
                <a:cubicBezTo>
                  <a:pt x="12646385" y="635119"/>
                  <a:pt x="12652357" y="639639"/>
                  <a:pt x="12654924" y="648681"/>
                </a:cubicBezTo>
                <a:cubicBezTo>
                  <a:pt x="12657491" y="657722"/>
                  <a:pt x="12658775" y="681218"/>
                  <a:pt x="12658775" y="719169"/>
                </a:cubicBezTo>
                <a:lnTo>
                  <a:pt x="12658775" y="1008826"/>
                </a:lnTo>
                <a:lnTo>
                  <a:pt x="12790041" y="1008826"/>
                </a:lnTo>
                <a:lnTo>
                  <a:pt x="12790041" y="693050"/>
                </a:lnTo>
                <a:cubicBezTo>
                  <a:pt x="12790041" y="656662"/>
                  <a:pt x="12787921" y="630375"/>
                  <a:pt x="12783679" y="614190"/>
                </a:cubicBezTo>
                <a:cubicBezTo>
                  <a:pt x="12779437" y="598005"/>
                  <a:pt x="12769782" y="584331"/>
                  <a:pt x="12754713" y="573169"/>
                </a:cubicBezTo>
                <a:cubicBezTo>
                  <a:pt x="12739645" y="562007"/>
                  <a:pt x="12720613" y="556426"/>
                  <a:pt x="12697619" y="556426"/>
                </a:cubicBezTo>
                <a:cubicBezTo>
                  <a:pt x="12680206" y="556426"/>
                  <a:pt x="12664356" y="560619"/>
                  <a:pt x="12650069" y="569004"/>
                </a:cubicBezTo>
                <a:cubicBezTo>
                  <a:pt x="12635781" y="577390"/>
                  <a:pt x="12622945" y="589968"/>
                  <a:pt x="12611559" y="606739"/>
                </a:cubicBezTo>
                <a:cubicBezTo>
                  <a:pt x="12590797" y="573197"/>
                  <a:pt x="12562335" y="556426"/>
                  <a:pt x="12526169" y="556426"/>
                </a:cubicBezTo>
                <a:close/>
                <a:moveTo>
                  <a:pt x="12043482" y="556426"/>
                </a:moveTo>
                <a:cubicBezTo>
                  <a:pt x="12012451" y="556426"/>
                  <a:pt x="11989346" y="565690"/>
                  <a:pt x="11974165" y="584219"/>
                </a:cubicBezTo>
                <a:cubicBezTo>
                  <a:pt x="11958985" y="602749"/>
                  <a:pt x="11951395" y="633110"/>
                  <a:pt x="11951395" y="675302"/>
                </a:cubicBezTo>
                <a:lnTo>
                  <a:pt x="11951395" y="836706"/>
                </a:lnTo>
                <a:cubicBezTo>
                  <a:pt x="11951395" y="866174"/>
                  <a:pt x="11954297" y="888889"/>
                  <a:pt x="11960101" y="904851"/>
                </a:cubicBezTo>
                <a:cubicBezTo>
                  <a:pt x="11965905" y="920813"/>
                  <a:pt x="11976677" y="933705"/>
                  <a:pt x="11992415" y="943528"/>
                </a:cubicBezTo>
                <a:cubicBezTo>
                  <a:pt x="12008154" y="953351"/>
                  <a:pt x="12028190" y="958262"/>
                  <a:pt x="12052523" y="958262"/>
                </a:cubicBezTo>
                <a:cubicBezTo>
                  <a:pt x="12066588" y="958262"/>
                  <a:pt x="12080038" y="955576"/>
                  <a:pt x="12092875" y="950204"/>
                </a:cubicBezTo>
                <a:cubicBezTo>
                  <a:pt x="12105711" y="944832"/>
                  <a:pt x="12117933" y="936886"/>
                  <a:pt x="12129542" y="926366"/>
                </a:cubicBezTo>
                <a:lnTo>
                  <a:pt x="12129542" y="959889"/>
                </a:lnTo>
                <a:cubicBezTo>
                  <a:pt x="12129542" y="979105"/>
                  <a:pt x="12127868" y="991731"/>
                  <a:pt x="12124519" y="997765"/>
                </a:cubicBezTo>
                <a:cubicBezTo>
                  <a:pt x="12121171" y="1003800"/>
                  <a:pt x="12114362" y="1006817"/>
                  <a:pt x="12104093" y="1006817"/>
                </a:cubicBezTo>
                <a:cubicBezTo>
                  <a:pt x="12089805" y="1006817"/>
                  <a:pt x="12082661" y="996994"/>
                  <a:pt x="12082661" y="977349"/>
                </a:cubicBezTo>
                <a:lnTo>
                  <a:pt x="11951395" y="977349"/>
                </a:lnTo>
                <a:cubicBezTo>
                  <a:pt x="11952288" y="1020212"/>
                  <a:pt x="11965794" y="1048954"/>
                  <a:pt x="11991913" y="1063576"/>
                </a:cubicBezTo>
                <a:cubicBezTo>
                  <a:pt x="12018033" y="1078199"/>
                  <a:pt x="12052635" y="1085510"/>
                  <a:pt x="12095721" y="1085510"/>
                </a:cubicBezTo>
                <a:cubicBezTo>
                  <a:pt x="12130770" y="1085510"/>
                  <a:pt x="12159847" y="1081547"/>
                  <a:pt x="12182953" y="1073622"/>
                </a:cubicBezTo>
                <a:cubicBezTo>
                  <a:pt x="12206059" y="1065697"/>
                  <a:pt x="12224085" y="1054200"/>
                  <a:pt x="12237033" y="1039131"/>
                </a:cubicBezTo>
                <a:cubicBezTo>
                  <a:pt x="12249981" y="1024062"/>
                  <a:pt x="12257516" y="1009775"/>
                  <a:pt x="12259637" y="996269"/>
                </a:cubicBezTo>
                <a:cubicBezTo>
                  <a:pt x="12261757" y="982763"/>
                  <a:pt x="12262818" y="952904"/>
                  <a:pt x="12262818" y="906693"/>
                </a:cubicBezTo>
                <a:lnTo>
                  <a:pt x="12262818" y="564463"/>
                </a:lnTo>
                <a:lnTo>
                  <a:pt x="12136909" y="564463"/>
                </a:lnTo>
                <a:lnTo>
                  <a:pt x="12127198" y="598033"/>
                </a:lnTo>
                <a:cubicBezTo>
                  <a:pt x="12116259" y="584164"/>
                  <a:pt x="12103813" y="573762"/>
                  <a:pt x="12089861" y="566828"/>
                </a:cubicBezTo>
                <a:cubicBezTo>
                  <a:pt x="12075908" y="559893"/>
                  <a:pt x="12060449" y="556426"/>
                  <a:pt x="12043482" y="556426"/>
                </a:cubicBezTo>
                <a:close/>
                <a:moveTo>
                  <a:pt x="11216258" y="556426"/>
                </a:moveTo>
                <a:cubicBezTo>
                  <a:pt x="11178084" y="556426"/>
                  <a:pt x="11147053" y="563570"/>
                  <a:pt x="11123166" y="577857"/>
                </a:cubicBezTo>
                <a:cubicBezTo>
                  <a:pt x="11099279" y="592145"/>
                  <a:pt x="11083373" y="608609"/>
                  <a:pt x="11075448" y="627249"/>
                </a:cubicBezTo>
                <a:cubicBezTo>
                  <a:pt x="11067523" y="645890"/>
                  <a:pt x="11063561" y="672400"/>
                  <a:pt x="11063561" y="706779"/>
                </a:cubicBezTo>
                <a:lnTo>
                  <a:pt x="11063561" y="736582"/>
                </a:lnTo>
                <a:lnTo>
                  <a:pt x="11190474" y="736582"/>
                </a:lnTo>
                <a:lnTo>
                  <a:pt x="11190474" y="690036"/>
                </a:lnTo>
                <a:cubicBezTo>
                  <a:pt x="11190474" y="665256"/>
                  <a:pt x="11191590" y="649909"/>
                  <a:pt x="11193823" y="643993"/>
                </a:cubicBezTo>
                <a:cubicBezTo>
                  <a:pt x="11196055" y="638077"/>
                  <a:pt x="11201747" y="635119"/>
                  <a:pt x="11210901" y="635119"/>
                </a:cubicBezTo>
                <a:cubicBezTo>
                  <a:pt x="11218937" y="635119"/>
                  <a:pt x="11224686" y="638635"/>
                  <a:pt x="11228146" y="645667"/>
                </a:cubicBezTo>
                <a:cubicBezTo>
                  <a:pt x="11231606" y="652699"/>
                  <a:pt x="11233336" y="667824"/>
                  <a:pt x="11233336" y="691041"/>
                </a:cubicBezTo>
                <a:cubicBezTo>
                  <a:pt x="11233336" y="709570"/>
                  <a:pt x="11231774" y="721848"/>
                  <a:pt x="11228648" y="727876"/>
                </a:cubicBezTo>
                <a:cubicBezTo>
                  <a:pt x="11225523" y="733903"/>
                  <a:pt x="11201747" y="745624"/>
                  <a:pt x="11157323" y="763037"/>
                </a:cubicBezTo>
                <a:cubicBezTo>
                  <a:pt x="11115799" y="779110"/>
                  <a:pt x="11089792" y="793174"/>
                  <a:pt x="11079299" y="805229"/>
                </a:cubicBezTo>
                <a:cubicBezTo>
                  <a:pt x="11068807" y="817284"/>
                  <a:pt x="11063561" y="839943"/>
                  <a:pt x="11063561" y="873207"/>
                </a:cubicBezTo>
                <a:lnTo>
                  <a:pt x="11063561" y="909707"/>
                </a:lnTo>
                <a:cubicBezTo>
                  <a:pt x="11063561" y="954578"/>
                  <a:pt x="11073439" y="983656"/>
                  <a:pt x="11093196" y="996939"/>
                </a:cubicBezTo>
                <a:cubicBezTo>
                  <a:pt x="11112953" y="1010221"/>
                  <a:pt x="11134663" y="1016863"/>
                  <a:pt x="11158327" y="1016863"/>
                </a:cubicBezTo>
                <a:cubicBezTo>
                  <a:pt x="11176409" y="1016863"/>
                  <a:pt x="11191981" y="1012893"/>
                  <a:pt x="11205041" y="1004954"/>
                </a:cubicBezTo>
                <a:cubicBezTo>
                  <a:pt x="11218100" y="997015"/>
                  <a:pt x="11228760" y="985107"/>
                  <a:pt x="11237020" y="969229"/>
                </a:cubicBezTo>
                <a:lnTo>
                  <a:pt x="11237020" y="1008826"/>
                </a:lnTo>
                <a:lnTo>
                  <a:pt x="11368621" y="1008826"/>
                </a:lnTo>
                <a:lnTo>
                  <a:pt x="11368621" y="785807"/>
                </a:lnTo>
                <a:cubicBezTo>
                  <a:pt x="11368621" y="712361"/>
                  <a:pt x="11366277" y="663861"/>
                  <a:pt x="11361589" y="640309"/>
                </a:cubicBezTo>
                <a:cubicBezTo>
                  <a:pt x="11356901" y="616757"/>
                  <a:pt x="11342948" y="596888"/>
                  <a:pt x="11319731" y="580703"/>
                </a:cubicBezTo>
                <a:cubicBezTo>
                  <a:pt x="11296514" y="564518"/>
                  <a:pt x="11262023" y="556426"/>
                  <a:pt x="11216258" y="556426"/>
                </a:cubicBezTo>
                <a:close/>
                <a:moveTo>
                  <a:pt x="11037255" y="556426"/>
                </a:moveTo>
                <a:cubicBezTo>
                  <a:pt x="10999974" y="558888"/>
                  <a:pt x="10971511" y="581045"/>
                  <a:pt x="10951865" y="622896"/>
                </a:cubicBezTo>
                <a:lnTo>
                  <a:pt x="10957223" y="564463"/>
                </a:lnTo>
                <a:lnTo>
                  <a:pt x="10821938" y="564463"/>
                </a:lnTo>
                <a:lnTo>
                  <a:pt x="10821938" y="1008826"/>
                </a:lnTo>
                <a:lnTo>
                  <a:pt x="10957223" y="1008826"/>
                </a:lnTo>
                <a:lnTo>
                  <a:pt x="10957223" y="833358"/>
                </a:lnTo>
                <a:cubicBezTo>
                  <a:pt x="10957223" y="790272"/>
                  <a:pt x="10958563" y="762757"/>
                  <a:pt x="10961241" y="750814"/>
                </a:cubicBezTo>
                <a:cubicBezTo>
                  <a:pt x="10963920" y="738871"/>
                  <a:pt x="10971064" y="729550"/>
                  <a:pt x="10982673" y="722853"/>
                </a:cubicBezTo>
                <a:cubicBezTo>
                  <a:pt x="10994281" y="716156"/>
                  <a:pt x="11012475" y="712807"/>
                  <a:pt x="11037255" y="712807"/>
                </a:cubicBezTo>
                <a:close/>
                <a:moveTo>
                  <a:pt x="10625708" y="556426"/>
                </a:moveTo>
                <a:cubicBezTo>
                  <a:pt x="10587534" y="556426"/>
                  <a:pt x="10556503" y="563570"/>
                  <a:pt x="10532617" y="577857"/>
                </a:cubicBezTo>
                <a:cubicBezTo>
                  <a:pt x="10508729" y="592145"/>
                  <a:pt x="10492823" y="608609"/>
                  <a:pt x="10484898" y="627249"/>
                </a:cubicBezTo>
                <a:cubicBezTo>
                  <a:pt x="10476973" y="645890"/>
                  <a:pt x="10473011" y="672400"/>
                  <a:pt x="10473011" y="706779"/>
                </a:cubicBezTo>
                <a:lnTo>
                  <a:pt x="10473011" y="736582"/>
                </a:lnTo>
                <a:lnTo>
                  <a:pt x="10599924" y="736582"/>
                </a:lnTo>
                <a:lnTo>
                  <a:pt x="10599924" y="690036"/>
                </a:lnTo>
                <a:cubicBezTo>
                  <a:pt x="10599924" y="665256"/>
                  <a:pt x="10601040" y="649909"/>
                  <a:pt x="10603273" y="643993"/>
                </a:cubicBezTo>
                <a:cubicBezTo>
                  <a:pt x="10605505" y="638077"/>
                  <a:pt x="10611197" y="635119"/>
                  <a:pt x="10620351" y="635119"/>
                </a:cubicBezTo>
                <a:cubicBezTo>
                  <a:pt x="10628387" y="635119"/>
                  <a:pt x="10634136" y="638635"/>
                  <a:pt x="10637596" y="645667"/>
                </a:cubicBezTo>
                <a:cubicBezTo>
                  <a:pt x="10641056" y="652699"/>
                  <a:pt x="10642786" y="667824"/>
                  <a:pt x="10642786" y="691041"/>
                </a:cubicBezTo>
                <a:cubicBezTo>
                  <a:pt x="10642786" y="709570"/>
                  <a:pt x="10641224" y="721848"/>
                  <a:pt x="10638098" y="727876"/>
                </a:cubicBezTo>
                <a:cubicBezTo>
                  <a:pt x="10634973" y="733903"/>
                  <a:pt x="10611197" y="745624"/>
                  <a:pt x="10566773" y="763037"/>
                </a:cubicBezTo>
                <a:cubicBezTo>
                  <a:pt x="10525249" y="779110"/>
                  <a:pt x="10499242" y="793174"/>
                  <a:pt x="10488749" y="805229"/>
                </a:cubicBezTo>
                <a:cubicBezTo>
                  <a:pt x="10478257" y="817284"/>
                  <a:pt x="10473011" y="839943"/>
                  <a:pt x="10473011" y="873207"/>
                </a:cubicBezTo>
                <a:lnTo>
                  <a:pt x="10473011" y="909707"/>
                </a:lnTo>
                <a:cubicBezTo>
                  <a:pt x="10473011" y="954578"/>
                  <a:pt x="10482889" y="983656"/>
                  <a:pt x="10502646" y="996939"/>
                </a:cubicBezTo>
                <a:cubicBezTo>
                  <a:pt x="10522403" y="1010221"/>
                  <a:pt x="10544113" y="1016863"/>
                  <a:pt x="10567777" y="1016863"/>
                </a:cubicBezTo>
                <a:cubicBezTo>
                  <a:pt x="10585859" y="1016863"/>
                  <a:pt x="10601431" y="1012893"/>
                  <a:pt x="10614491" y="1004954"/>
                </a:cubicBezTo>
                <a:cubicBezTo>
                  <a:pt x="10627550" y="997015"/>
                  <a:pt x="10638210" y="985107"/>
                  <a:pt x="10646470" y="969229"/>
                </a:cubicBezTo>
                <a:lnTo>
                  <a:pt x="10646470" y="1008826"/>
                </a:lnTo>
                <a:lnTo>
                  <a:pt x="10778071" y="1008826"/>
                </a:lnTo>
                <a:lnTo>
                  <a:pt x="10778071" y="785807"/>
                </a:lnTo>
                <a:cubicBezTo>
                  <a:pt x="10778071" y="712361"/>
                  <a:pt x="10775727" y="663861"/>
                  <a:pt x="10771039" y="640309"/>
                </a:cubicBezTo>
                <a:cubicBezTo>
                  <a:pt x="10766351" y="616757"/>
                  <a:pt x="10752398" y="596888"/>
                  <a:pt x="10729181" y="580703"/>
                </a:cubicBezTo>
                <a:cubicBezTo>
                  <a:pt x="10705964" y="564518"/>
                  <a:pt x="10671473" y="556426"/>
                  <a:pt x="10625708" y="556426"/>
                </a:cubicBezTo>
                <a:close/>
                <a:moveTo>
                  <a:pt x="9348354" y="556426"/>
                </a:moveTo>
                <a:cubicBezTo>
                  <a:pt x="9317323" y="556426"/>
                  <a:pt x="9289864" y="562398"/>
                  <a:pt x="9265977" y="574341"/>
                </a:cubicBezTo>
                <a:cubicBezTo>
                  <a:pt x="9242090" y="586284"/>
                  <a:pt x="9224901" y="603474"/>
                  <a:pt x="9214408" y="625910"/>
                </a:cubicBezTo>
                <a:cubicBezTo>
                  <a:pt x="9203916" y="648346"/>
                  <a:pt x="9198670" y="678986"/>
                  <a:pt x="9198670" y="717830"/>
                </a:cubicBezTo>
                <a:lnTo>
                  <a:pt x="9198670" y="847422"/>
                </a:lnTo>
                <a:cubicBezTo>
                  <a:pt x="9198670" y="880462"/>
                  <a:pt x="9201014" y="905632"/>
                  <a:pt x="9205702" y="922934"/>
                </a:cubicBezTo>
                <a:cubicBezTo>
                  <a:pt x="9210390" y="940235"/>
                  <a:pt x="9218817" y="956085"/>
                  <a:pt x="9230984" y="970484"/>
                </a:cubicBezTo>
                <a:cubicBezTo>
                  <a:pt x="9243151" y="984883"/>
                  <a:pt x="9260173" y="996213"/>
                  <a:pt x="9282051" y="1004473"/>
                </a:cubicBezTo>
                <a:cubicBezTo>
                  <a:pt x="9303929" y="1012733"/>
                  <a:pt x="9329155" y="1016863"/>
                  <a:pt x="9357730" y="1016863"/>
                </a:cubicBezTo>
                <a:cubicBezTo>
                  <a:pt x="9387198" y="1016863"/>
                  <a:pt x="9411699" y="1012677"/>
                  <a:pt x="9431232" y="1004306"/>
                </a:cubicBezTo>
                <a:cubicBezTo>
                  <a:pt x="9450766" y="995934"/>
                  <a:pt x="9466895" y="983377"/>
                  <a:pt x="9479620" y="966633"/>
                </a:cubicBezTo>
                <a:cubicBezTo>
                  <a:pt x="9492345" y="949890"/>
                  <a:pt x="9500437" y="934152"/>
                  <a:pt x="9503898" y="919418"/>
                </a:cubicBezTo>
                <a:cubicBezTo>
                  <a:pt x="9507358" y="904684"/>
                  <a:pt x="9509088" y="883587"/>
                  <a:pt x="9509088" y="856128"/>
                </a:cubicBezTo>
                <a:lnTo>
                  <a:pt x="9509088" y="823312"/>
                </a:lnTo>
                <a:lnTo>
                  <a:pt x="9380835" y="823312"/>
                </a:lnTo>
                <a:lnTo>
                  <a:pt x="9380835" y="881913"/>
                </a:lnTo>
                <a:cubicBezTo>
                  <a:pt x="9380835" y="904014"/>
                  <a:pt x="9379105" y="918915"/>
                  <a:pt x="9375645" y="926617"/>
                </a:cubicBezTo>
                <a:cubicBezTo>
                  <a:pt x="9372185" y="934319"/>
                  <a:pt x="9365320" y="938170"/>
                  <a:pt x="9355051" y="938170"/>
                </a:cubicBezTo>
                <a:cubicBezTo>
                  <a:pt x="9346791" y="938170"/>
                  <a:pt x="9341210" y="935268"/>
                  <a:pt x="9338308" y="929464"/>
                </a:cubicBezTo>
                <a:cubicBezTo>
                  <a:pt x="9335406" y="923659"/>
                  <a:pt x="9333955" y="910711"/>
                  <a:pt x="9333955" y="890619"/>
                </a:cubicBezTo>
                <a:lnTo>
                  <a:pt x="9333955" y="794514"/>
                </a:lnTo>
                <a:lnTo>
                  <a:pt x="9509088" y="794514"/>
                </a:lnTo>
                <a:lnTo>
                  <a:pt x="9509088" y="735578"/>
                </a:lnTo>
                <a:cubicBezTo>
                  <a:pt x="9509088" y="692492"/>
                  <a:pt x="9504121" y="659061"/>
                  <a:pt x="9494187" y="635286"/>
                </a:cubicBezTo>
                <a:cubicBezTo>
                  <a:pt x="9484252" y="611511"/>
                  <a:pt x="9466951" y="592424"/>
                  <a:pt x="9442283" y="578025"/>
                </a:cubicBezTo>
                <a:cubicBezTo>
                  <a:pt x="9417615" y="563625"/>
                  <a:pt x="9386305" y="556426"/>
                  <a:pt x="9348354" y="556426"/>
                </a:cubicBezTo>
                <a:close/>
                <a:moveTo>
                  <a:pt x="11764913" y="466682"/>
                </a:moveTo>
                <a:lnTo>
                  <a:pt x="11764913" y="537339"/>
                </a:lnTo>
                <a:lnTo>
                  <a:pt x="11904216" y="537339"/>
                </a:lnTo>
                <a:lnTo>
                  <a:pt x="11904216" y="466682"/>
                </a:lnTo>
                <a:close/>
                <a:moveTo>
                  <a:pt x="11584943" y="466682"/>
                </a:moveTo>
                <a:lnTo>
                  <a:pt x="11584943" y="592675"/>
                </a:lnTo>
                <a:cubicBezTo>
                  <a:pt x="11573557" y="580592"/>
                  <a:pt x="11560889" y="571530"/>
                  <a:pt x="11546936" y="565488"/>
                </a:cubicBezTo>
                <a:cubicBezTo>
                  <a:pt x="11532983" y="559447"/>
                  <a:pt x="11517635" y="556426"/>
                  <a:pt x="11500892" y="556426"/>
                </a:cubicBezTo>
                <a:cubicBezTo>
                  <a:pt x="11479238" y="556426"/>
                  <a:pt x="11460597" y="561839"/>
                  <a:pt x="11444970" y="572667"/>
                </a:cubicBezTo>
                <a:cubicBezTo>
                  <a:pt x="11429343" y="583494"/>
                  <a:pt x="11419353" y="596051"/>
                  <a:pt x="11415000" y="610339"/>
                </a:cubicBezTo>
                <a:cubicBezTo>
                  <a:pt x="11410647" y="624626"/>
                  <a:pt x="11408470" y="648848"/>
                  <a:pt x="11408470" y="683004"/>
                </a:cubicBezTo>
                <a:lnTo>
                  <a:pt x="11408470" y="890954"/>
                </a:lnTo>
                <a:cubicBezTo>
                  <a:pt x="11408470" y="923771"/>
                  <a:pt x="11410647" y="947435"/>
                  <a:pt x="11415000" y="961945"/>
                </a:cubicBezTo>
                <a:cubicBezTo>
                  <a:pt x="11419353" y="976456"/>
                  <a:pt x="11429231" y="989237"/>
                  <a:pt x="11444635" y="1000287"/>
                </a:cubicBezTo>
                <a:cubicBezTo>
                  <a:pt x="11460039" y="1011338"/>
                  <a:pt x="11478233" y="1016863"/>
                  <a:pt x="11499218" y="1016863"/>
                </a:cubicBezTo>
                <a:cubicBezTo>
                  <a:pt x="11514845" y="1016863"/>
                  <a:pt x="11529802" y="1013507"/>
                  <a:pt x="11544089" y="1006796"/>
                </a:cubicBezTo>
                <a:cubicBezTo>
                  <a:pt x="11558377" y="1000085"/>
                  <a:pt x="11571995" y="990018"/>
                  <a:pt x="11584943" y="976596"/>
                </a:cubicBezTo>
                <a:lnTo>
                  <a:pt x="11584943" y="1008826"/>
                </a:lnTo>
                <a:lnTo>
                  <a:pt x="11720227" y="1008826"/>
                </a:lnTo>
                <a:lnTo>
                  <a:pt x="11720227" y="466682"/>
                </a:lnTo>
                <a:close/>
                <a:moveTo>
                  <a:pt x="10140157" y="466682"/>
                </a:moveTo>
                <a:lnTo>
                  <a:pt x="10140157" y="1008826"/>
                </a:lnTo>
                <a:lnTo>
                  <a:pt x="10281134" y="1008826"/>
                </a:lnTo>
                <a:lnTo>
                  <a:pt x="10281134" y="790495"/>
                </a:lnTo>
                <a:lnTo>
                  <a:pt x="10318974" y="790495"/>
                </a:lnTo>
                <a:cubicBezTo>
                  <a:pt x="10349781" y="790495"/>
                  <a:pt x="10374728" y="786254"/>
                  <a:pt x="10393816" y="777770"/>
                </a:cubicBezTo>
                <a:cubicBezTo>
                  <a:pt x="10412903" y="769287"/>
                  <a:pt x="10426018" y="757121"/>
                  <a:pt x="10433162" y="741270"/>
                </a:cubicBezTo>
                <a:cubicBezTo>
                  <a:pt x="10440306" y="725420"/>
                  <a:pt x="10443877" y="700194"/>
                  <a:pt x="10443877" y="665591"/>
                </a:cubicBezTo>
                <a:lnTo>
                  <a:pt x="10443877" y="618376"/>
                </a:lnTo>
                <a:cubicBezTo>
                  <a:pt x="10443877" y="584443"/>
                  <a:pt x="10442036" y="559384"/>
                  <a:pt x="10438352" y="543199"/>
                </a:cubicBezTo>
                <a:cubicBezTo>
                  <a:pt x="10434669" y="527014"/>
                  <a:pt x="10427637" y="513228"/>
                  <a:pt x="10417256" y="501843"/>
                </a:cubicBezTo>
                <a:cubicBezTo>
                  <a:pt x="10406875" y="490458"/>
                  <a:pt x="10391360" y="481751"/>
                  <a:pt x="10370710" y="475724"/>
                </a:cubicBezTo>
                <a:cubicBezTo>
                  <a:pt x="10350060" y="469696"/>
                  <a:pt x="10320536" y="466682"/>
                  <a:pt x="10282139" y="466682"/>
                </a:cubicBezTo>
                <a:close/>
                <a:moveTo>
                  <a:pt x="8835232" y="466682"/>
                </a:moveTo>
                <a:lnTo>
                  <a:pt x="8835232" y="1008826"/>
                </a:lnTo>
                <a:lnTo>
                  <a:pt x="8953104" y="1008826"/>
                </a:lnTo>
                <a:lnTo>
                  <a:pt x="8953104" y="762367"/>
                </a:lnTo>
                <a:lnTo>
                  <a:pt x="9026439" y="1008826"/>
                </a:lnTo>
                <a:lnTo>
                  <a:pt x="9150003" y="1008826"/>
                </a:lnTo>
                <a:lnTo>
                  <a:pt x="9150003" y="466682"/>
                </a:lnTo>
                <a:lnTo>
                  <a:pt x="9032131" y="466682"/>
                </a:lnTo>
                <a:lnTo>
                  <a:pt x="9032131" y="710798"/>
                </a:lnTo>
                <a:lnTo>
                  <a:pt x="8953104" y="466682"/>
                </a:lnTo>
                <a:close/>
                <a:moveTo>
                  <a:pt x="8408439" y="466682"/>
                </a:moveTo>
                <a:lnTo>
                  <a:pt x="8336527" y="1008826"/>
                </a:lnTo>
                <a:lnTo>
                  <a:pt x="8482277" y="1008826"/>
                </a:lnTo>
                <a:lnTo>
                  <a:pt x="8490753" y="911381"/>
                </a:lnTo>
                <a:lnTo>
                  <a:pt x="8541181" y="911381"/>
                </a:lnTo>
                <a:lnTo>
                  <a:pt x="8548747" y="1008826"/>
                </a:lnTo>
                <a:lnTo>
                  <a:pt x="8692822" y="1008826"/>
                </a:lnTo>
                <a:lnTo>
                  <a:pt x="8612204" y="466682"/>
                </a:lnTo>
                <a:close/>
                <a:moveTo>
                  <a:pt x="0" y="0"/>
                </a:moveTo>
                <a:lnTo>
                  <a:pt x="12978581" y="0"/>
                </a:lnTo>
                <a:lnTo>
                  <a:pt x="12978581" y="4468761"/>
                </a:lnTo>
                <a:lnTo>
                  <a:pt x="0" y="4468761"/>
                </a:lnTo>
                <a:close/>
              </a:path>
            </a:pathLst>
          </a:custGeom>
        </p:spPr>
      </p:pic>
    </p:spTree>
    <p:extLst>
      <p:ext uri="{BB962C8B-B14F-4D97-AF65-F5344CB8AC3E}">
        <p14:creationId xmlns:p14="http://schemas.microsoft.com/office/powerpoint/2010/main" val="13400033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DA3C418-758E-4180-A5D0-8655D680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8C8EF06-5EC3-4883-AFAF-D74FF46550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5135971" cy="687164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erson with a beard and white headdress&#10;&#10;AI-generated content may be incorrect.">
            <a:extLst>
              <a:ext uri="{FF2B5EF4-FFF2-40B4-BE49-F238E27FC236}">
                <a16:creationId xmlns:a16="http://schemas.microsoft.com/office/drawing/2014/main" id="{E5D9B3BC-93D0-ADA3-1385-C5CE8BC30969}"/>
              </a:ext>
            </a:extLst>
          </p:cNvPr>
          <p:cNvPicPr>
            <a:picLocks noChangeAspect="1"/>
          </p:cNvPicPr>
          <p:nvPr/>
        </p:nvPicPr>
        <p:blipFill>
          <a:blip r:embed="rId3">
            <a:extLst>
              <a:ext uri="{28A0092B-C50C-407E-A947-70E740481C1C}">
                <a14:useLocalDpi xmlns:a14="http://schemas.microsoft.com/office/drawing/2010/main" val="0"/>
              </a:ext>
            </a:extLst>
          </a:blip>
          <a:srcRect r="-2" b="3988"/>
          <a:stretch>
            <a:fillRect/>
          </a:stretch>
        </p:blipFill>
        <p:spPr>
          <a:xfrm>
            <a:off x="3565695" y="10"/>
            <a:ext cx="9276545" cy="6857990"/>
          </a:xfrm>
          <a:custGeom>
            <a:avLst/>
            <a:gdLst/>
            <a:ahLst/>
            <a:cxnLst/>
            <a:rect l="l" t="t" r="r" b="b"/>
            <a:pathLst>
              <a:path w="9276545" h="6871647">
                <a:moveTo>
                  <a:pt x="9276545" y="0"/>
                </a:moveTo>
                <a:lnTo>
                  <a:pt x="9276545" y="6858000"/>
                </a:lnTo>
                <a:lnTo>
                  <a:pt x="1546051" y="6871647"/>
                </a:lnTo>
                <a:lnTo>
                  <a:pt x="1535751" y="6828910"/>
                </a:lnTo>
                <a:cubicBezTo>
                  <a:pt x="1530460" y="6775140"/>
                  <a:pt x="1515370" y="6618042"/>
                  <a:pt x="1514301" y="6549029"/>
                </a:cubicBezTo>
                <a:cubicBezTo>
                  <a:pt x="1518045" y="6491396"/>
                  <a:pt x="1528503" y="6450608"/>
                  <a:pt x="1529339" y="6414828"/>
                </a:cubicBezTo>
                <a:cubicBezTo>
                  <a:pt x="1525062" y="6359280"/>
                  <a:pt x="1502062" y="6307149"/>
                  <a:pt x="1493941" y="6268848"/>
                </a:cubicBezTo>
                <a:cubicBezTo>
                  <a:pt x="1502669" y="6254191"/>
                  <a:pt x="1469920" y="6200171"/>
                  <a:pt x="1480613" y="6185025"/>
                </a:cubicBezTo>
                <a:cubicBezTo>
                  <a:pt x="1481020" y="6164522"/>
                  <a:pt x="1458164" y="6060790"/>
                  <a:pt x="1443364" y="6018360"/>
                </a:cubicBezTo>
                <a:cubicBezTo>
                  <a:pt x="1426694" y="5970758"/>
                  <a:pt x="1390307" y="5920074"/>
                  <a:pt x="1380584" y="5899407"/>
                </a:cubicBezTo>
                <a:cubicBezTo>
                  <a:pt x="1370860" y="5878740"/>
                  <a:pt x="1392244" y="5920877"/>
                  <a:pt x="1385023" y="5894356"/>
                </a:cubicBezTo>
                <a:cubicBezTo>
                  <a:pt x="1377800" y="5867835"/>
                  <a:pt x="1345702" y="5770498"/>
                  <a:pt x="1337254" y="5740279"/>
                </a:cubicBezTo>
                <a:cubicBezTo>
                  <a:pt x="1353956" y="5738860"/>
                  <a:pt x="1323673" y="5722040"/>
                  <a:pt x="1334321" y="5713042"/>
                </a:cubicBezTo>
                <a:cubicBezTo>
                  <a:pt x="1343675" y="5706701"/>
                  <a:pt x="1336672" y="5700118"/>
                  <a:pt x="1335877" y="5692870"/>
                </a:cubicBezTo>
                <a:cubicBezTo>
                  <a:pt x="1343201" y="5683812"/>
                  <a:pt x="1329617" y="5652064"/>
                  <a:pt x="1319978" y="5643427"/>
                </a:cubicBezTo>
                <a:cubicBezTo>
                  <a:pt x="1286551" y="5622177"/>
                  <a:pt x="1310947" y="5579803"/>
                  <a:pt x="1285321" y="5562271"/>
                </a:cubicBezTo>
                <a:cubicBezTo>
                  <a:pt x="1281540" y="5556238"/>
                  <a:pt x="1279983" y="5550455"/>
                  <a:pt x="1279815" y="5544867"/>
                </a:cubicBezTo>
                <a:lnTo>
                  <a:pt x="1282507" y="5529404"/>
                </a:lnTo>
                <a:lnTo>
                  <a:pt x="1289604" y="5525378"/>
                </a:lnTo>
                <a:lnTo>
                  <a:pt x="1287766" y="5515726"/>
                </a:lnTo>
                <a:lnTo>
                  <a:pt x="1288829" y="5513051"/>
                </a:lnTo>
                <a:cubicBezTo>
                  <a:pt x="1290896" y="5507946"/>
                  <a:pt x="1292688" y="5502897"/>
                  <a:pt x="1293373" y="5497833"/>
                </a:cubicBezTo>
                <a:cubicBezTo>
                  <a:pt x="1288690" y="5483829"/>
                  <a:pt x="1272696" y="5459278"/>
                  <a:pt x="1260736" y="5429027"/>
                </a:cubicBezTo>
                <a:cubicBezTo>
                  <a:pt x="1238579" y="5396416"/>
                  <a:pt x="1238884" y="5351600"/>
                  <a:pt x="1221610" y="5316328"/>
                </a:cubicBezTo>
                <a:lnTo>
                  <a:pt x="1216099" y="5309330"/>
                </a:lnTo>
                <a:lnTo>
                  <a:pt x="1217278" y="5279477"/>
                </a:lnTo>
                <a:cubicBezTo>
                  <a:pt x="1221588" y="5274318"/>
                  <a:pt x="1222716" y="5266940"/>
                  <a:pt x="1218469" y="5260597"/>
                </a:cubicBezTo>
                <a:lnTo>
                  <a:pt x="1206220" y="5152555"/>
                </a:lnTo>
                <a:cubicBezTo>
                  <a:pt x="1205294" y="5116878"/>
                  <a:pt x="1196908" y="5101727"/>
                  <a:pt x="1212921" y="5046536"/>
                </a:cubicBezTo>
                <a:cubicBezTo>
                  <a:pt x="1234138" y="4987918"/>
                  <a:pt x="1204801" y="4903116"/>
                  <a:pt x="1212183" y="4837345"/>
                </a:cubicBezTo>
                <a:cubicBezTo>
                  <a:pt x="1183151" y="4802424"/>
                  <a:pt x="1209228" y="4821062"/>
                  <a:pt x="1202048" y="4784195"/>
                </a:cubicBezTo>
                <a:cubicBezTo>
                  <a:pt x="1202483" y="4760878"/>
                  <a:pt x="1202919" y="4737561"/>
                  <a:pt x="1203354" y="4714245"/>
                </a:cubicBezTo>
                <a:lnTo>
                  <a:pt x="1201502" y="4700836"/>
                </a:lnTo>
                <a:lnTo>
                  <a:pt x="1194919" y="4697224"/>
                </a:lnTo>
                <a:lnTo>
                  <a:pt x="1187792" y="4677162"/>
                </a:lnTo>
                <a:cubicBezTo>
                  <a:pt x="1186060" y="4669625"/>
                  <a:pt x="1185291" y="4661478"/>
                  <a:pt x="1186080" y="4652429"/>
                </a:cubicBezTo>
                <a:cubicBezTo>
                  <a:pt x="1199189" y="4622456"/>
                  <a:pt x="1167081" y="4571771"/>
                  <a:pt x="1184722" y="4534840"/>
                </a:cubicBezTo>
                <a:cubicBezTo>
                  <a:pt x="1182407" y="4499077"/>
                  <a:pt x="1175424" y="4460227"/>
                  <a:pt x="1172188" y="4437851"/>
                </a:cubicBezTo>
                <a:cubicBezTo>
                  <a:pt x="1161331" y="4428466"/>
                  <a:pt x="1178123" y="4398274"/>
                  <a:pt x="1165306" y="4400581"/>
                </a:cubicBezTo>
                <a:cubicBezTo>
                  <a:pt x="1171061" y="4389819"/>
                  <a:pt x="1173552" y="4346771"/>
                  <a:pt x="1168602" y="4335651"/>
                </a:cubicBezTo>
                <a:lnTo>
                  <a:pt x="1178384" y="4280215"/>
                </a:lnTo>
                <a:lnTo>
                  <a:pt x="1177294" y="4274660"/>
                </a:lnTo>
                <a:cubicBezTo>
                  <a:pt x="1177138" y="4268882"/>
                  <a:pt x="1177520" y="4251103"/>
                  <a:pt x="1177448" y="4245552"/>
                </a:cubicBezTo>
                <a:cubicBezTo>
                  <a:pt x="1177252" y="4244155"/>
                  <a:pt x="1177058" y="4242757"/>
                  <a:pt x="1176863" y="4241361"/>
                </a:cubicBezTo>
                <a:lnTo>
                  <a:pt x="1162386" y="4207167"/>
                </a:lnTo>
                <a:cubicBezTo>
                  <a:pt x="1162950" y="4202536"/>
                  <a:pt x="1174655" y="4199565"/>
                  <a:pt x="1174343" y="4192380"/>
                </a:cubicBezTo>
                <a:lnTo>
                  <a:pt x="1160516" y="4164062"/>
                </a:lnTo>
                <a:lnTo>
                  <a:pt x="1161365" y="4158623"/>
                </a:lnTo>
                <a:lnTo>
                  <a:pt x="1144878" y="4076261"/>
                </a:lnTo>
                <a:lnTo>
                  <a:pt x="1123687" y="4005692"/>
                </a:lnTo>
                <a:lnTo>
                  <a:pt x="1096720" y="3754257"/>
                </a:lnTo>
                <a:cubicBezTo>
                  <a:pt x="1083618" y="3639924"/>
                  <a:pt x="1064313" y="3636659"/>
                  <a:pt x="1047682" y="3517638"/>
                </a:cubicBezTo>
                <a:cubicBezTo>
                  <a:pt x="1048550" y="3477187"/>
                  <a:pt x="1049418" y="3436735"/>
                  <a:pt x="1050285" y="3396284"/>
                </a:cubicBezTo>
                <a:lnTo>
                  <a:pt x="1030166" y="3320814"/>
                </a:lnTo>
                <a:lnTo>
                  <a:pt x="1034128" y="3260443"/>
                </a:lnTo>
                <a:lnTo>
                  <a:pt x="1007751" y="3198916"/>
                </a:lnTo>
                <a:cubicBezTo>
                  <a:pt x="1003323" y="3193074"/>
                  <a:pt x="1001150" y="3187393"/>
                  <a:pt x="1000384" y="3181839"/>
                </a:cubicBezTo>
                <a:cubicBezTo>
                  <a:pt x="1000734" y="3176675"/>
                  <a:pt x="1001085" y="3171511"/>
                  <a:pt x="1001435" y="3166346"/>
                </a:cubicBezTo>
                <a:lnTo>
                  <a:pt x="968918" y="3112638"/>
                </a:lnTo>
                <a:cubicBezTo>
                  <a:pt x="957125" y="3092489"/>
                  <a:pt x="955617" y="3065232"/>
                  <a:pt x="934483" y="3031628"/>
                </a:cubicBezTo>
                <a:cubicBezTo>
                  <a:pt x="914631" y="2997037"/>
                  <a:pt x="908933" y="3005661"/>
                  <a:pt x="879229" y="2948196"/>
                </a:cubicBezTo>
                <a:cubicBezTo>
                  <a:pt x="850845" y="2897154"/>
                  <a:pt x="820829" y="2806798"/>
                  <a:pt x="798666" y="2761198"/>
                </a:cubicBezTo>
                <a:cubicBezTo>
                  <a:pt x="773970" y="2714562"/>
                  <a:pt x="758278" y="2715446"/>
                  <a:pt x="746962" y="2694939"/>
                </a:cubicBezTo>
                <a:lnTo>
                  <a:pt x="712796" y="2614779"/>
                </a:lnTo>
                <a:lnTo>
                  <a:pt x="697701" y="2600020"/>
                </a:lnTo>
                <a:cubicBezTo>
                  <a:pt x="697743" y="2598787"/>
                  <a:pt x="697784" y="2597555"/>
                  <a:pt x="697823" y="2596321"/>
                </a:cubicBezTo>
                <a:lnTo>
                  <a:pt x="679645" y="2572602"/>
                </a:lnTo>
                <a:lnTo>
                  <a:pt x="680789" y="2571831"/>
                </a:lnTo>
                <a:cubicBezTo>
                  <a:pt x="682946" y="2569560"/>
                  <a:pt x="683757" y="2566863"/>
                  <a:pt x="681771" y="2563200"/>
                </a:cubicBezTo>
                <a:cubicBezTo>
                  <a:pt x="705290" y="2562299"/>
                  <a:pt x="688388" y="2558438"/>
                  <a:pt x="680456" y="2547723"/>
                </a:cubicBezTo>
                <a:cubicBezTo>
                  <a:pt x="679482" y="2534148"/>
                  <a:pt x="677183" y="2493617"/>
                  <a:pt x="675922" y="2481749"/>
                </a:cubicBezTo>
                <a:lnTo>
                  <a:pt x="672894" y="2476509"/>
                </a:lnTo>
                <a:lnTo>
                  <a:pt x="673143" y="2476297"/>
                </a:lnTo>
                <a:cubicBezTo>
                  <a:pt x="673152" y="2474932"/>
                  <a:pt x="672405" y="2473126"/>
                  <a:pt x="670567" y="2470561"/>
                </a:cubicBezTo>
                <a:lnTo>
                  <a:pt x="667369" y="2466951"/>
                </a:lnTo>
                <a:lnTo>
                  <a:pt x="661495" y="2456785"/>
                </a:lnTo>
                <a:cubicBezTo>
                  <a:pt x="661510" y="2455387"/>
                  <a:pt x="661525" y="2453987"/>
                  <a:pt x="661540" y="2452588"/>
                </a:cubicBezTo>
                <a:lnTo>
                  <a:pt x="664540" y="2449913"/>
                </a:lnTo>
                <a:lnTo>
                  <a:pt x="663581" y="2449129"/>
                </a:lnTo>
                <a:cubicBezTo>
                  <a:pt x="653014" y="2444453"/>
                  <a:pt x="642406" y="2445872"/>
                  <a:pt x="663129" y="2426579"/>
                </a:cubicBezTo>
                <a:cubicBezTo>
                  <a:pt x="643271" y="2414167"/>
                  <a:pt x="657229" y="2404769"/>
                  <a:pt x="650205" y="2379928"/>
                </a:cubicBezTo>
                <a:cubicBezTo>
                  <a:pt x="634911" y="2374359"/>
                  <a:pt x="634260" y="2365346"/>
                  <a:pt x="638008" y="2354824"/>
                </a:cubicBezTo>
                <a:cubicBezTo>
                  <a:pt x="621083" y="2334576"/>
                  <a:pt x="620949" y="2310146"/>
                  <a:pt x="609851" y="2284299"/>
                </a:cubicBezTo>
                <a:lnTo>
                  <a:pt x="585585" y="2155739"/>
                </a:lnTo>
                <a:lnTo>
                  <a:pt x="581391" y="2152892"/>
                </a:lnTo>
                <a:cubicBezTo>
                  <a:pt x="578821" y="2150768"/>
                  <a:pt x="577525" y="2149149"/>
                  <a:pt x="577083" y="2147807"/>
                </a:cubicBezTo>
                <a:lnTo>
                  <a:pt x="577251" y="2147544"/>
                </a:lnTo>
                <a:lnTo>
                  <a:pt x="546845" y="2085601"/>
                </a:lnTo>
                <a:cubicBezTo>
                  <a:pt x="538270" y="2073917"/>
                  <a:pt x="486356" y="1955894"/>
                  <a:pt x="470837" y="1931362"/>
                </a:cubicBezTo>
                <a:lnTo>
                  <a:pt x="428154" y="1657167"/>
                </a:lnTo>
                <a:lnTo>
                  <a:pt x="392797" y="1510175"/>
                </a:lnTo>
                <a:cubicBezTo>
                  <a:pt x="380165" y="1504446"/>
                  <a:pt x="369910" y="1451095"/>
                  <a:pt x="372847" y="1440507"/>
                </a:cubicBezTo>
                <a:cubicBezTo>
                  <a:pt x="369015" y="1433783"/>
                  <a:pt x="338503" y="1376212"/>
                  <a:pt x="344479" y="1367690"/>
                </a:cubicBezTo>
                <a:cubicBezTo>
                  <a:pt x="332264" y="1342150"/>
                  <a:pt x="321736" y="1310521"/>
                  <a:pt x="299558" y="1287266"/>
                </a:cubicBezTo>
                <a:cubicBezTo>
                  <a:pt x="277380" y="1264010"/>
                  <a:pt x="259203" y="1269909"/>
                  <a:pt x="243216" y="1249403"/>
                </a:cubicBezTo>
                <a:cubicBezTo>
                  <a:pt x="227230" y="1228898"/>
                  <a:pt x="218454" y="1166841"/>
                  <a:pt x="203639" y="1164232"/>
                </a:cubicBezTo>
                <a:cubicBezTo>
                  <a:pt x="192352" y="1144923"/>
                  <a:pt x="198158" y="1133798"/>
                  <a:pt x="169195" y="1087898"/>
                </a:cubicBezTo>
                <a:cubicBezTo>
                  <a:pt x="139228" y="1002950"/>
                  <a:pt x="140891" y="969630"/>
                  <a:pt x="98775" y="910071"/>
                </a:cubicBezTo>
                <a:cubicBezTo>
                  <a:pt x="45025" y="831068"/>
                  <a:pt x="34038" y="817468"/>
                  <a:pt x="43820" y="712632"/>
                </a:cubicBezTo>
                <a:cubicBezTo>
                  <a:pt x="34816" y="659496"/>
                  <a:pt x="43273" y="613587"/>
                  <a:pt x="44748" y="591246"/>
                </a:cubicBezTo>
                <a:lnTo>
                  <a:pt x="36767" y="546725"/>
                </a:lnTo>
                <a:cubicBezTo>
                  <a:pt x="36093" y="528360"/>
                  <a:pt x="35418" y="509996"/>
                  <a:pt x="34744" y="491632"/>
                </a:cubicBezTo>
                <a:cubicBezTo>
                  <a:pt x="34670" y="458441"/>
                  <a:pt x="29296" y="473054"/>
                  <a:pt x="29222" y="439863"/>
                </a:cubicBezTo>
                <a:cubicBezTo>
                  <a:pt x="29152" y="439762"/>
                  <a:pt x="2578" y="397168"/>
                  <a:pt x="2507" y="397065"/>
                </a:cubicBezTo>
                <a:cubicBezTo>
                  <a:pt x="-7796" y="385479"/>
                  <a:pt x="17492" y="336832"/>
                  <a:pt x="9810" y="317232"/>
                </a:cubicBezTo>
                <a:lnTo>
                  <a:pt x="25323" y="268841"/>
                </a:lnTo>
                <a:cubicBezTo>
                  <a:pt x="20582" y="241406"/>
                  <a:pt x="55391" y="238509"/>
                  <a:pt x="50278" y="195107"/>
                </a:cubicBezTo>
                <a:cubicBezTo>
                  <a:pt x="49891" y="157638"/>
                  <a:pt x="41873" y="124837"/>
                  <a:pt x="47653" y="93413"/>
                </a:cubicBezTo>
                <a:cubicBezTo>
                  <a:pt x="41389" y="80245"/>
                  <a:pt x="38874" y="67990"/>
                  <a:pt x="48323" y="56668"/>
                </a:cubicBezTo>
                <a:cubicBezTo>
                  <a:pt x="46028" y="30349"/>
                  <a:pt x="37896" y="18658"/>
                  <a:pt x="38423" y="5323"/>
                </a:cubicBezTo>
                <a:lnTo>
                  <a:pt x="39875" y="1"/>
                </a:lnTo>
                <a:close/>
              </a:path>
            </a:pathLst>
          </a:custGeom>
        </p:spPr>
      </p:pic>
      <p:sp>
        <p:nvSpPr>
          <p:cNvPr id="2" name="Title 1">
            <a:extLst>
              <a:ext uri="{FF2B5EF4-FFF2-40B4-BE49-F238E27FC236}">
                <a16:creationId xmlns:a16="http://schemas.microsoft.com/office/drawing/2014/main" id="{64724633-025C-83BE-1134-0DAC45FAD9E5}"/>
              </a:ext>
            </a:extLst>
          </p:cNvPr>
          <p:cNvSpPr>
            <a:spLocks noGrp="1"/>
          </p:cNvSpPr>
          <p:nvPr>
            <p:ph type="ctrTitle"/>
          </p:nvPr>
        </p:nvSpPr>
        <p:spPr>
          <a:xfrm>
            <a:off x="837634" y="-243086"/>
            <a:ext cx="6497886" cy="2640247"/>
          </a:xfrm>
        </p:spPr>
        <p:txBody>
          <a:bodyPr>
            <a:normAutofit/>
          </a:bodyPr>
          <a:lstStyle/>
          <a:p>
            <a:pPr algn="l"/>
            <a:r>
              <a:rPr lang="en-US" dirty="0">
                <a:solidFill>
                  <a:schemeClr val="tx1">
                    <a:lumMod val="85000"/>
                    <a:lumOff val="15000"/>
                  </a:schemeClr>
                </a:solidFill>
              </a:rPr>
              <a:t>Yasir Zamir (PMP®)</a:t>
            </a:r>
          </a:p>
        </p:txBody>
      </p:sp>
      <p:sp>
        <p:nvSpPr>
          <p:cNvPr id="3" name="Subtitle 2">
            <a:extLst>
              <a:ext uri="{FF2B5EF4-FFF2-40B4-BE49-F238E27FC236}">
                <a16:creationId xmlns:a16="http://schemas.microsoft.com/office/drawing/2014/main" id="{2061CB84-B183-0FEF-0B00-487BB4401A8D}"/>
              </a:ext>
            </a:extLst>
          </p:cNvPr>
          <p:cNvSpPr>
            <a:spLocks noGrp="1"/>
          </p:cNvSpPr>
          <p:nvPr>
            <p:ph type="subTitle" idx="1"/>
          </p:nvPr>
        </p:nvSpPr>
        <p:spPr>
          <a:xfrm>
            <a:off x="1038112" y="2620083"/>
            <a:ext cx="5210288" cy="665802"/>
          </a:xfrm>
        </p:spPr>
        <p:txBody>
          <a:bodyPr>
            <a:noAutofit/>
          </a:bodyPr>
          <a:lstStyle/>
          <a:p>
            <a:pPr algn="l"/>
            <a:r>
              <a:rPr lang="en-US" b="1" u="sng" dirty="0">
                <a:solidFill>
                  <a:schemeClr val="tx1">
                    <a:lumMod val="85000"/>
                    <a:lumOff val="15000"/>
                  </a:schemeClr>
                </a:solidFill>
              </a:rPr>
              <a:t>Network Architect &amp; Security Expert</a:t>
            </a:r>
          </a:p>
        </p:txBody>
      </p:sp>
      <p:pic>
        <p:nvPicPr>
          <p:cNvPr id="6" name="Picture 5" descr="Infonas Logo">
            <a:extLst>
              <a:ext uri="{FF2B5EF4-FFF2-40B4-BE49-F238E27FC236}">
                <a16:creationId xmlns:a16="http://schemas.microsoft.com/office/drawing/2014/main" id="{8A23A077-D5E1-02AD-A58A-B059835FF690}"/>
              </a:ext>
            </a:extLst>
          </p:cNvPr>
          <p:cNvPicPr>
            <a:picLocks noChangeAspect="1"/>
          </p:cNvPicPr>
          <p:nvPr/>
        </p:nvPicPr>
        <p:blipFill>
          <a:blip r:link="rId4">
            <a:extLst>
              <a:ext uri="{28A0092B-C50C-407E-A947-70E740481C1C}">
                <a14:useLocalDpi xmlns:a14="http://schemas.microsoft.com/office/drawing/2010/main" val="0"/>
              </a:ext>
            </a:extLst>
          </a:blip>
          <a:srcRect/>
          <a:stretch>
            <a:fillRect/>
          </a:stretch>
        </p:blipFill>
        <p:spPr bwMode="auto">
          <a:xfrm>
            <a:off x="596668" y="5179256"/>
            <a:ext cx="3325092" cy="831273"/>
          </a:xfrm>
          <a:prstGeom prst="rect">
            <a:avLst/>
          </a:prstGeom>
          <a:noFill/>
          <a:ln>
            <a:noFill/>
          </a:ln>
        </p:spPr>
      </p:pic>
      <p:sp>
        <p:nvSpPr>
          <p:cNvPr id="8" name="TextBox 7">
            <a:extLst>
              <a:ext uri="{FF2B5EF4-FFF2-40B4-BE49-F238E27FC236}">
                <a16:creationId xmlns:a16="http://schemas.microsoft.com/office/drawing/2014/main" id="{EB7323E9-5000-C5C1-5F14-F84E15A63BC2}"/>
              </a:ext>
            </a:extLst>
          </p:cNvPr>
          <p:cNvSpPr txBox="1"/>
          <p:nvPr/>
        </p:nvSpPr>
        <p:spPr>
          <a:xfrm>
            <a:off x="1038112" y="4625253"/>
            <a:ext cx="3429566" cy="369332"/>
          </a:xfrm>
          <a:prstGeom prst="rect">
            <a:avLst/>
          </a:prstGeom>
          <a:noFill/>
        </p:spPr>
        <p:txBody>
          <a:bodyPr wrap="square">
            <a:spAutoFit/>
          </a:bodyPr>
          <a:lstStyle/>
          <a:p>
            <a:r>
              <a:rPr lang="en-US" b="1" dirty="0">
                <a:solidFill>
                  <a:schemeClr val="tx1">
                    <a:lumMod val="85000"/>
                    <a:lumOff val="15000"/>
                  </a:schemeClr>
                </a:solidFill>
              </a:rPr>
              <a:t>Senior Network Planning</a:t>
            </a:r>
            <a:endParaRPr lang="en-US" dirty="0"/>
          </a:p>
        </p:txBody>
      </p:sp>
    </p:spTree>
    <p:extLst>
      <p:ext uri="{BB962C8B-B14F-4D97-AF65-F5344CB8AC3E}">
        <p14:creationId xmlns:p14="http://schemas.microsoft.com/office/powerpoint/2010/main" val="2783231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2B3F52-548F-BA11-3528-3ED03E24CA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34EB13-D193-F16D-FB11-4C6B513375F1}"/>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5C95A3BB-5E1C-351C-44BB-6CC5339F207D}"/>
              </a:ext>
            </a:extLst>
          </p:cNvPr>
          <p:cNvSpPr>
            <a:spLocks noGrp="1"/>
          </p:cNvSpPr>
          <p:nvPr>
            <p:ph type="subTitle" idx="1"/>
          </p:nvPr>
        </p:nvSpPr>
        <p:spPr/>
        <p:txBody>
          <a:bodyPr/>
          <a:lstStyle/>
          <a:p>
            <a:endParaRPr lang="en-US"/>
          </a:p>
        </p:txBody>
      </p:sp>
      <p:pic>
        <p:nvPicPr>
          <p:cNvPr id="7" name="Picture 6" descr="Aerial view of a parking lot full of cars&#10;&#10;AI-generated content may be incorrect.">
            <a:extLst>
              <a:ext uri="{FF2B5EF4-FFF2-40B4-BE49-F238E27FC236}">
                <a16:creationId xmlns:a16="http://schemas.microsoft.com/office/drawing/2014/main" id="{F30BCCF5-11F2-0248-CC40-818F2E688F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12"/>
            <a:ext cx="12192000" cy="6858000"/>
          </a:xfrm>
          <a:prstGeom prst="rect">
            <a:avLst/>
          </a:prstGeom>
        </p:spPr>
      </p:pic>
      <p:sp>
        <p:nvSpPr>
          <p:cNvPr id="10" name="Freeform: Shape 9">
            <a:extLst>
              <a:ext uri="{FF2B5EF4-FFF2-40B4-BE49-F238E27FC236}">
                <a16:creationId xmlns:a16="http://schemas.microsoft.com/office/drawing/2014/main" id="{34DF4369-0D1A-F254-301E-F8D9AE9618E2}"/>
              </a:ext>
            </a:extLst>
          </p:cNvPr>
          <p:cNvSpPr/>
          <p:nvPr/>
        </p:nvSpPr>
        <p:spPr>
          <a:xfrm>
            <a:off x="-1" y="6873538"/>
            <a:ext cx="12192000" cy="2172691"/>
          </a:xfrm>
          <a:custGeom>
            <a:avLst/>
            <a:gdLst/>
            <a:ahLst/>
            <a:cxnLst/>
            <a:rect l="l" t="t" r="r" b="b"/>
            <a:pathLst>
              <a:path w="12192000" h="2172691">
                <a:moveTo>
                  <a:pt x="7438505" y="1818000"/>
                </a:moveTo>
                <a:lnTo>
                  <a:pt x="7504733" y="1818000"/>
                </a:lnTo>
                <a:cubicBezTo>
                  <a:pt x="7522840" y="1818000"/>
                  <a:pt x="7537351" y="1819489"/>
                  <a:pt x="7548265" y="1822465"/>
                </a:cubicBezTo>
                <a:cubicBezTo>
                  <a:pt x="7559179" y="1825442"/>
                  <a:pt x="7566993" y="1829658"/>
                  <a:pt x="7571706" y="1835116"/>
                </a:cubicBezTo>
                <a:cubicBezTo>
                  <a:pt x="7576418" y="1840573"/>
                  <a:pt x="7578775" y="1847270"/>
                  <a:pt x="7578775" y="1855207"/>
                </a:cubicBezTo>
                <a:cubicBezTo>
                  <a:pt x="7578775" y="1867610"/>
                  <a:pt x="7571954" y="1878152"/>
                  <a:pt x="7558311" y="1886833"/>
                </a:cubicBezTo>
                <a:cubicBezTo>
                  <a:pt x="7544668" y="1895515"/>
                  <a:pt x="7521228" y="1899856"/>
                  <a:pt x="7487990" y="1899856"/>
                </a:cubicBezTo>
                <a:cubicBezTo>
                  <a:pt x="7458968" y="1899856"/>
                  <a:pt x="7438009" y="1895391"/>
                  <a:pt x="7425110" y="1886461"/>
                </a:cubicBezTo>
                <a:cubicBezTo>
                  <a:pt x="7412211" y="1877532"/>
                  <a:pt x="7405762" y="1867858"/>
                  <a:pt x="7405762" y="1857440"/>
                </a:cubicBezTo>
                <a:cubicBezTo>
                  <a:pt x="7405762" y="1848510"/>
                  <a:pt x="7408801" y="1840635"/>
                  <a:pt x="7414878" y="1833813"/>
                </a:cubicBezTo>
                <a:cubicBezTo>
                  <a:pt x="7420955" y="1826992"/>
                  <a:pt x="7428831" y="1821721"/>
                  <a:pt x="7438505" y="1818000"/>
                </a:cubicBezTo>
                <a:close/>
                <a:moveTo>
                  <a:pt x="8879533" y="1731308"/>
                </a:moveTo>
                <a:cubicBezTo>
                  <a:pt x="8865642" y="1731308"/>
                  <a:pt x="8854108" y="1735711"/>
                  <a:pt x="8844930" y="1744516"/>
                </a:cubicBezTo>
                <a:cubicBezTo>
                  <a:pt x="8835752" y="1753322"/>
                  <a:pt x="8831164" y="1764546"/>
                  <a:pt x="8831164" y="1778189"/>
                </a:cubicBezTo>
                <a:cubicBezTo>
                  <a:pt x="8831164" y="1791335"/>
                  <a:pt x="8835752" y="1802435"/>
                  <a:pt x="8844930" y="1811489"/>
                </a:cubicBezTo>
                <a:cubicBezTo>
                  <a:pt x="8854108" y="1820543"/>
                  <a:pt x="8865642" y="1825070"/>
                  <a:pt x="8879533" y="1825070"/>
                </a:cubicBezTo>
                <a:cubicBezTo>
                  <a:pt x="8893175" y="1825070"/>
                  <a:pt x="8904461" y="1820543"/>
                  <a:pt x="8913391" y="1811489"/>
                </a:cubicBezTo>
                <a:cubicBezTo>
                  <a:pt x="8922321" y="1802435"/>
                  <a:pt x="8926786" y="1791335"/>
                  <a:pt x="8926786" y="1778189"/>
                </a:cubicBezTo>
                <a:cubicBezTo>
                  <a:pt x="8926786" y="1764546"/>
                  <a:pt x="8922321" y="1753322"/>
                  <a:pt x="8913391" y="1744516"/>
                </a:cubicBezTo>
                <a:cubicBezTo>
                  <a:pt x="8904461" y="1735711"/>
                  <a:pt x="8893175" y="1731308"/>
                  <a:pt x="8879533" y="1731308"/>
                </a:cubicBezTo>
                <a:close/>
                <a:moveTo>
                  <a:pt x="5814641" y="1653545"/>
                </a:moveTo>
                <a:lnTo>
                  <a:pt x="5814641" y="1712332"/>
                </a:lnTo>
                <a:cubicBezTo>
                  <a:pt x="5805215" y="1724735"/>
                  <a:pt x="5792627" y="1735773"/>
                  <a:pt x="5776876" y="1745447"/>
                </a:cubicBezTo>
                <a:cubicBezTo>
                  <a:pt x="5761125" y="1755120"/>
                  <a:pt x="5743948" y="1759957"/>
                  <a:pt x="5725344" y="1759957"/>
                </a:cubicBezTo>
                <a:cubicBezTo>
                  <a:pt x="5710213" y="1759957"/>
                  <a:pt x="5697873" y="1756237"/>
                  <a:pt x="5688323" y="1748795"/>
                </a:cubicBezTo>
                <a:cubicBezTo>
                  <a:pt x="5678773" y="1741354"/>
                  <a:pt x="5673998" y="1729944"/>
                  <a:pt x="5673998" y="1714565"/>
                </a:cubicBezTo>
                <a:cubicBezTo>
                  <a:pt x="5673998" y="1693233"/>
                  <a:pt x="5684416" y="1677792"/>
                  <a:pt x="5705252" y="1668242"/>
                </a:cubicBezTo>
                <a:cubicBezTo>
                  <a:pt x="5726089" y="1658692"/>
                  <a:pt x="5762551" y="1653793"/>
                  <a:pt x="5814641" y="1653545"/>
                </a:cubicBezTo>
                <a:close/>
                <a:moveTo>
                  <a:pt x="8282955" y="1527786"/>
                </a:moveTo>
                <a:cubicBezTo>
                  <a:pt x="8304535" y="1527786"/>
                  <a:pt x="8321465" y="1532871"/>
                  <a:pt x="8333743" y="1543040"/>
                </a:cubicBezTo>
                <a:cubicBezTo>
                  <a:pt x="8346021" y="1553210"/>
                  <a:pt x="8354703" y="1566853"/>
                  <a:pt x="8359788" y="1583968"/>
                </a:cubicBezTo>
                <a:cubicBezTo>
                  <a:pt x="8364873" y="1601083"/>
                  <a:pt x="8367415" y="1620059"/>
                  <a:pt x="8367415" y="1640895"/>
                </a:cubicBezTo>
                <a:cubicBezTo>
                  <a:pt x="8367415" y="1661235"/>
                  <a:pt x="8364873" y="1679838"/>
                  <a:pt x="8359788" y="1696706"/>
                </a:cubicBezTo>
                <a:cubicBezTo>
                  <a:pt x="8354703" y="1713573"/>
                  <a:pt x="8346021" y="1727029"/>
                  <a:pt x="8333743" y="1737075"/>
                </a:cubicBezTo>
                <a:cubicBezTo>
                  <a:pt x="8321465" y="1747121"/>
                  <a:pt x="8304535" y="1752144"/>
                  <a:pt x="8282955" y="1752144"/>
                </a:cubicBezTo>
                <a:cubicBezTo>
                  <a:pt x="8261871" y="1752144"/>
                  <a:pt x="8245314" y="1747121"/>
                  <a:pt x="8233284" y="1737075"/>
                </a:cubicBezTo>
                <a:cubicBezTo>
                  <a:pt x="8221254" y="1727029"/>
                  <a:pt x="8212758" y="1713573"/>
                  <a:pt x="8207797" y="1696706"/>
                </a:cubicBezTo>
                <a:cubicBezTo>
                  <a:pt x="8202836" y="1679838"/>
                  <a:pt x="8200356" y="1661235"/>
                  <a:pt x="8200356" y="1640895"/>
                </a:cubicBezTo>
                <a:cubicBezTo>
                  <a:pt x="8200356" y="1620059"/>
                  <a:pt x="8202836" y="1601083"/>
                  <a:pt x="8207797" y="1583968"/>
                </a:cubicBezTo>
                <a:cubicBezTo>
                  <a:pt x="8212758" y="1566853"/>
                  <a:pt x="8221254" y="1553210"/>
                  <a:pt x="8233284" y="1543040"/>
                </a:cubicBezTo>
                <a:cubicBezTo>
                  <a:pt x="8245314" y="1532871"/>
                  <a:pt x="8261871" y="1527786"/>
                  <a:pt x="8282955" y="1527786"/>
                </a:cubicBezTo>
                <a:close/>
                <a:moveTo>
                  <a:pt x="5336456" y="1527414"/>
                </a:moveTo>
                <a:cubicBezTo>
                  <a:pt x="5357788" y="1527414"/>
                  <a:pt x="5374593" y="1536715"/>
                  <a:pt x="5386872" y="1555319"/>
                </a:cubicBezTo>
                <a:cubicBezTo>
                  <a:pt x="5399150" y="1573922"/>
                  <a:pt x="5405289" y="1602448"/>
                  <a:pt x="5405289" y="1640895"/>
                </a:cubicBezTo>
                <a:cubicBezTo>
                  <a:pt x="5405289" y="1677110"/>
                  <a:pt x="5398716" y="1704767"/>
                  <a:pt x="5385570" y="1723867"/>
                </a:cubicBezTo>
                <a:cubicBezTo>
                  <a:pt x="5372424" y="1742966"/>
                  <a:pt x="5353447" y="1752516"/>
                  <a:pt x="5328643" y="1752516"/>
                </a:cubicBezTo>
                <a:cubicBezTo>
                  <a:pt x="5309295" y="1752516"/>
                  <a:pt x="5292490" y="1746811"/>
                  <a:pt x="5278227" y="1735401"/>
                </a:cubicBezTo>
                <a:cubicBezTo>
                  <a:pt x="5263964" y="1723991"/>
                  <a:pt x="5252864" y="1710348"/>
                  <a:pt x="5244927" y="1694473"/>
                </a:cubicBezTo>
                <a:lnTo>
                  <a:pt x="5244927" y="1587317"/>
                </a:lnTo>
                <a:cubicBezTo>
                  <a:pt x="5251872" y="1572434"/>
                  <a:pt x="5263282" y="1558730"/>
                  <a:pt x="5279157" y="1546203"/>
                </a:cubicBezTo>
                <a:cubicBezTo>
                  <a:pt x="5295032" y="1533677"/>
                  <a:pt x="5314132" y="1527414"/>
                  <a:pt x="5336456" y="1527414"/>
                </a:cubicBezTo>
                <a:close/>
                <a:moveTo>
                  <a:pt x="7485385" y="1512531"/>
                </a:moveTo>
                <a:cubicBezTo>
                  <a:pt x="7503741" y="1512531"/>
                  <a:pt x="7518624" y="1518112"/>
                  <a:pt x="7530034" y="1529274"/>
                </a:cubicBezTo>
                <a:cubicBezTo>
                  <a:pt x="7541444" y="1540436"/>
                  <a:pt x="7547149" y="1557427"/>
                  <a:pt x="7547149" y="1580248"/>
                </a:cubicBezTo>
                <a:cubicBezTo>
                  <a:pt x="7547149" y="1601828"/>
                  <a:pt x="7541010" y="1618261"/>
                  <a:pt x="7528732" y="1629547"/>
                </a:cubicBezTo>
                <a:cubicBezTo>
                  <a:pt x="7516453" y="1640833"/>
                  <a:pt x="7501136" y="1646476"/>
                  <a:pt x="7482781" y="1646476"/>
                </a:cubicBezTo>
                <a:cubicBezTo>
                  <a:pt x="7466658" y="1646476"/>
                  <a:pt x="7452333" y="1640895"/>
                  <a:pt x="7439807" y="1629733"/>
                </a:cubicBezTo>
                <a:cubicBezTo>
                  <a:pt x="7427280" y="1618571"/>
                  <a:pt x="7421017" y="1602076"/>
                  <a:pt x="7421017" y="1580248"/>
                </a:cubicBezTo>
                <a:cubicBezTo>
                  <a:pt x="7421017" y="1558171"/>
                  <a:pt x="7427094" y="1541366"/>
                  <a:pt x="7439249" y="1529832"/>
                </a:cubicBezTo>
                <a:cubicBezTo>
                  <a:pt x="7451403" y="1518298"/>
                  <a:pt x="7466782" y="1512531"/>
                  <a:pt x="7485385" y="1512531"/>
                </a:cubicBezTo>
                <a:close/>
                <a:moveTo>
                  <a:pt x="6708428" y="1458209"/>
                </a:moveTo>
                <a:lnTo>
                  <a:pt x="6708428" y="1821349"/>
                </a:lnTo>
                <a:lnTo>
                  <a:pt x="6807027" y="1821349"/>
                </a:lnTo>
                <a:lnTo>
                  <a:pt x="6807027" y="1458209"/>
                </a:lnTo>
                <a:close/>
                <a:moveTo>
                  <a:pt x="4150520" y="1458209"/>
                </a:moveTo>
                <a:lnTo>
                  <a:pt x="4282604" y="1821349"/>
                </a:lnTo>
                <a:lnTo>
                  <a:pt x="4394969" y="1821349"/>
                </a:lnTo>
                <a:lnTo>
                  <a:pt x="4526682" y="1458209"/>
                </a:lnTo>
                <a:lnTo>
                  <a:pt x="4426967" y="1458209"/>
                </a:lnTo>
                <a:lnTo>
                  <a:pt x="4338787" y="1729448"/>
                </a:lnTo>
                <a:lnTo>
                  <a:pt x="4253211" y="1458209"/>
                </a:lnTo>
                <a:close/>
                <a:moveTo>
                  <a:pt x="4754538" y="1457464"/>
                </a:moveTo>
                <a:lnTo>
                  <a:pt x="4754538" y="1650569"/>
                </a:lnTo>
                <a:lnTo>
                  <a:pt x="4625430" y="1650569"/>
                </a:lnTo>
                <a:close/>
                <a:moveTo>
                  <a:pt x="6220346" y="1453372"/>
                </a:moveTo>
                <a:cubicBezTo>
                  <a:pt x="6193557" y="1453372"/>
                  <a:pt x="6170737" y="1459201"/>
                  <a:pt x="6151885" y="1470859"/>
                </a:cubicBezTo>
                <a:cubicBezTo>
                  <a:pt x="6133034" y="1482517"/>
                  <a:pt x="6118895" y="1499260"/>
                  <a:pt x="6109469" y="1521088"/>
                </a:cubicBezTo>
                <a:lnTo>
                  <a:pt x="6107609" y="1458209"/>
                </a:lnTo>
                <a:lnTo>
                  <a:pt x="6013104" y="1458209"/>
                </a:lnTo>
                <a:lnTo>
                  <a:pt x="6013104" y="1821349"/>
                </a:lnTo>
                <a:lnTo>
                  <a:pt x="6111702" y="1821349"/>
                </a:lnTo>
                <a:lnTo>
                  <a:pt x="6111702" y="1579875"/>
                </a:lnTo>
                <a:cubicBezTo>
                  <a:pt x="6119639" y="1568713"/>
                  <a:pt x="6129065" y="1559970"/>
                  <a:pt x="6139979" y="1553644"/>
                </a:cubicBezTo>
                <a:cubicBezTo>
                  <a:pt x="6150893" y="1547319"/>
                  <a:pt x="6163048" y="1542854"/>
                  <a:pt x="6176442" y="1540250"/>
                </a:cubicBezTo>
                <a:cubicBezTo>
                  <a:pt x="6189837" y="1537645"/>
                  <a:pt x="6203851" y="1536343"/>
                  <a:pt x="6218486" y="1536343"/>
                </a:cubicBezTo>
                <a:lnTo>
                  <a:pt x="6227788" y="1536343"/>
                </a:lnTo>
                <a:lnTo>
                  <a:pt x="6227788" y="1453372"/>
                </a:lnTo>
                <a:close/>
                <a:moveTo>
                  <a:pt x="7130579" y="1453000"/>
                </a:moveTo>
                <a:cubicBezTo>
                  <a:pt x="7098829" y="1453000"/>
                  <a:pt x="7073032" y="1459015"/>
                  <a:pt x="7053189" y="1471045"/>
                </a:cubicBezTo>
                <a:cubicBezTo>
                  <a:pt x="7033344" y="1483075"/>
                  <a:pt x="7017345" y="1496904"/>
                  <a:pt x="7005192" y="1512531"/>
                </a:cubicBezTo>
                <a:lnTo>
                  <a:pt x="7003331" y="1458209"/>
                </a:lnTo>
                <a:lnTo>
                  <a:pt x="6908453" y="1458209"/>
                </a:lnTo>
                <a:lnTo>
                  <a:pt x="6908453" y="1821349"/>
                </a:lnTo>
                <a:lnTo>
                  <a:pt x="7007052" y="1821349"/>
                </a:lnTo>
                <a:lnTo>
                  <a:pt x="7007052" y="1579131"/>
                </a:lnTo>
                <a:cubicBezTo>
                  <a:pt x="7017470" y="1565985"/>
                  <a:pt x="7029686" y="1554823"/>
                  <a:pt x="7043701" y="1545645"/>
                </a:cubicBezTo>
                <a:cubicBezTo>
                  <a:pt x="7057715" y="1536467"/>
                  <a:pt x="7074520" y="1531879"/>
                  <a:pt x="7094116" y="1531879"/>
                </a:cubicBezTo>
                <a:cubicBezTo>
                  <a:pt x="7107263" y="1531879"/>
                  <a:pt x="7117867" y="1534607"/>
                  <a:pt x="7125928" y="1540064"/>
                </a:cubicBezTo>
                <a:cubicBezTo>
                  <a:pt x="7133989" y="1545521"/>
                  <a:pt x="7139881" y="1553210"/>
                  <a:pt x="7143602" y="1563132"/>
                </a:cubicBezTo>
                <a:cubicBezTo>
                  <a:pt x="7147322" y="1573054"/>
                  <a:pt x="7149183" y="1584588"/>
                  <a:pt x="7149183" y="1597735"/>
                </a:cubicBezTo>
                <a:lnTo>
                  <a:pt x="7149183" y="1821349"/>
                </a:lnTo>
                <a:lnTo>
                  <a:pt x="7247037" y="1821349"/>
                </a:lnTo>
                <a:lnTo>
                  <a:pt x="7247037" y="1585084"/>
                </a:lnTo>
                <a:cubicBezTo>
                  <a:pt x="7247037" y="1541924"/>
                  <a:pt x="7236867" y="1509120"/>
                  <a:pt x="7216527" y="1486672"/>
                </a:cubicBezTo>
                <a:cubicBezTo>
                  <a:pt x="7196187" y="1464224"/>
                  <a:pt x="7167538" y="1453000"/>
                  <a:pt x="7130579" y="1453000"/>
                </a:cubicBezTo>
                <a:close/>
                <a:moveTo>
                  <a:pt x="5755110" y="1452628"/>
                </a:moveTo>
                <a:cubicBezTo>
                  <a:pt x="5723608" y="1452628"/>
                  <a:pt x="5695888" y="1456596"/>
                  <a:pt x="5671952" y="1464534"/>
                </a:cubicBezTo>
                <a:cubicBezTo>
                  <a:pt x="5648016" y="1472471"/>
                  <a:pt x="5629288" y="1485494"/>
                  <a:pt x="5615769" y="1503601"/>
                </a:cubicBezTo>
                <a:cubicBezTo>
                  <a:pt x="5602251" y="1521709"/>
                  <a:pt x="5595492" y="1546265"/>
                  <a:pt x="5595492" y="1577271"/>
                </a:cubicBezTo>
                <a:lnTo>
                  <a:pt x="5687765" y="1577271"/>
                </a:lnTo>
                <a:cubicBezTo>
                  <a:pt x="5687765" y="1556435"/>
                  <a:pt x="5694090" y="1541366"/>
                  <a:pt x="5706741" y="1532065"/>
                </a:cubicBezTo>
                <a:cubicBezTo>
                  <a:pt x="5719391" y="1522763"/>
                  <a:pt x="5735514" y="1518112"/>
                  <a:pt x="5755110" y="1518112"/>
                </a:cubicBezTo>
                <a:cubicBezTo>
                  <a:pt x="5772969" y="1518112"/>
                  <a:pt x="5787542" y="1522453"/>
                  <a:pt x="5798828" y="1531134"/>
                </a:cubicBezTo>
                <a:cubicBezTo>
                  <a:pt x="5810114" y="1539816"/>
                  <a:pt x="5815757" y="1555939"/>
                  <a:pt x="5815757" y="1579503"/>
                </a:cubicBezTo>
                <a:lnTo>
                  <a:pt x="5815757" y="1598851"/>
                </a:lnTo>
                <a:cubicBezTo>
                  <a:pt x="5767884" y="1599843"/>
                  <a:pt x="5725902" y="1603378"/>
                  <a:pt x="5689811" y="1609455"/>
                </a:cubicBezTo>
                <a:cubicBezTo>
                  <a:pt x="5653721" y="1615532"/>
                  <a:pt x="5625629" y="1627066"/>
                  <a:pt x="5605537" y="1644058"/>
                </a:cubicBezTo>
                <a:cubicBezTo>
                  <a:pt x="5585446" y="1661049"/>
                  <a:pt x="5575400" y="1686288"/>
                  <a:pt x="5575400" y="1719774"/>
                </a:cubicBezTo>
                <a:cubicBezTo>
                  <a:pt x="5575400" y="1743834"/>
                  <a:pt x="5580919" y="1763864"/>
                  <a:pt x="5591957" y="1779863"/>
                </a:cubicBezTo>
                <a:cubicBezTo>
                  <a:pt x="5602995" y="1795862"/>
                  <a:pt x="5617444" y="1807830"/>
                  <a:pt x="5635303" y="1815768"/>
                </a:cubicBezTo>
                <a:cubicBezTo>
                  <a:pt x="5653162" y="1823705"/>
                  <a:pt x="5672386" y="1827674"/>
                  <a:pt x="5692974" y="1827674"/>
                </a:cubicBezTo>
                <a:cubicBezTo>
                  <a:pt x="5719515" y="1827674"/>
                  <a:pt x="5742955" y="1823147"/>
                  <a:pt x="5763295" y="1814094"/>
                </a:cubicBezTo>
                <a:cubicBezTo>
                  <a:pt x="5783636" y="1805040"/>
                  <a:pt x="5801495" y="1791707"/>
                  <a:pt x="5816873" y="1774096"/>
                </a:cubicBezTo>
                <a:lnTo>
                  <a:pt x="5819850" y="1821349"/>
                </a:lnTo>
                <a:lnTo>
                  <a:pt x="5912123" y="1821349"/>
                </a:lnTo>
                <a:lnTo>
                  <a:pt x="5912123" y="1577643"/>
                </a:lnTo>
                <a:cubicBezTo>
                  <a:pt x="5912123" y="1553334"/>
                  <a:pt x="5908279" y="1533057"/>
                  <a:pt x="5900589" y="1516810"/>
                </a:cubicBezTo>
                <a:cubicBezTo>
                  <a:pt x="5892900" y="1500563"/>
                  <a:pt x="5882048" y="1487726"/>
                  <a:pt x="5868034" y="1478300"/>
                </a:cubicBezTo>
                <a:cubicBezTo>
                  <a:pt x="5854018" y="1468875"/>
                  <a:pt x="5837461" y="1462239"/>
                  <a:pt x="5818362" y="1458395"/>
                </a:cubicBezTo>
                <a:cubicBezTo>
                  <a:pt x="5799262" y="1454550"/>
                  <a:pt x="5778178" y="1452628"/>
                  <a:pt x="5755110" y="1452628"/>
                </a:cubicBezTo>
                <a:close/>
                <a:moveTo>
                  <a:pt x="5360269" y="1452628"/>
                </a:moveTo>
                <a:cubicBezTo>
                  <a:pt x="5334472" y="1452628"/>
                  <a:pt x="5312147" y="1457899"/>
                  <a:pt x="5293296" y="1468441"/>
                </a:cubicBezTo>
                <a:cubicBezTo>
                  <a:pt x="5274445" y="1478982"/>
                  <a:pt x="5258321" y="1494051"/>
                  <a:pt x="5244927" y="1513647"/>
                </a:cubicBezTo>
                <a:lnTo>
                  <a:pt x="5239346" y="1458209"/>
                </a:lnTo>
                <a:lnTo>
                  <a:pt x="5146328" y="1458209"/>
                </a:lnTo>
                <a:lnTo>
                  <a:pt x="5146328" y="1954550"/>
                </a:lnTo>
                <a:lnTo>
                  <a:pt x="5244927" y="1954550"/>
                </a:lnTo>
                <a:lnTo>
                  <a:pt x="5244927" y="1771864"/>
                </a:lnTo>
                <a:cubicBezTo>
                  <a:pt x="5256585" y="1789723"/>
                  <a:pt x="5271654" y="1803614"/>
                  <a:pt x="5290133" y="1813536"/>
                </a:cubicBezTo>
                <a:cubicBezTo>
                  <a:pt x="5308613" y="1823457"/>
                  <a:pt x="5329635" y="1828294"/>
                  <a:pt x="5353199" y="1828046"/>
                </a:cubicBezTo>
                <a:cubicBezTo>
                  <a:pt x="5381973" y="1827798"/>
                  <a:pt x="5407894" y="1820853"/>
                  <a:pt x="5430962" y="1807210"/>
                </a:cubicBezTo>
                <a:cubicBezTo>
                  <a:pt x="5454030" y="1793568"/>
                  <a:pt x="5472324" y="1773104"/>
                  <a:pt x="5485842" y="1745819"/>
                </a:cubicBezTo>
                <a:cubicBezTo>
                  <a:pt x="5499361" y="1718534"/>
                  <a:pt x="5506120" y="1683931"/>
                  <a:pt x="5506120" y="1642011"/>
                </a:cubicBezTo>
                <a:cubicBezTo>
                  <a:pt x="5506120" y="1598603"/>
                  <a:pt x="5499857" y="1563008"/>
                  <a:pt x="5487331" y="1535227"/>
                </a:cubicBezTo>
                <a:cubicBezTo>
                  <a:pt x="5474804" y="1507446"/>
                  <a:pt x="5457565" y="1486734"/>
                  <a:pt x="5435613" y="1473091"/>
                </a:cubicBezTo>
                <a:cubicBezTo>
                  <a:pt x="5413661" y="1459449"/>
                  <a:pt x="5388546" y="1452628"/>
                  <a:pt x="5360269" y="1452628"/>
                </a:cubicBezTo>
                <a:close/>
                <a:moveTo>
                  <a:pt x="8282955" y="1451883"/>
                </a:moveTo>
                <a:cubicBezTo>
                  <a:pt x="8246244" y="1451883"/>
                  <a:pt x="8214060" y="1459263"/>
                  <a:pt x="8186403" y="1474022"/>
                </a:cubicBezTo>
                <a:cubicBezTo>
                  <a:pt x="8158746" y="1488780"/>
                  <a:pt x="8137352" y="1510236"/>
                  <a:pt x="8122221" y="1538390"/>
                </a:cubicBezTo>
                <a:cubicBezTo>
                  <a:pt x="8107090" y="1566543"/>
                  <a:pt x="8099525" y="1600711"/>
                  <a:pt x="8099525" y="1640895"/>
                </a:cubicBezTo>
                <a:cubicBezTo>
                  <a:pt x="8099525" y="1680334"/>
                  <a:pt x="8107090" y="1713945"/>
                  <a:pt x="8122221" y="1741726"/>
                </a:cubicBezTo>
                <a:cubicBezTo>
                  <a:pt x="8137352" y="1769507"/>
                  <a:pt x="8158746" y="1790715"/>
                  <a:pt x="8186403" y="1805350"/>
                </a:cubicBezTo>
                <a:cubicBezTo>
                  <a:pt x="8214060" y="1819985"/>
                  <a:pt x="8246244" y="1827302"/>
                  <a:pt x="8282955" y="1827302"/>
                </a:cubicBezTo>
                <a:cubicBezTo>
                  <a:pt x="8320162" y="1827302"/>
                  <a:pt x="8352595" y="1819985"/>
                  <a:pt x="8380252" y="1805350"/>
                </a:cubicBezTo>
                <a:cubicBezTo>
                  <a:pt x="8407909" y="1790715"/>
                  <a:pt x="8429427" y="1769507"/>
                  <a:pt x="8444805" y="1741726"/>
                </a:cubicBezTo>
                <a:cubicBezTo>
                  <a:pt x="8460185" y="1713945"/>
                  <a:pt x="8467874" y="1680334"/>
                  <a:pt x="8467874" y="1640895"/>
                </a:cubicBezTo>
                <a:cubicBezTo>
                  <a:pt x="8467874" y="1600711"/>
                  <a:pt x="8460185" y="1566543"/>
                  <a:pt x="8444805" y="1538390"/>
                </a:cubicBezTo>
                <a:cubicBezTo>
                  <a:pt x="8429427" y="1510236"/>
                  <a:pt x="8407909" y="1488780"/>
                  <a:pt x="8380252" y="1474022"/>
                </a:cubicBezTo>
                <a:cubicBezTo>
                  <a:pt x="8352595" y="1459263"/>
                  <a:pt x="8320162" y="1451883"/>
                  <a:pt x="8282955" y="1451883"/>
                </a:cubicBezTo>
                <a:close/>
                <a:moveTo>
                  <a:pt x="3857775" y="1405003"/>
                </a:moveTo>
                <a:lnTo>
                  <a:pt x="3940002" y="1405003"/>
                </a:lnTo>
                <a:cubicBezTo>
                  <a:pt x="3963567" y="1405003"/>
                  <a:pt x="3983039" y="1411328"/>
                  <a:pt x="3998417" y="1423978"/>
                </a:cubicBezTo>
                <a:cubicBezTo>
                  <a:pt x="4013797" y="1436629"/>
                  <a:pt x="4021486" y="1456100"/>
                  <a:pt x="4021486" y="1482393"/>
                </a:cubicBezTo>
                <a:cubicBezTo>
                  <a:pt x="4021486" y="1507694"/>
                  <a:pt x="4013982" y="1526794"/>
                  <a:pt x="3998976" y="1539692"/>
                </a:cubicBezTo>
                <a:cubicBezTo>
                  <a:pt x="3983969" y="1552590"/>
                  <a:pt x="3964311" y="1559040"/>
                  <a:pt x="3940002" y="1559040"/>
                </a:cubicBezTo>
                <a:lnTo>
                  <a:pt x="3857775" y="1559040"/>
                </a:lnTo>
                <a:close/>
                <a:moveTo>
                  <a:pt x="7675513" y="1404630"/>
                </a:moveTo>
                <a:cubicBezTo>
                  <a:pt x="7646988" y="1404878"/>
                  <a:pt x="7622617" y="1409715"/>
                  <a:pt x="7602402" y="1419141"/>
                </a:cubicBezTo>
                <a:cubicBezTo>
                  <a:pt x="7587240" y="1426211"/>
                  <a:pt x="7575043" y="1437884"/>
                  <a:pt x="7565811" y="1454162"/>
                </a:cubicBezTo>
                <a:lnTo>
                  <a:pt x="7560120" y="1466458"/>
                </a:lnTo>
                <a:lnTo>
                  <a:pt x="7552649" y="1463371"/>
                </a:lnTo>
                <a:cubicBezTo>
                  <a:pt x="7533417" y="1456953"/>
                  <a:pt x="7510872" y="1453744"/>
                  <a:pt x="7485013" y="1453744"/>
                </a:cubicBezTo>
                <a:cubicBezTo>
                  <a:pt x="7451527" y="1453744"/>
                  <a:pt x="7423126" y="1459449"/>
                  <a:pt x="7399809" y="1470859"/>
                </a:cubicBezTo>
                <a:cubicBezTo>
                  <a:pt x="7376493" y="1482269"/>
                  <a:pt x="7358819" y="1497462"/>
                  <a:pt x="7346789" y="1516438"/>
                </a:cubicBezTo>
                <a:cubicBezTo>
                  <a:pt x="7334759" y="1535413"/>
                  <a:pt x="7328744" y="1556683"/>
                  <a:pt x="7328744" y="1580248"/>
                </a:cubicBezTo>
                <a:cubicBezTo>
                  <a:pt x="7328744" y="1602324"/>
                  <a:pt x="7334697" y="1622912"/>
                  <a:pt x="7346603" y="1642011"/>
                </a:cubicBezTo>
                <a:cubicBezTo>
                  <a:pt x="7352556" y="1651561"/>
                  <a:pt x="7359905" y="1660180"/>
                  <a:pt x="7368648" y="1667870"/>
                </a:cubicBezTo>
                <a:lnTo>
                  <a:pt x="7387008" y="1680110"/>
                </a:lnTo>
                <a:lnTo>
                  <a:pt x="7367393" y="1688380"/>
                </a:lnTo>
                <a:cubicBezTo>
                  <a:pt x="7358680" y="1693000"/>
                  <a:pt x="7351440" y="1697946"/>
                  <a:pt x="7345673" y="1703217"/>
                </a:cubicBezTo>
                <a:cubicBezTo>
                  <a:pt x="7334139" y="1713759"/>
                  <a:pt x="7328372" y="1726595"/>
                  <a:pt x="7328372" y="1741726"/>
                </a:cubicBezTo>
                <a:cubicBezTo>
                  <a:pt x="7328372" y="1751400"/>
                  <a:pt x="7332092" y="1761198"/>
                  <a:pt x="7339534" y="1771120"/>
                </a:cubicBezTo>
                <a:lnTo>
                  <a:pt x="7373481" y="1796312"/>
                </a:lnTo>
                <a:lnTo>
                  <a:pt x="7343627" y="1811861"/>
                </a:lnTo>
                <a:cubicBezTo>
                  <a:pt x="7324031" y="1827364"/>
                  <a:pt x="7314233" y="1845410"/>
                  <a:pt x="7314233" y="1865998"/>
                </a:cubicBezTo>
                <a:cubicBezTo>
                  <a:pt x="7314233" y="1882865"/>
                  <a:pt x="7319814" y="1898554"/>
                  <a:pt x="7330976" y="1913064"/>
                </a:cubicBezTo>
                <a:cubicBezTo>
                  <a:pt x="7342138" y="1927575"/>
                  <a:pt x="7360494" y="1939295"/>
                  <a:pt x="7386043" y="1948225"/>
                </a:cubicBezTo>
                <a:cubicBezTo>
                  <a:pt x="7411591" y="1957155"/>
                  <a:pt x="7446070" y="1961620"/>
                  <a:pt x="7489478" y="1961620"/>
                </a:cubicBezTo>
                <a:cubicBezTo>
                  <a:pt x="7550001" y="1961620"/>
                  <a:pt x="7596139" y="1950954"/>
                  <a:pt x="7627888" y="1929622"/>
                </a:cubicBezTo>
                <a:cubicBezTo>
                  <a:pt x="7659638" y="1908289"/>
                  <a:pt x="7675513" y="1880260"/>
                  <a:pt x="7675513" y="1845534"/>
                </a:cubicBezTo>
                <a:cubicBezTo>
                  <a:pt x="7675513" y="1811303"/>
                  <a:pt x="7661685" y="1785878"/>
                  <a:pt x="7634028" y="1769259"/>
                </a:cubicBezTo>
                <a:cubicBezTo>
                  <a:pt x="7606370" y="1752640"/>
                  <a:pt x="7562404" y="1744330"/>
                  <a:pt x="7502129" y="1744330"/>
                </a:cubicBezTo>
                <a:lnTo>
                  <a:pt x="7493199" y="1744330"/>
                </a:lnTo>
                <a:cubicBezTo>
                  <a:pt x="7469882" y="1744330"/>
                  <a:pt x="7451589" y="1743524"/>
                  <a:pt x="7438319" y="1741912"/>
                </a:cubicBezTo>
                <a:cubicBezTo>
                  <a:pt x="7425048" y="1740300"/>
                  <a:pt x="7415746" y="1737881"/>
                  <a:pt x="7410413" y="1734657"/>
                </a:cubicBezTo>
                <a:cubicBezTo>
                  <a:pt x="7405080" y="1731432"/>
                  <a:pt x="7402414" y="1727463"/>
                  <a:pt x="7402414" y="1722750"/>
                </a:cubicBezTo>
                <a:cubicBezTo>
                  <a:pt x="7402414" y="1716053"/>
                  <a:pt x="7406879" y="1710410"/>
                  <a:pt x="7415808" y="1705821"/>
                </a:cubicBezTo>
                <a:lnTo>
                  <a:pt x="7432539" y="1699965"/>
                </a:lnTo>
                <a:lnTo>
                  <a:pt x="7437295" y="1701263"/>
                </a:lnTo>
                <a:cubicBezTo>
                  <a:pt x="7451248" y="1704178"/>
                  <a:pt x="7466410" y="1705635"/>
                  <a:pt x="7482781" y="1705635"/>
                </a:cubicBezTo>
                <a:cubicBezTo>
                  <a:pt x="7517756" y="1705635"/>
                  <a:pt x="7546715" y="1699930"/>
                  <a:pt x="7569659" y="1688520"/>
                </a:cubicBezTo>
                <a:cubicBezTo>
                  <a:pt x="7592603" y="1677110"/>
                  <a:pt x="7609843" y="1661855"/>
                  <a:pt x="7621377" y="1642755"/>
                </a:cubicBezTo>
                <a:cubicBezTo>
                  <a:pt x="7632911" y="1623656"/>
                  <a:pt x="7638678" y="1602820"/>
                  <a:pt x="7638678" y="1580248"/>
                </a:cubicBezTo>
                <a:cubicBezTo>
                  <a:pt x="7638678" y="1556683"/>
                  <a:pt x="7633035" y="1535413"/>
                  <a:pt x="7621749" y="1516438"/>
                </a:cubicBezTo>
                <a:lnTo>
                  <a:pt x="7601185" y="1491590"/>
                </a:lnTo>
                <a:lnTo>
                  <a:pt x="7601518" y="1491276"/>
                </a:lnTo>
                <a:cubicBezTo>
                  <a:pt x="7607502" y="1486781"/>
                  <a:pt x="7614494" y="1483633"/>
                  <a:pt x="7622493" y="1481835"/>
                </a:cubicBezTo>
                <a:cubicBezTo>
                  <a:pt x="7638492" y="1478238"/>
                  <a:pt x="7656166" y="1476440"/>
                  <a:pt x="7675513" y="1476440"/>
                </a:cubicBezTo>
                <a:close/>
                <a:moveTo>
                  <a:pt x="8571905" y="1372632"/>
                </a:moveTo>
                <a:lnTo>
                  <a:pt x="8571905" y="1458209"/>
                </a:lnTo>
                <a:lnTo>
                  <a:pt x="8511629" y="1458209"/>
                </a:lnTo>
                <a:lnTo>
                  <a:pt x="8511629" y="1534111"/>
                </a:lnTo>
                <a:lnTo>
                  <a:pt x="8571905" y="1534111"/>
                </a:lnTo>
                <a:lnTo>
                  <a:pt x="8571905" y="1694845"/>
                </a:lnTo>
                <a:cubicBezTo>
                  <a:pt x="8571905" y="1724611"/>
                  <a:pt x="8575873" y="1748733"/>
                  <a:pt x="8583811" y="1767213"/>
                </a:cubicBezTo>
                <a:cubicBezTo>
                  <a:pt x="8591749" y="1785692"/>
                  <a:pt x="8605825" y="1799335"/>
                  <a:pt x="8626041" y="1808140"/>
                </a:cubicBezTo>
                <a:cubicBezTo>
                  <a:pt x="8646257" y="1816946"/>
                  <a:pt x="8674720" y="1821349"/>
                  <a:pt x="8711431" y="1821349"/>
                </a:cubicBezTo>
                <a:lnTo>
                  <a:pt x="8749755" y="1821349"/>
                </a:lnTo>
                <a:lnTo>
                  <a:pt x="8749755" y="1745075"/>
                </a:lnTo>
                <a:lnTo>
                  <a:pt x="8714780" y="1745075"/>
                </a:lnTo>
                <a:cubicBezTo>
                  <a:pt x="8695928" y="1745075"/>
                  <a:pt x="8683836" y="1740486"/>
                  <a:pt x="8678503" y="1731308"/>
                </a:cubicBezTo>
                <a:cubicBezTo>
                  <a:pt x="8673169" y="1722130"/>
                  <a:pt x="8670503" y="1707992"/>
                  <a:pt x="8670503" y="1688892"/>
                </a:cubicBezTo>
                <a:lnTo>
                  <a:pt x="8670503" y="1534111"/>
                </a:lnTo>
                <a:lnTo>
                  <a:pt x="8749755" y="1534111"/>
                </a:lnTo>
                <a:lnTo>
                  <a:pt x="8749755" y="1458209"/>
                </a:lnTo>
                <a:lnTo>
                  <a:pt x="8670503" y="1458209"/>
                </a:lnTo>
                <a:lnTo>
                  <a:pt x="8670503" y="1372632"/>
                </a:lnTo>
                <a:close/>
                <a:moveTo>
                  <a:pt x="4752678" y="1332821"/>
                </a:moveTo>
                <a:lnTo>
                  <a:pt x="4535389" y="1647964"/>
                </a:lnTo>
                <a:lnTo>
                  <a:pt x="4535389" y="1731680"/>
                </a:lnTo>
                <a:lnTo>
                  <a:pt x="4752678" y="1731680"/>
                </a:lnTo>
                <a:lnTo>
                  <a:pt x="4752678" y="1821349"/>
                </a:lnTo>
                <a:lnTo>
                  <a:pt x="4850532" y="1821349"/>
                </a:lnTo>
                <a:lnTo>
                  <a:pt x="4850532" y="1731680"/>
                </a:lnTo>
                <a:lnTo>
                  <a:pt x="4915273" y="1731680"/>
                </a:lnTo>
                <a:lnTo>
                  <a:pt x="4915273" y="1650569"/>
                </a:lnTo>
                <a:lnTo>
                  <a:pt x="4850532" y="1650569"/>
                </a:lnTo>
                <a:lnTo>
                  <a:pt x="4850532" y="1332821"/>
                </a:lnTo>
                <a:close/>
                <a:moveTo>
                  <a:pt x="7886180" y="1320543"/>
                </a:moveTo>
                <a:lnTo>
                  <a:pt x="7886180" y="1694845"/>
                </a:lnTo>
                <a:cubicBezTo>
                  <a:pt x="7886180" y="1724611"/>
                  <a:pt x="7890148" y="1748733"/>
                  <a:pt x="7898086" y="1767213"/>
                </a:cubicBezTo>
                <a:cubicBezTo>
                  <a:pt x="7906023" y="1785692"/>
                  <a:pt x="7920038" y="1799335"/>
                  <a:pt x="7940130" y="1808140"/>
                </a:cubicBezTo>
                <a:cubicBezTo>
                  <a:pt x="7960222" y="1816946"/>
                  <a:pt x="7988747" y="1821349"/>
                  <a:pt x="8025706" y="1821349"/>
                </a:cubicBezTo>
                <a:lnTo>
                  <a:pt x="8051379" y="1821349"/>
                </a:lnTo>
                <a:lnTo>
                  <a:pt x="8051379" y="1744330"/>
                </a:lnTo>
                <a:lnTo>
                  <a:pt x="8028683" y="1744330"/>
                </a:lnTo>
                <a:cubicBezTo>
                  <a:pt x="8009583" y="1744330"/>
                  <a:pt x="7997429" y="1739866"/>
                  <a:pt x="7992220" y="1730936"/>
                </a:cubicBezTo>
                <a:cubicBezTo>
                  <a:pt x="7987011" y="1722006"/>
                  <a:pt x="7984406" y="1707992"/>
                  <a:pt x="7984406" y="1688892"/>
                </a:cubicBezTo>
                <a:lnTo>
                  <a:pt x="7984406" y="1320543"/>
                </a:lnTo>
                <a:close/>
                <a:moveTo>
                  <a:pt x="6298853" y="1320543"/>
                </a:moveTo>
                <a:lnTo>
                  <a:pt x="6298853" y="1821349"/>
                </a:lnTo>
                <a:lnTo>
                  <a:pt x="6397452" y="1821349"/>
                </a:lnTo>
                <a:lnTo>
                  <a:pt x="6397452" y="1629733"/>
                </a:lnTo>
                <a:lnTo>
                  <a:pt x="6544420" y="1821349"/>
                </a:lnTo>
                <a:lnTo>
                  <a:pt x="6656785" y="1821349"/>
                </a:lnTo>
                <a:lnTo>
                  <a:pt x="6502748" y="1625268"/>
                </a:lnTo>
                <a:lnTo>
                  <a:pt x="6646367" y="1458209"/>
                </a:lnTo>
                <a:lnTo>
                  <a:pt x="6539211" y="1458209"/>
                </a:lnTo>
                <a:lnTo>
                  <a:pt x="6397452" y="1625640"/>
                </a:lnTo>
                <a:lnTo>
                  <a:pt x="6397452" y="1320543"/>
                </a:lnTo>
                <a:close/>
                <a:moveTo>
                  <a:pt x="3753223" y="1320543"/>
                </a:moveTo>
                <a:lnTo>
                  <a:pt x="3753223" y="1821349"/>
                </a:lnTo>
                <a:lnTo>
                  <a:pt x="3857775" y="1821349"/>
                </a:lnTo>
                <a:lnTo>
                  <a:pt x="3857775" y="1643127"/>
                </a:lnTo>
                <a:lnTo>
                  <a:pt x="3949676" y="1643127"/>
                </a:lnTo>
                <a:cubicBezTo>
                  <a:pt x="3982667" y="1643127"/>
                  <a:pt x="4012742" y="1637360"/>
                  <a:pt x="4039903" y="1625826"/>
                </a:cubicBezTo>
                <a:cubicBezTo>
                  <a:pt x="4067064" y="1614292"/>
                  <a:pt x="4088707" y="1596618"/>
                  <a:pt x="4104830" y="1572806"/>
                </a:cubicBezTo>
                <a:cubicBezTo>
                  <a:pt x="4120953" y="1548994"/>
                  <a:pt x="4129014" y="1518856"/>
                  <a:pt x="4129014" y="1482393"/>
                </a:cubicBezTo>
                <a:cubicBezTo>
                  <a:pt x="4129014" y="1445434"/>
                  <a:pt x="4120953" y="1415048"/>
                  <a:pt x="4104830" y="1391236"/>
                </a:cubicBezTo>
                <a:cubicBezTo>
                  <a:pt x="4088707" y="1367423"/>
                  <a:pt x="4067064" y="1349688"/>
                  <a:pt x="4039903" y="1338030"/>
                </a:cubicBezTo>
                <a:cubicBezTo>
                  <a:pt x="4012742" y="1326372"/>
                  <a:pt x="3982667" y="1320543"/>
                  <a:pt x="3949676" y="1320543"/>
                </a:cubicBezTo>
                <a:close/>
                <a:moveTo>
                  <a:pt x="3524623" y="1320543"/>
                </a:moveTo>
                <a:lnTo>
                  <a:pt x="3524623" y="1821349"/>
                </a:lnTo>
                <a:lnTo>
                  <a:pt x="3629175" y="1821349"/>
                </a:lnTo>
                <a:lnTo>
                  <a:pt x="3629175" y="1320543"/>
                </a:lnTo>
                <a:close/>
                <a:moveTo>
                  <a:pt x="6757914" y="1314589"/>
                </a:moveTo>
                <a:cubicBezTo>
                  <a:pt x="6739806" y="1314589"/>
                  <a:pt x="6725978" y="1319116"/>
                  <a:pt x="6716428" y="1328170"/>
                </a:cubicBezTo>
                <a:cubicBezTo>
                  <a:pt x="6706878" y="1337224"/>
                  <a:pt x="6702103" y="1348696"/>
                  <a:pt x="6702103" y="1362587"/>
                </a:cubicBezTo>
                <a:cubicBezTo>
                  <a:pt x="6702103" y="1376229"/>
                  <a:pt x="6706878" y="1387639"/>
                  <a:pt x="6716428" y="1396817"/>
                </a:cubicBezTo>
                <a:cubicBezTo>
                  <a:pt x="6725978" y="1405995"/>
                  <a:pt x="6739806" y="1410584"/>
                  <a:pt x="6757914" y="1410584"/>
                </a:cubicBezTo>
                <a:cubicBezTo>
                  <a:pt x="6776021" y="1410584"/>
                  <a:pt x="6789849" y="1405995"/>
                  <a:pt x="6799399" y="1396817"/>
                </a:cubicBezTo>
                <a:cubicBezTo>
                  <a:pt x="6808949" y="1387639"/>
                  <a:pt x="6813724" y="1376229"/>
                  <a:pt x="6813724" y="1362587"/>
                </a:cubicBezTo>
                <a:cubicBezTo>
                  <a:pt x="6813724" y="1348696"/>
                  <a:pt x="6808949" y="1337224"/>
                  <a:pt x="6799399" y="1328170"/>
                </a:cubicBezTo>
                <a:cubicBezTo>
                  <a:pt x="6789849" y="1319116"/>
                  <a:pt x="6776021" y="1314589"/>
                  <a:pt x="6757914" y="1314589"/>
                </a:cubicBezTo>
                <a:close/>
                <a:moveTo>
                  <a:pt x="4610845" y="588829"/>
                </a:moveTo>
                <a:cubicBezTo>
                  <a:pt x="4635897" y="588829"/>
                  <a:pt x="4656672" y="595464"/>
                  <a:pt x="4673167" y="608735"/>
                </a:cubicBezTo>
                <a:cubicBezTo>
                  <a:pt x="4689661" y="622005"/>
                  <a:pt x="4702995" y="638811"/>
                  <a:pt x="4713164" y="659150"/>
                </a:cubicBezTo>
                <a:lnTo>
                  <a:pt x="4713164" y="798677"/>
                </a:lnTo>
                <a:cubicBezTo>
                  <a:pt x="4702250" y="816288"/>
                  <a:pt x="4687987" y="831357"/>
                  <a:pt x="4670376" y="843883"/>
                </a:cubicBezTo>
                <a:cubicBezTo>
                  <a:pt x="4652765" y="856410"/>
                  <a:pt x="4630688" y="862673"/>
                  <a:pt x="4604148" y="862673"/>
                </a:cubicBezTo>
                <a:cubicBezTo>
                  <a:pt x="4573639" y="862673"/>
                  <a:pt x="4550507" y="850891"/>
                  <a:pt x="4534756" y="827326"/>
                </a:cubicBezTo>
                <a:cubicBezTo>
                  <a:pt x="4519005" y="803762"/>
                  <a:pt x="4511130" y="769531"/>
                  <a:pt x="4511130" y="724635"/>
                </a:cubicBezTo>
                <a:cubicBezTo>
                  <a:pt x="4511130" y="681227"/>
                  <a:pt x="4519502" y="647740"/>
                  <a:pt x="4536245" y="624176"/>
                </a:cubicBezTo>
                <a:cubicBezTo>
                  <a:pt x="4552988" y="600611"/>
                  <a:pt x="4577854" y="588829"/>
                  <a:pt x="4610845" y="588829"/>
                </a:cubicBezTo>
                <a:close/>
                <a:moveTo>
                  <a:pt x="8506644" y="588457"/>
                </a:moveTo>
                <a:cubicBezTo>
                  <a:pt x="8536905" y="588457"/>
                  <a:pt x="8559850" y="600239"/>
                  <a:pt x="8575477" y="623804"/>
                </a:cubicBezTo>
                <a:cubicBezTo>
                  <a:pt x="8591104" y="647368"/>
                  <a:pt x="8598917" y="681351"/>
                  <a:pt x="8598917" y="725751"/>
                </a:cubicBezTo>
                <a:cubicBezTo>
                  <a:pt x="8598917" y="769655"/>
                  <a:pt x="8590545" y="803452"/>
                  <a:pt x="8573803" y="827140"/>
                </a:cubicBezTo>
                <a:cubicBezTo>
                  <a:pt x="8557059" y="850829"/>
                  <a:pt x="8532193" y="862673"/>
                  <a:pt x="8499203" y="862673"/>
                </a:cubicBezTo>
                <a:cubicBezTo>
                  <a:pt x="8474646" y="862673"/>
                  <a:pt x="8453933" y="856782"/>
                  <a:pt x="8437067" y="845000"/>
                </a:cubicBezTo>
                <a:cubicBezTo>
                  <a:pt x="8420199" y="833217"/>
                  <a:pt x="8406805" y="817900"/>
                  <a:pt x="8396883" y="799049"/>
                </a:cubicBezTo>
                <a:lnTo>
                  <a:pt x="8396883" y="659150"/>
                </a:lnTo>
                <a:cubicBezTo>
                  <a:pt x="8407053" y="640299"/>
                  <a:pt x="8421253" y="623804"/>
                  <a:pt x="8439485" y="609665"/>
                </a:cubicBezTo>
                <a:cubicBezTo>
                  <a:pt x="8457717" y="595526"/>
                  <a:pt x="8480103" y="588457"/>
                  <a:pt x="8506644" y="588457"/>
                </a:cubicBezTo>
                <a:close/>
                <a:moveTo>
                  <a:pt x="5649144" y="588457"/>
                </a:moveTo>
                <a:cubicBezTo>
                  <a:pt x="5679406" y="588457"/>
                  <a:pt x="5702350" y="600239"/>
                  <a:pt x="5717977" y="623804"/>
                </a:cubicBezTo>
                <a:cubicBezTo>
                  <a:pt x="5733604" y="647368"/>
                  <a:pt x="5741418" y="681351"/>
                  <a:pt x="5741418" y="725751"/>
                </a:cubicBezTo>
                <a:cubicBezTo>
                  <a:pt x="5741418" y="769655"/>
                  <a:pt x="5733046" y="803452"/>
                  <a:pt x="5716303" y="827140"/>
                </a:cubicBezTo>
                <a:cubicBezTo>
                  <a:pt x="5699560" y="850829"/>
                  <a:pt x="5674693" y="862673"/>
                  <a:pt x="5641703" y="862673"/>
                </a:cubicBezTo>
                <a:cubicBezTo>
                  <a:pt x="5617146" y="862673"/>
                  <a:pt x="5596434" y="856782"/>
                  <a:pt x="5579567" y="845000"/>
                </a:cubicBezTo>
                <a:cubicBezTo>
                  <a:pt x="5562700" y="833217"/>
                  <a:pt x="5549306" y="817900"/>
                  <a:pt x="5539384" y="799049"/>
                </a:cubicBezTo>
                <a:lnTo>
                  <a:pt x="5539384" y="659150"/>
                </a:lnTo>
                <a:cubicBezTo>
                  <a:pt x="5549554" y="640299"/>
                  <a:pt x="5563754" y="623804"/>
                  <a:pt x="5581985" y="609665"/>
                </a:cubicBezTo>
                <a:cubicBezTo>
                  <a:pt x="5600217" y="595526"/>
                  <a:pt x="5622603" y="588457"/>
                  <a:pt x="5649144" y="588457"/>
                </a:cubicBezTo>
                <a:close/>
                <a:moveTo>
                  <a:pt x="8911828" y="586969"/>
                </a:moveTo>
                <a:cubicBezTo>
                  <a:pt x="8938617" y="586969"/>
                  <a:pt x="8959949" y="592984"/>
                  <a:pt x="8975824" y="605014"/>
                </a:cubicBezTo>
                <a:cubicBezTo>
                  <a:pt x="8991700" y="617044"/>
                  <a:pt x="9003109" y="633602"/>
                  <a:pt x="9010055" y="654686"/>
                </a:cubicBezTo>
                <a:cubicBezTo>
                  <a:pt x="9017000" y="675770"/>
                  <a:pt x="9020473" y="699706"/>
                  <a:pt x="9020473" y="726495"/>
                </a:cubicBezTo>
                <a:cubicBezTo>
                  <a:pt x="9020473" y="752788"/>
                  <a:pt x="9017000" y="776291"/>
                  <a:pt x="9010055" y="797002"/>
                </a:cubicBezTo>
                <a:cubicBezTo>
                  <a:pt x="9003109" y="817714"/>
                  <a:pt x="8991700" y="833961"/>
                  <a:pt x="8975824" y="845744"/>
                </a:cubicBezTo>
                <a:cubicBezTo>
                  <a:pt x="8959949" y="857526"/>
                  <a:pt x="8938617" y="863417"/>
                  <a:pt x="8911828" y="863417"/>
                </a:cubicBezTo>
                <a:cubicBezTo>
                  <a:pt x="8885783" y="863417"/>
                  <a:pt x="8865134" y="857526"/>
                  <a:pt x="8849879" y="845744"/>
                </a:cubicBezTo>
                <a:cubicBezTo>
                  <a:pt x="8834624" y="833961"/>
                  <a:pt x="8823648" y="817714"/>
                  <a:pt x="8816950" y="797002"/>
                </a:cubicBezTo>
                <a:cubicBezTo>
                  <a:pt x="8810253" y="776291"/>
                  <a:pt x="8806905" y="752788"/>
                  <a:pt x="8806905" y="726495"/>
                </a:cubicBezTo>
                <a:cubicBezTo>
                  <a:pt x="8806905" y="699706"/>
                  <a:pt x="8810253" y="675770"/>
                  <a:pt x="8816950" y="654686"/>
                </a:cubicBezTo>
                <a:cubicBezTo>
                  <a:pt x="8823648" y="633602"/>
                  <a:pt x="8834624" y="617044"/>
                  <a:pt x="8849879" y="605014"/>
                </a:cubicBezTo>
                <a:cubicBezTo>
                  <a:pt x="8865134" y="592984"/>
                  <a:pt x="8885783" y="586969"/>
                  <a:pt x="8911828" y="586969"/>
                </a:cubicBezTo>
                <a:close/>
                <a:moveTo>
                  <a:pt x="11154519" y="585853"/>
                </a:moveTo>
                <a:cubicBezTo>
                  <a:pt x="11184533" y="585853"/>
                  <a:pt x="11207973" y="594782"/>
                  <a:pt x="11224841" y="612642"/>
                </a:cubicBezTo>
                <a:cubicBezTo>
                  <a:pt x="11241707" y="630501"/>
                  <a:pt x="11250514" y="656298"/>
                  <a:pt x="11251258" y="690032"/>
                </a:cubicBezTo>
                <a:lnTo>
                  <a:pt x="11053316" y="690032"/>
                </a:lnTo>
                <a:cubicBezTo>
                  <a:pt x="11056044" y="656050"/>
                  <a:pt x="11066028" y="630191"/>
                  <a:pt x="11083268" y="612456"/>
                </a:cubicBezTo>
                <a:cubicBezTo>
                  <a:pt x="11100506" y="594720"/>
                  <a:pt x="11124257" y="585853"/>
                  <a:pt x="11154519" y="585853"/>
                </a:cubicBezTo>
                <a:close/>
                <a:moveTo>
                  <a:pt x="6934945" y="585853"/>
                </a:moveTo>
                <a:cubicBezTo>
                  <a:pt x="6964959" y="585853"/>
                  <a:pt x="6988399" y="594782"/>
                  <a:pt x="7005266" y="612642"/>
                </a:cubicBezTo>
                <a:cubicBezTo>
                  <a:pt x="7022134" y="630501"/>
                  <a:pt x="7030939" y="656298"/>
                  <a:pt x="7031683" y="690032"/>
                </a:cubicBezTo>
                <a:lnTo>
                  <a:pt x="6833742" y="690032"/>
                </a:lnTo>
                <a:cubicBezTo>
                  <a:pt x="6836470" y="656050"/>
                  <a:pt x="6846454" y="630191"/>
                  <a:pt x="6863693" y="612456"/>
                </a:cubicBezTo>
                <a:cubicBezTo>
                  <a:pt x="6880933" y="594720"/>
                  <a:pt x="6904683" y="585853"/>
                  <a:pt x="6934945" y="585853"/>
                </a:cubicBezTo>
                <a:close/>
                <a:moveTo>
                  <a:pt x="6201520" y="585853"/>
                </a:moveTo>
                <a:cubicBezTo>
                  <a:pt x="6231533" y="585853"/>
                  <a:pt x="6254973" y="594782"/>
                  <a:pt x="6271841" y="612642"/>
                </a:cubicBezTo>
                <a:cubicBezTo>
                  <a:pt x="6288708" y="630501"/>
                  <a:pt x="6297514" y="656298"/>
                  <a:pt x="6298258" y="690032"/>
                </a:cubicBezTo>
                <a:lnTo>
                  <a:pt x="6100317" y="690032"/>
                </a:lnTo>
                <a:cubicBezTo>
                  <a:pt x="6103045" y="656050"/>
                  <a:pt x="6113029" y="630191"/>
                  <a:pt x="6130268" y="612456"/>
                </a:cubicBezTo>
                <a:cubicBezTo>
                  <a:pt x="6147507" y="594720"/>
                  <a:pt x="6171258" y="585853"/>
                  <a:pt x="6201520" y="585853"/>
                </a:cubicBezTo>
                <a:close/>
                <a:moveTo>
                  <a:pt x="4210795" y="585853"/>
                </a:moveTo>
                <a:cubicBezTo>
                  <a:pt x="4240808" y="585853"/>
                  <a:pt x="4264250" y="594782"/>
                  <a:pt x="4281116" y="612642"/>
                </a:cubicBezTo>
                <a:cubicBezTo>
                  <a:pt x="4297983" y="630501"/>
                  <a:pt x="4306789" y="656298"/>
                  <a:pt x="4307533" y="690032"/>
                </a:cubicBezTo>
                <a:lnTo>
                  <a:pt x="4109592" y="690032"/>
                </a:lnTo>
                <a:cubicBezTo>
                  <a:pt x="4112321" y="656050"/>
                  <a:pt x="4122304" y="630191"/>
                  <a:pt x="4139544" y="612456"/>
                </a:cubicBezTo>
                <a:cubicBezTo>
                  <a:pt x="4156783" y="594720"/>
                  <a:pt x="4180534" y="585853"/>
                  <a:pt x="4210795" y="585853"/>
                </a:cubicBezTo>
                <a:close/>
                <a:moveTo>
                  <a:pt x="2848720" y="585853"/>
                </a:moveTo>
                <a:cubicBezTo>
                  <a:pt x="2878734" y="585853"/>
                  <a:pt x="2902174" y="594782"/>
                  <a:pt x="2919041" y="612642"/>
                </a:cubicBezTo>
                <a:cubicBezTo>
                  <a:pt x="2935909" y="630501"/>
                  <a:pt x="2944714" y="656298"/>
                  <a:pt x="2945459" y="690032"/>
                </a:cubicBezTo>
                <a:lnTo>
                  <a:pt x="2747517" y="690032"/>
                </a:lnTo>
                <a:cubicBezTo>
                  <a:pt x="2750246" y="656050"/>
                  <a:pt x="2760230" y="630191"/>
                  <a:pt x="2777469" y="612456"/>
                </a:cubicBezTo>
                <a:cubicBezTo>
                  <a:pt x="2794708" y="594720"/>
                  <a:pt x="2818459" y="585853"/>
                  <a:pt x="2848720" y="585853"/>
                </a:cubicBezTo>
                <a:close/>
                <a:moveTo>
                  <a:pt x="1962895" y="585853"/>
                </a:moveTo>
                <a:cubicBezTo>
                  <a:pt x="1992909" y="585853"/>
                  <a:pt x="2016349" y="594782"/>
                  <a:pt x="2033217" y="612642"/>
                </a:cubicBezTo>
                <a:cubicBezTo>
                  <a:pt x="2050083" y="630501"/>
                  <a:pt x="2058889" y="656298"/>
                  <a:pt x="2059633" y="690032"/>
                </a:cubicBezTo>
                <a:lnTo>
                  <a:pt x="1861692" y="690032"/>
                </a:lnTo>
                <a:cubicBezTo>
                  <a:pt x="1864420" y="656050"/>
                  <a:pt x="1874404" y="630191"/>
                  <a:pt x="1891644" y="612456"/>
                </a:cubicBezTo>
                <a:cubicBezTo>
                  <a:pt x="1908883" y="594720"/>
                  <a:pt x="1932633" y="585853"/>
                  <a:pt x="1962895" y="585853"/>
                </a:cubicBezTo>
                <a:close/>
                <a:moveTo>
                  <a:pt x="9582522" y="544553"/>
                </a:moveTo>
                <a:lnTo>
                  <a:pt x="9582522" y="906949"/>
                </a:lnTo>
                <a:lnTo>
                  <a:pt x="9644658" y="906949"/>
                </a:lnTo>
                <a:lnTo>
                  <a:pt x="9644658" y="544553"/>
                </a:lnTo>
                <a:close/>
                <a:moveTo>
                  <a:pt x="7398544" y="544553"/>
                </a:moveTo>
                <a:lnTo>
                  <a:pt x="7543280" y="906949"/>
                </a:lnTo>
                <a:lnTo>
                  <a:pt x="7529141" y="939691"/>
                </a:lnTo>
                <a:cubicBezTo>
                  <a:pt x="7522196" y="957303"/>
                  <a:pt x="7513824" y="969891"/>
                  <a:pt x="7504026" y="977457"/>
                </a:cubicBezTo>
                <a:cubicBezTo>
                  <a:pt x="7494229" y="985022"/>
                  <a:pt x="7482260" y="988805"/>
                  <a:pt x="7468121" y="988805"/>
                </a:cubicBezTo>
                <a:lnTo>
                  <a:pt x="7437612" y="988805"/>
                </a:lnTo>
                <a:lnTo>
                  <a:pt x="7437612" y="1040150"/>
                </a:lnTo>
                <a:lnTo>
                  <a:pt x="7474447" y="1040150"/>
                </a:lnTo>
                <a:cubicBezTo>
                  <a:pt x="7496027" y="1040150"/>
                  <a:pt x="7513762" y="1037236"/>
                  <a:pt x="7527653" y="1031407"/>
                </a:cubicBezTo>
                <a:cubicBezTo>
                  <a:pt x="7541544" y="1025578"/>
                  <a:pt x="7553264" y="1016090"/>
                  <a:pt x="7562813" y="1002943"/>
                </a:cubicBezTo>
                <a:cubicBezTo>
                  <a:pt x="7572363" y="989797"/>
                  <a:pt x="7581355" y="972434"/>
                  <a:pt x="7589788" y="950854"/>
                </a:cubicBezTo>
                <a:lnTo>
                  <a:pt x="7606904" y="906949"/>
                </a:lnTo>
                <a:lnTo>
                  <a:pt x="7743081" y="544553"/>
                </a:lnTo>
                <a:lnTo>
                  <a:pt x="7679829" y="544553"/>
                </a:lnTo>
                <a:lnTo>
                  <a:pt x="7576394" y="841093"/>
                </a:lnTo>
                <a:lnTo>
                  <a:pt x="7464401" y="544553"/>
                </a:lnTo>
                <a:close/>
                <a:moveTo>
                  <a:pt x="6398419" y="544553"/>
                </a:moveTo>
                <a:lnTo>
                  <a:pt x="6537574" y="906949"/>
                </a:lnTo>
                <a:lnTo>
                  <a:pt x="6606034" y="906949"/>
                </a:lnTo>
                <a:lnTo>
                  <a:pt x="6742956" y="544553"/>
                </a:lnTo>
                <a:lnTo>
                  <a:pt x="6679704" y="544553"/>
                </a:lnTo>
                <a:lnTo>
                  <a:pt x="6571432" y="845930"/>
                </a:lnTo>
                <a:lnTo>
                  <a:pt x="6464276" y="544553"/>
                </a:lnTo>
                <a:close/>
                <a:moveTo>
                  <a:pt x="5044902" y="544553"/>
                </a:moveTo>
                <a:lnTo>
                  <a:pt x="5044902" y="781189"/>
                </a:lnTo>
                <a:cubicBezTo>
                  <a:pt x="5044902" y="822117"/>
                  <a:pt x="5054204" y="854239"/>
                  <a:pt x="5072807" y="877556"/>
                </a:cubicBezTo>
                <a:cubicBezTo>
                  <a:pt x="5091411" y="900872"/>
                  <a:pt x="5121672" y="912530"/>
                  <a:pt x="5163593" y="912530"/>
                </a:cubicBezTo>
                <a:cubicBezTo>
                  <a:pt x="5195591" y="912530"/>
                  <a:pt x="5222194" y="905895"/>
                  <a:pt x="5243401" y="892625"/>
                </a:cubicBezTo>
                <a:cubicBezTo>
                  <a:pt x="5264610" y="879354"/>
                  <a:pt x="5281043" y="865525"/>
                  <a:pt x="5292701" y="851139"/>
                </a:cubicBezTo>
                <a:lnTo>
                  <a:pt x="5294561" y="906949"/>
                </a:lnTo>
                <a:lnTo>
                  <a:pt x="5354464" y="906949"/>
                </a:lnTo>
                <a:lnTo>
                  <a:pt x="5354464" y="544553"/>
                </a:lnTo>
                <a:lnTo>
                  <a:pt x="5291957" y="544553"/>
                </a:lnTo>
                <a:lnTo>
                  <a:pt x="5291957" y="801281"/>
                </a:lnTo>
                <a:cubicBezTo>
                  <a:pt x="5280794" y="816164"/>
                  <a:pt x="5266035" y="829249"/>
                  <a:pt x="5247680" y="840535"/>
                </a:cubicBezTo>
                <a:cubicBezTo>
                  <a:pt x="5229325" y="851821"/>
                  <a:pt x="5206505" y="857464"/>
                  <a:pt x="5179219" y="857464"/>
                </a:cubicBezTo>
                <a:cubicBezTo>
                  <a:pt x="5159624" y="857464"/>
                  <a:pt x="5144617" y="853867"/>
                  <a:pt x="5134199" y="846674"/>
                </a:cubicBezTo>
                <a:cubicBezTo>
                  <a:pt x="5123781" y="839480"/>
                  <a:pt x="5116712" y="829435"/>
                  <a:pt x="5112991" y="816536"/>
                </a:cubicBezTo>
                <a:cubicBezTo>
                  <a:pt x="5109270" y="803638"/>
                  <a:pt x="5107410" y="789003"/>
                  <a:pt x="5107410" y="772632"/>
                </a:cubicBezTo>
                <a:lnTo>
                  <a:pt x="5107410" y="544553"/>
                </a:lnTo>
                <a:close/>
                <a:moveTo>
                  <a:pt x="3263727" y="544553"/>
                </a:moveTo>
                <a:lnTo>
                  <a:pt x="3263727" y="781189"/>
                </a:lnTo>
                <a:cubicBezTo>
                  <a:pt x="3263727" y="822117"/>
                  <a:pt x="3273029" y="854239"/>
                  <a:pt x="3291633" y="877556"/>
                </a:cubicBezTo>
                <a:cubicBezTo>
                  <a:pt x="3310236" y="900872"/>
                  <a:pt x="3340498" y="912530"/>
                  <a:pt x="3382417" y="912530"/>
                </a:cubicBezTo>
                <a:cubicBezTo>
                  <a:pt x="3414416" y="912530"/>
                  <a:pt x="3441019" y="905895"/>
                  <a:pt x="3462227" y="892625"/>
                </a:cubicBezTo>
                <a:cubicBezTo>
                  <a:pt x="3483435" y="879354"/>
                  <a:pt x="3499868" y="865525"/>
                  <a:pt x="3511526" y="851139"/>
                </a:cubicBezTo>
                <a:lnTo>
                  <a:pt x="3513386" y="906949"/>
                </a:lnTo>
                <a:lnTo>
                  <a:pt x="3573290" y="906949"/>
                </a:lnTo>
                <a:lnTo>
                  <a:pt x="3573290" y="544553"/>
                </a:lnTo>
                <a:lnTo>
                  <a:pt x="3510782" y="544553"/>
                </a:lnTo>
                <a:lnTo>
                  <a:pt x="3510782" y="801281"/>
                </a:lnTo>
                <a:cubicBezTo>
                  <a:pt x="3499620" y="816164"/>
                  <a:pt x="3484861" y="829249"/>
                  <a:pt x="3466506" y="840535"/>
                </a:cubicBezTo>
                <a:cubicBezTo>
                  <a:pt x="3448150" y="851821"/>
                  <a:pt x="3425330" y="857464"/>
                  <a:pt x="3398045" y="857464"/>
                </a:cubicBezTo>
                <a:cubicBezTo>
                  <a:pt x="3378449" y="857464"/>
                  <a:pt x="3363442" y="853867"/>
                  <a:pt x="3353024" y="846674"/>
                </a:cubicBezTo>
                <a:cubicBezTo>
                  <a:pt x="3342606" y="839480"/>
                  <a:pt x="3335537" y="829435"/>
                  <a:pt x="3331816" y="816536"/>
                </a:cubicBezTo>
                <a:cubicBezTo>
                  <a:pt x="3328095" y="803638"/>
                  <a:pt x="3326235" y="789003"/>
                  <a:pt x="3326235" y="772632"/>
                </a:cubicBezTo>
                <a:lnTo>
                  <a:pt x="3326235" y="544553"/>
                </a:lnTo>
                <a:close/>
                <a:moveTo>
                  <a:pt x="2312194" y="544553"/>
                </a:moveTo>
                <a:lnTo>
                  <a:pt x="2451349" y="906949"/>
                </a:lnTo>
                <a:lnTo>
                  <a:pt x="2519810" y="906949"/>
                </a:lnTo>
                <a:lnTo>
                  <a:pt x="2656732" y="544553"/>
                </a:lnTo>
                <a:lnTo>
                  <a:pt x="2593480" y="544553"/>
                </a:lnTo>
                <a:lnTo>
                  <a:pt x="2485208" y="845930"/>
                </a:lnTo>
                <a:lnTo>
                  <a:pt x="2378051" y="544553"/>
                </a:lnTo>
                <a:close/>
                <a:moveTo>
                  <a:pt x="7365504" y="540088"/>
                </a:moveTo>
                <a:cubicBezTo>
                  <a:pt x="7336483" y="540088"/>
                  <a:pt x="7312919" y="546413"/>
                  <a:pt x="7294811" y="559063"/>
                </a:cubicBezTo>
                <a:cubicBezTo>
                  <a:pt x="7276703" y="571714"/>
                  <a:pt x="7262565" y="587465"/>
                  <a:pt x="7252395" y="606316"/>
                </a:cubicBezTo>
                <a:lnTo>
                  <a:pt x="7250163" y="544553"/>
                </a:lnTo>
                <a:lnTo>
                  <a:pt x="7191748" y="544553"/>
                </a:lnTo>
                <a:lnTo>
                  <a:pt x="7191748" y="906949"/>
                </a:lnTo>
                <a:lnTo>
                  <a:pt x="7253883" y="906949"/>
                </a:lnTo>
                <a:lnTo>
                  <a:pt x="7253883" y="652453"/>
                </a:lnTo>
                <a:cubicBezTo>
                  <a:pt x="7261821" y="641539"/>
                  <a:pt x="7270875" y="631927"/>
                  <a:pt x="7281044" y="623618"/>
                </a:cubicBezTo>
                <a:cubicBezTo>
                  <a:pt x="7291214" y="615308"/>
                  <a:pt x="7303120" y="608797"/>
                  <a:pt x="7316763" y="604084"/>
                </a:cubicBezTo>
                <a:cubicBezTo>
                  <a:pt x="7330406" y="599371"/>
                  <a:pt x="7346281" y="597015"/>
                  <a:pt x="7364388" y="597015"/>
                </a:cubicBezTo>
                <a:lnTo>
                  <a:pt x="7372946" y="597015"/>
                </a:lnTo>
                <a:lnTo>
                  <a:pt x="7372946" y="540088"/>
                </a:lnTo>
                <a:close/>
                <a:moveTo>
                  <a:pt x="9953253" y="539344"/>
                </a:moveTo>
                <a:cubicBezTo>
                  <a:pt x="9920759" y="539344"/>
                  <a:pt x="9894094" y="545855"/>
                  <a:pt x="9873258" y="558877"/>
                </a:cubicBezTo>
                <a:cubicBezTo>
                  <a:pt x="9852422" y="571900"/>
                  <a:pt x="9836423" y="585729"/>
                  <a:pt x="9825261" y="600363"/>
                </a:cubicBezTo>
                <a:lnTo>
                  <a:pt x="9823029" y="544553"/>
                </a:lnTo>
                <a:lnTo>
                  <a:pt x="9763497" y="544553"/>
                </a:lnTo>
                <a:lnTo>
                  <a:pt x="9763497" y="906949"/>
                </a:lnTo>
                <a:lnTo>
                  <a:pt x="9825633" y="906949"/>
                </a:lnTo>
                <a:lnTo>
                  <a:pt x="9825633" y="650221"/>
                </a:lnTo>
                <a:cubicBezTo>
                  <a:pt x="9836795" y="635586"/>
                  <a:pt x="9851554" y="622129"/>
                  <a:pt x="9869909" y="609851"/>
                </a:cubicBezTo>
                <a:cubicBezTo>
                  <a:pt x="9888265" y="597573"/>
                  <a:pt x="9910961" y="591434"/>
                  <a:pt x="9937998" y="591434"/>
                </a:cubicBezTo>
                <a:cubicBezTo>
                  <a:pt x="9956106" y="591434"/>
                  <a:pt x="9969934" y="595340"/>
                  <a:pt x="9979484" y="603154"/>
                </a:cubicBezTo>
                <a:cubicBezTo>
                  <a:pt x="9989034" y="610967"/>
                  <a:pt x="9995669" y="621695"/>
                  <a:pt x="9999390" y="635338"/>
                </a:cubicBezTo>
                <a:cubicBezTo>
                  <a:pt x="10003111" y="648981"/>
                  <a:pt x="10004971" y="664607"/>
                  <a:pt x="10004971" y="682219"/>
                </a:cubicBezTo>
                <a:lnTo>
                  <a:pt x="10004971" y="906949"/>
                </a:lnTo>
                <a:lnTo>
                  <a:pt x="10067107" y="906949"/>
                </a:lnTo>
                <a:lnTo>
                  <a:pt x="10067107" y="673289"/>
                </a:lnTo>
                <a:cubicBezTo>
                  <a:pt x="10067107" y="630873"/>
                  <a:pt x="10058053" y="597945"/>
                  <a:pt x="10039946" y="574504"/>
                </a:cubicBezTo>
                <a:cubicBezTo>
                  <a:pt x="10021838" y="551064"/>
                  <a:pt x="9992941" y="539344"/>
                  <a:pt x="9953253" y="539344"/>
                </a:cubicBezTo>
                <a:close/>
                <a:moveTo>
                  <a:pt x="11154519" y="538228"/>
                </a:moveTo>
                <a:cubicBezTo>
                  <a:pt x="11117312" y="538228"/>
                  <a:pt x="11086617" y="546165"/>
                  <a:pt x="11062432" y="562040"/>
                </a:cubicBezTo>
                <a:cubicBezTo>
                  <a:pt x="11038247" y="577915"/>
                  <a:pt x="11020264" y="599929"/>
                  <a:pt x="11008482" y="628083"/>
                </a:cubicBezTo>
                <a:cubicBezTo>
                  <a:pt x="10996699" y="656236"/>
                  <a:pt x="10990808" y="688792"/>
                  <a:pt x="10990808" y="725751"/>
                </a:cubicBezTo>
                <a:cubicBezTo>
                  <a:pt x="10990808" y="761222"/>
                  <a:pt x="10996886" y="793158"/>
                  <a:pt x="11009040" y="821559"/>
                </a:cubicBezTo>
                <a:cubicBezTo>
                  <a:pt x="11021194" y="849960"/>
                  <a:pt x="11039860" y="872409"/>
                  <a:pt x="11065036" y="888904"/>
                </a:cubicBezTo>
                <a:cubicBezTo>
                  <a:pt x="11090213" y="905399"/>
                  <a:pt x="11122521" y="913647"/>
                  <a:pt x="11161961" y="913647"/>
                </a:cubicBezTo>
                <a:cubicBezTo>
                  <a:pt x="11192471" y="913647"/>
                  <a:pt x="11218888" y="908624"/>
                  <a:pt x="11241212" y="898578"/>
                </a:cubicBezTo>
                <a:cubicBezTo>
                  <a:pt x="11263536" y="888532"/>
                  <a:pt x="11280899" y="874269"/>
                  <a:pt x="11293302" y="855790"/>
                </a:cubicBezTo>
                <a:cubicBezTo>
                  <a:pt x="11305703" y="837310"/>
                  <a:pt x="11312277" y="815296"/>
                  <a:pt x="11313021" y="789747"/>
                </a:cubicBezTo>
                <a:lnTo>
                  <a:pt x="11251630" y="789747"/>
                </a:lnTo>
                <a:cubicBezTo>
                  <a:pt x="11250886" y="814304"/>
                  <a:pt x="11242700" y="833093"/>
                  <a:pt x="11227073" y="846116"/>
                </a:cubicBezTo>
                <a:cubicBezTo>
                  <a:pt x="11211446" y="859138"/>
                  <a:pt x="11189742" y="865649"/>
                  <a:pt x="11161961" y="865649"/>
                </a:cubicBezTo>
                <a:cubicBezTo>
                  <a:pt x="11135916" y="865649"/>
                  <a:pt x="11114956" y="859696"/>
                  <a:pt x="11099081" y="847790"/>
                </a:cubicBezTo>
                <a:cubicBezTo>
                  <a:pt x="11083205" y="835884"/>
                  <a:pt x="11071609" y="820071"/>
                  <a:pt x="11064292" y="800351"/>
                </a:cubicBezTo>
                <a:cubicBezTo>
                  <a:pt x="11056974" y="780631"/>
                  <a:pt x="11053192" y="758989"/>
                  <a:pt x="11052944" y="735425"/>
                </a:cubicBezTo>
                <a:lnTo>
                  <a:pt x="11311161" y="735425"/>
                </a:lnTo>
                <a:cubicBezTo>
                  <a:pt x="11311656" y="733192"/>
                  <a:pt x="11312030" y="729534"/>
                  <a:pt x="11312277" y="724449"/>
                </a:cubicBezTo>
                <a:cubicBezTo>
                  <a:pt x="11312525" y="719364"/>
                  <a:pt x="11312649" y="714961"/>
                  <a:pt x="11312649" y="711240"/>
                </a:cubicBezTo>
                <a:cubicBezTo>
                  <a:pt x="11312649" y="655430"/>
                  <a:pt x="11298635" y="612642"/>
                  <a:pt x="11270605" y="582876"/>
                </a:cubicBezTo>
                <a:cubicBezTo>
                  <a:pt x="11242576" y="553110"/>
                  <a:pt x="11203880" y="538228"/>
                  <a:pt x="11154519" y="538228"/>
                </a:cubicBezTo>
                <a:close/>
                <a:moveTo>
                  <a:pt x="8518178" y="538228"/>
                </a:moveTo>
                <a:cubicBezTo>
                  <a:pt x="8491141" y="538228"/>
                  <a:pt x="8467391" y="544305"/>
                  <a:pt x="8446927" y="556459"/>
                </a:cubicBezTo>
                <a:cubicBezTo>
                  <a:pt x="8426463" y="568613"/>
                  <a:pt x="8409781" y="584364"/>
                  <a:pt x="8396883" y="603712"/>
                </a:cubicBezTo>
                <a:lnTo>
                  <a:pt x="8395023" y="544553"/>
                </a:lnTo>
                <a:lnTo>
                  <a:pt x="8334748" y="544553"/>
                </a:lnTo>
                <a:lnTo>
                  <a:pt x="8334748" y="1040150"/>
                </a:lnTo>
                <a:lnTo>
                  <a:pt x="8396511" y="1040150"/>
                </a:lnTo>
                <a:lnTo>
                  <a:pt x="8396511" y="855976"/>
                </a:lnTo>
                <a:cubicBezTo>
                  <a:pt x="8408169" y="873835"/>
                  <a:pt x="8423672" y="887912"/>
                  <a:pt x="8443020" y="898206"/>
                </a:cubicBezTo>
                <a:cubicBezTo>
                  <a:pt x="8462367" y="908500"/>
                  <a:pt x="8484940" y="913647"/>
                  <a:pt x="8510737" y="913647"/>
                </a:cubicBezTo>
                <a:cubicBezTo>
                  <a:pt x="8541495" y="913647"/>
                  <a:pt x="8568283" y="906515"/>
                  <a:pt x="8591104" y="892252"/>
                </a:cubicBezTo>
                <a:cubicBezTo>
                  <a:pt x="8613924" y="877990"/>
                  <a:pt x="8631597" y="856906"/>
                  <a:pt x="8644124" y="829001"/>
                </a:cubicBezTo>
                <a:cubicBezTo>
                  <a:pt x="8656651" y="801095"/>
                  <a:pt x="8662913" y="766679"/>
                  <a:pt x="8662913" y="725751"/>
                </a:cubicBezTo>
                <a:cubicBezTo>
                  <a:pt x="8662913" y="684327"/>
                  <a:pt x="8657023" y="649725"/>
                  <a:pt x="8645240" y="621943"/>
                </a:cubicBezTo>
                <a:cubicBezTo>
                  <a:pt x="8633457" y="594162"/>
                  <a:pt x="8616777" y="573264"/>
                  <a:pt x="8595197" y="559250"/>
                </a:cubicBezTo>
                <a:cubicBezTo>
                  <a:pt x="8573617" y="545235"/>
                  <a:pt x="8547943" y="538228"/>
                  <a:pt x="8518178" y="538228"/>
                </a:cubicBezTo>
                <a:close/>
                <a:moveTo>
                  <a:pt x="8087544" y="538228"/>
                </a:moveTo>
                <a:cubicBezTo>
                  <a:pt x="8068196" y="538228"/>
                  <a:pt x="8050213" y="540274"/>
                  <a:pt x="8033594" y="544367"/>
                </a:cubicBezTo>
                <a:cubicBezTo>
                  <a:pt x="8016975" y="548459"/>
                  <a:pt x="8002526" y="554599"/>
                  <a:pt x="7990248" y="562784"/>
                </a:cubicBezTo>
                <a:cubicBezTo>
                  <a:pt x="7977969" y="570970"/>
                  <a:pt x="7968420" y="581202"/>
                  <a:pt x="7961598" y="593480"/>
                </a:cubicBezTo>
                <a:cubicBezTo>
                  <a:pt x="7954777" y="605758"/>
                  <a:pt x="7951366" y="619959"/>
                  <a:pt x="7951366" y="636082"/>
                </a:cubicBezTo>
                <a:cubicBezTo>
                  <a:pt x="7951366" y="656670"/>
                  <a:pt x="7956203" y="673723"/>
                  <a:pt x="7965877" y="687242"/>
                </a:cubicBezTo>
                <a:cubicBezTo>
                  <a:pt x="7975551" y="700760"/>
                  <a:pt x="7990062" y="711922"/>
                  <a:pt x="8009409" y="720728"/>
                </a:cubicBezTo>
                <a:cubicBezTo>
                  <a:pt x="8028757" y="729534"/>
                  <a:pt x="8052569" y="737285"/>
                  <a:pt x="8080847" y="743982"/>
                </a:cubicBezTo>
                <a:cubicBezTo>
                  <a:pt x="8115573" y="752168"/>
                  <a:pt x="8139820" y="760602"/>
                  <a:pt x="8153587" y="769283"/>
                </a:cubicBezTo>
                <a:cubicBezTo>
                  <a:pt x="8167353" y="777965"/>
                  <a:pt x="8174236" y="791235"/>
                  <a:pt x="8174236" y="809095"/>
                </a:cubicBezTo>
                <a:cubicBezTo>
                  <a:pt x="8174236" y="829931"/>
                  <a:pt x="8166609" y="844875"/>
                  <a:pt x="8151354" y="853929"/>
                </a:cubicBezTo>
                <a:cubicBezTo>
                  <a:pt x="8136099" y="862983"/>
                  <a:pt x="8116690" y="867510"/>
                  <a:pt x="8093125" y="867510"/>
                </a:cubicBezTo>
                <a:cubicBezTo>
                  <a:pt x="8066832" y="867510"/>
                  <a:pt x="8044942" y="861743"/>
                  <a:pt x="8027455" y="850209"/>
                </a:cubicBezTo>
                <a:cubicBezTo>
                  <a:pt x="8009967" y="838674"/>
                  <a:pt x="8001224" y="818769"/>
                  <a:pt x="8001224" y="790491"/>
                </a:cubicBezTo>
                <a:lnTo>
                  <a:pt x="7941320" y="790491"/>
                </a:lnTo>
                <a:cubicBezTo>
                  <a:pt x="7941320" y="812815"/>
                  <a:pt x="7945227" y="831853"/>
                  <a:pt x="7953041" y="847604"/>
                </a:cubicBezTo>
                <a:cubicBezTo>
                  <a:pt x="7960854" y="863355"/>
                  <a:pt x="7971706" y="876067"/>
                  <a:pt x="7985597" y="885741"/>
                </a:cubicBezTo>
                <a:cubicBezTo>
                  <a:pt x="7999487" y="895415"/>
                  <a:pt x="8015548" y="902484"/>
                  <a:pt x="8033780" y="906949"/>
                </a:cubicBezTo>
                <a:cubicBezTo>
                  <a:pt x="8052011" y="911414"/>
                  <a:pt x="8071297" y="913647"/>
                  <a:pt x="8091637" y="913647"/>
                </a:cubicBezTo>
                <a:cubicBezTo>
                  <a:pt x="8111976" y="913647"/>
                  <a:pt x="8130890" y="911538"/>
                  <a:pt x="8148378" y="907321"/>
                </a:cubicBezTo>
                <a:cubicBezTo>
                  <a:pt x="8165865" y="903104"/>
                  <a:pt x="8181120" y="896593"/>
                  <a:pt x="8194142" y="887788"/>
                </a:cubicBezTo>
                <a:cubicBezTo>
                  <a:pt x="8207165" y="878982"/>
                  <a:pt x="8217335" y="867696"/>
                  <a:pt x="8224652" y="853929"/>
                </a:cubicBezTo>
                <a:cubicBezTo>
                  <a:pt x="8231969" y="840163"/>
                  <a:pt x="8235628" y="823854"/>
                  <a:pt x="8235628" y="805002"/>
                </a:cubicBezTo>
                <a:cubicBezTo>
                  <a:pt x="8235628" y="783174"/>
                  <a:pt x="8230977" y="765252"/>
                  <a:pt x="8221675" y="751238"/>
                </a:cubicBezTo>
                <a:cubicBezTo>
                  <a:pt x="8212374" y="737223"/>
                  <a:pt x="8198545" y="725751"/>
                  <a:pt x="8180190" y="716821"/>
                </a:cubicBezTo>
                <a:cubicBezTo>
                  <a:pt x="8161834" y="707892"/>
                  <a:pt x="8139137" y="700202"/>
                  <a:pt x="8112101" y="693753"/>
                </a:cubicBezTo>
                <a:cubicBezTo>
                  <a:pt x="8087296" y="687800"/>
                  <a:pt x="8067577" y="682157"/>
                  <a:pt x="8052942" y="676824"/>
                </a:cubicBezTo>
                <a:cubicBezTo>
                  <a:pt x="8038306" y="671491"/>
                  <a:pt x="8027888" y="665476"/>
                  <a:pt x="8021688" y="658778"/>
                </a:cubicBezTo>
                <a:cubicBezTo>
                  <a:pt x="8015486" y="652081"/>
                  <a:pt x="8012386" y="643896"/>
                  <a:pt x="8012386" y="634222"/>
                </a:cubicBezTo>
                <a:cubicBezTo>
                  <a:pt x="8012386" y="617355"/>
                  <a:pt x="8019331" y="604952"/>
                  <a:pt x="8033222" y="597015"/>
                </a:cubicBezTo>
                <a:cubicBezTo>
                  <a:pt x="8047112" y="589077"/>
                  <a:pt x="8065220" y="585108"/>
                  <a:pt x="8087544" y="585108"/>
                </a:cubicBezTo>
                <a:cubicBezTo>
                  <a:pt x="8109620" y="585108"/>
                  <a:pt x="8128347" y="590441"/>
                  <a:pt x="8143727" y="601107"/>
                </a:cubicBezTo>
                <a:cubicBezTo>
                  <a:pt x="8159105" y="611773"/>
                  <a:pt x="8166795" y="630005"/>
                  <a:pt x="8166795" y="655802"/>
                </a:cubicBezTo>
                <a:lnTo>
                  <a:pt x="8227070" y="655802"/>
                </a:lnTo>
                <a:cubicBezTo>
                  <a:pt x="8227070" y="634966"/>
                  <a:pt x="8223350" y="617106"/>
                  <a:pt x="8215908" y="602224"/>
                </a:cubicBezTo>
                <a:cubicBezTo>
                  <a:pt x="8208467" y="587341"/>
                  <a:pt x="8198359" y="575187"/>
                  <a:pt x="8185585" y="565761"/>
                </a:cubicBezTo>
                <a:cubicBezTo>
                  <a:pt x="8172810" y="556335"/>
                  <a:pt x="8158051" y="549390"/>
                  <a:pt x="8141308" y="544925"/>
                </a:cubicBezTo>
                <a:cubicBezTo>
                  <a:pt x="8124565" y="540460"/>
                  <a:pt x="8106644" y="538228"/>
                  <a:pt x="8087544" y="538228"/>
                </a:cubicBezTo>
                <a:close/>
                <a:moveTo>
                  <a:pt x="6934945" y="538228"/>
                </a:moveTo>
                <a:cubicBezTo>
                  <a:pt x="6897738" y="538228"/>
                  <a:pt x="6867042" y="546165"/>
                  <a:pt x="6842857" y="562040"/>
                </a:cubicBezTo>
                <a:cubicBezTo>
                  <a:pt x="6818673" y="577915"/>
                  <a:pt x="6800689" y="599929"/>
                  <a:pt x="6788907" y="628083"/>
                </a:cubicBezTo>
                <a:cubicBezTo>
                  <a:pt x="6777125" y="656236"/>
                  <a:pt x="6771234" y="688792"/>
                  <a:pt x="6771234" y="725751"/>
                </a:cubicBezTo>
                <a:cubicBezTo>
                  <a:pt x="6771234" y="761222"/>
                  <a:pt x="6777311" y="793158"/>
                  <a:pt x="6789465" y="821559"/>
                </a:cubicBezTo>
                <a:cubicBezTo>
                  <a:pt x="6801620" y="849960"/>
                  <a:pt x="6820285" y="872409"/>
                  <a:pt x="6845462" y="888904"/>
                </a:cubicBezTo>
                <a:cubicBezTo>
                  <a:pt x="6870639" y="905399"/>
                  <a:pt x="6902947" y="913647"/>
                  <a:pt x="6942386" y="913647"/>
                </a:cubicBezTo>
                <a:cubicBezTo>
                  <a:pt x="6972896" y="913647"/>
                  <a:pt x="6999313" y="908624"/>
                  <a:pt x="7021637" y="898578"/>
                </a:cubicBezTo>
                <a:cubicBezTo>
                  <a:pt x="7043961" y="888532"/>
                  <a:pt x="7061325" y="874269"/>
                  <a:pt x="7073727" y="855790"/>
                </a:cubicBezTo>
                <a:cubicBezTo>
                  <a:pt x="7086130" y="837310"/>
                  <a:pt x="7092702" y="815296"/>
                  <a:pt x="7093447" y="789747"/>
                </a:cubicBezTo>
                <a:lnTo>
                  <a:pt x="7032055" y="789747"/>
                </a:lnTo>
                <a:cubicBezTo>
                  <a:pt x="7031311" y="814304"/>
                  <a:pt x="7023125" y="833093"/>
                  <a:pt x="7007498" y="846116"/>
                </a:cubicBezTo>
                <a:cubicBezTo>
                  <a:pt x="6991871" y="859138"/>
                  <a:pt x="6970167" y="865649"/>
                  <a:pt x="6942386" y="865649"/>
                </a:cubicBezTo>
                <a:cubicBezTo>
                  <a:pt x="6916341" y="865649"/>
                  <a:pt x="6895381" y="859696"/>
                  <a:pt x="6879506" y="847790"/>
                </a:cubicBezTo>
                <a:cubicBezTo>
                  <a:pt x="6863632" y="835884"/>
                  <a:pt x="6852035" y="820071"/>
                  <a:pt x="6844718" y="800351"/>
                </a:cubicBezTo>
                <a:cubicBezTo>
                  <a:pt x="6837401" y="780631"/>
                  <a:pt x="6833618" y="758989"/>
                  <a:pt x="6833369" y="735425"/>
                </a:cubicBezTo>
                <a:lnTo>
                  <a:pt x="7091586" y="735425"/>
                </a:lnTo>
                <a:cubicBezTo>
                  <a:pt x="7092083" y="733192"/>
                  <a:pt x="7092455" y="729534"/>
                  <a:pt x="7092702" y="724449"/>
                </a:cubicBezTo>
                <a:cubicBezTo>
                  <a:pt x="7092951" y="719364"/>
                  <a:pt x="7093075" y="714961"/>
                  <a:pt x="7093075" y="711240"/>
                </a:cubicBezTo>
                <a:cubicBezTo>
                  <a:pt x="7093075" y="655430"/>
                  <a:pt x="7079060" y="612642"/>
                  <a:pt x="7051031" y="582876"/>
                </a:cubicBezTo>
                <a:cubicBezTo>
                  <a:pt x="7023001" y="553110"/>
                  <a:pt x="6984306" y="538228"/>
                  <a:pt x="6934945" y="538228"/>
                </a:cubicBezTo>
                <a:close/>
                <a:moveTo>
                  <a:pt x="6201520" y="538228"/>
                </a:moveTo>
                <a:cubicBezTo>
                  <a:pt x="6164313" y="538228"/>
                  <a:pt x="6133617" y="546165"/>
                  <a:pt x="6109432" y="562040"/>
                </a:cubicBezTo>
                <a:cubicBezTo>
                  <a:pt x="6085248" y="577915"/>
                  <a:pt x="6067264" y="599929"/>
                  <a:pt x="6055482" y="628083"/>
                </a:cubicBezTo>
                <a:cubicBezTo>
                  <a:pt x="6043700" y="656236"/>
                  <a:pt x="6037809" y="688792"/>
                  <a:pt x="6037809" y="725751"/>
                </a:cubicBezTo>
                <a:cubicBezTo>
                  <a:pt x="6037809" y="761222"/>
                  <a:pt x="6043886" y="793158"/>
                  <a:pt x="6056040" y="821559"/>
                </a:cubicBezTo>
                <a:cubicBezTo>
                  <a:pt x="6068194" y="849960"/>
                  <a:pt x="6086860" y="872409"/>
                  <a:pt x="6112037" y="888904"/>
                </a:cubicBezTo>
                <a:cubicBezTo>
                  <a:pt x="6137213" y="905399"/>
                  <a:pt x="6169522" y="913647"/>
                  <a:pt x="6208961" y="913647"/>
                </a:cubicBezTo>
                <a:cubicBezTo>
                  <a:pt x="6239471" y="913647"/>
                  <a:pt x="6265888" y="908624"/>
                  <a:pt x="6288212" y="898578"/>
                </a:cubicBezTo>
                <a:cubicBezTo>
                  <a:pt x="6310536" y="888532"/>
                  <a:pt x="6327899" y="874269"/>
                  <a:pt x="6340302" y="855790"/>
                </a:cubicBezTo>
                <a:cubicBezTo>
                  <a:pt x="6352704" y="837310"/>
                  <a:pt x="6359277" y="815296"/>
                  <a:pt x="6360022" y="789747"/>
                </a:cubicBezTo>
                <a:lnTo>
                  <a:pt x="6298630" y="789747"/>
                </a:lnTo>
                <a:cubicBezTo>
                  <a:pt x="6297886" y="814304"/>
                  <a:pt x="6289700" y="833093"/>
                  <a:pt x="6274073" y="846116"/>
                </a:cubicBezTo>
                <a:cubicBezTo>
                  <a:pt x="6258446" y="859138"/>
                  <a:pt x="6236742" y="865649"/>
                  <a:pt x="6208961" y="865649"/>
                </a:cubicBezTo>
                <a:cubicBezTo>
                  <a:pt x="6182916" y="865649"/>
                  <a:pt x="6161956" y="859696"/>
                  <a:pt x="6146081" y="847790"/>
                </a:cubicBezTo>
                <a:cubicBezTo>
                  <a:pt x="6130206" y="835884"/>
                  <a:pt x="6118610" y="820071"/>
                  <a:pt x="6111293" y="800351"/>
                </a:cubicBezTo>
                <a:cubicBezTo>
                  <a:pt x="6103975" y="780631"/>
                  <a:pt x="6100192" y="758989"/>
                  <a:pt x="6099944" y="735425"/>
                </a:cubicBezTo>
                <a:lnTo>
                  <a:pt x="6358161" y="735425"/>
                </a:lnTo>
                <a:cubicBezTo>
                  <a:pt x="6358657" y="733192"/>
                  <a:pt x="6359029" y="729534"/>
                  <a:pt x="6359277" y="724449"/>
                </a:cubicBezTo>
                <a:cubicBezTo>
                  <a:pt x="6359525" y="719364"/>
                  <a:pt x="6359650" y="714961"/>
                  <a:pt x="6359650" y="711240"/>
                </a:cubicBezTo>
                <a:cubicBezTo>
                  <a:pt x="6359650" y="655430"/>
                  <a:pt x="6345635" y="612642"/>
                  <a:pt x="6317606" y="582876"/>
                </a:cubicBezTo>
                <a:cubicBezTo>
                  <a:pt x="6289576" y="553110"/>
                  <a:pt x="6250881" y="538228"/>
                  <a:pt x="6201520" y="538228"/>
                </a:cubicBezTo>
                <a:close/>
                <a:moveTo>
                  <a:pt x="5660678" y="538228"/>
                </a:moveTo>
                <a:cubicBezTo>
                  <a:pt x="5633641" y="538228"/>
                  <a:pt x="5609891" y="544305"/>
                  <a:pt x="5589427" y="556459"/>
                </a:cubicBezTo>
                <a:cubicBezTo>
                  <a:pt x="5568963" y="568613"/>
                  <a:pt x="5552282" y="584364"/>
                  <a:pt x="5539384" y="603712"/>
                </a:cubicBezTo>
                <a:lnTo>
                  <a:pt x="5537523" y="544553"/>
                </a:lnTo>
                <a:lnTo>
                  <a:pt x="5477248" y="544553"/>
                </a:lnTo>
                <a:lnTo>
                  <a:pt x="5477248" y="1040150"/>
                </a:lnTo>
                <a:lnTo>
                  <a:pt x="5539011" y="1040150"/>
                </a:lnTo>
                <a:lnTo>
                  <a:pt x="5539011" y="855976"/>
                </a:lnTo>
                <a:cubicBezTo>
                  <a:pt x="5550670" y="873835"/>
                  <a:pt x="5566172" y="887912"/>
                  <a:pt x="5585520" y="898206"/>
                </a:cubicBezTo>
                <a:cubicBezTo>
                  <a:pt x="5604868" y="908500"/>
                  <a:pt x="5627440" y="913647"/>
                  <a:pt x="5653237" y="913647"/>
                </a:cubicBezTo>
                <a:cubicBezTo>
                  <a:pt x="5683995" y="913647"/>
                  <a:pt x="5710784" y="906515"/>
                  <a:pt x="5733604" y="892252"/>
                </a:cubicBezTo>
                <a:cubicBezTo>
                  <a:pt x="5756425" y="877990"/>
                  <a:pt x="5774097" y="856906"/>
                  <a:pt x="5786624" y="829001"/>
                </a:cubicBezTo>
                <a:cubicBezTo>
                  <a:pt x="5799151" y="801095"/>
                  <a:pt x="5805414" y="766679"/>
                  <a:pt x="5805414" y="725751"/>
                </a:cubicBezTo>
                <a:cubicBezTo>
                  <a:pt x="5805414" y="684327"/>
                  <a:pt x="5799523" y="649725"/>
                  <a:pt x="5787740" y="621943"/>
                </a:cubicBezTo>
                <a:cubicBezTo>
                  <a:pt x="5775958" y="594162"/>
                  <a:pt x="5759277" y="573264"/>
                  <a:pt x="5737697" y="559250"/>
                </a:cubicBezTo>
                <a:cubicBezTo>
                  <a:pt x="5716117" y="545235"/>
                  <a:pt x="5690444" y="538228"/>
                  <a:pt x="5660678" y="538228"/>
                </a:cubicBezTo>
                <a:close/>
                <a:moveTo>
                  <a:pt x="4210795" y="538228"/>
                </a:moveTo>
                <a:cubicBezTo>
                  <a:pt x="4173588" y="538228"/>
                  <a:pt x="4142893" y="546165"/>
                  <a:pt x="4118708" y="562040"/>
                </a:cubicBezTo>
                <a:cubicBezTo>
                  <a:pt x="4094524" y="577915"/>
                  <a:pt x="4076540" y="599929"/>
                  <a:pt x="4064758" y="628083"/>
                </a:cubicBezTo>
                <a:cubicBezTo>
                  <a:pt x="4052976" y="656236"/>
                  <a:pt x="4047085" y="688792"/>
                  <a:pt x="4047085" y="725751"/>
                </a:cubicBezTo>
                <a:cubicBezTo>
                  <a:pt x="4047085" y="761222"/>
                  <a:pt x="4053162" y="793158"/>
                  <a:pt x="4065315" y="821559"/>
                </a:cubicBezTo>
                <a:cubicBezTo>
                  <a:pt x="4077470" y="849960"/>
                  <a:pt x="4096136" y="872409"/>
                  <a:pt x="4121312" y="888904"/>
                </a:cubicBezTo>
                <a:cubicBezTo>
                  <a:pt x="4146489" y="905399"/>
                  <a:pt x="4178797" y="913647"/>
                  <a:pt x="4218237" y="913647"/>
                </a:cubicBezTo>
                <a:cubicBezTo>
                  <a:pt x="4248746" y="913647"/>
                  <a:pt x="4275163" y="908624"/>
                  <a:pt x="4297487" y="898578"/>
                </a:cubicBezTo>
                <a:cubicBezTo>
                  <a:pt x="4319812" y="888532"/>
                  <a:pt x="4337175" y="874269"/>
                  <a:pt x="4349578" y="855790"/>
                </a:cubicBezTo>
                <a:cubicBezTo>
                  <a:pt x="4361979" y="837310"/>
                  <a:pt x="4368553" y="815296"/>
                  <a:pt x="4369297" y="789747"/>
                </a:cubicBezTo>
                <a:lnTo>
                  <a:pt x="4307905" y="789747"/>
                </a:lnTo>
                <a:cubicBezTo>
                  <a:pt x="4307161" y="814304"/>
                  <a:pt x="4298975" y="833093"/>
                  <a:pt x="4283348" y="846116"/>
                </a:cubicBezTo>
                <a:cubicBezTo>
                  <a:pt x="4267722" y="859138"/>
                  <a:pt x="4246018" y="865649"/>
                  <a:pt x="4218237" y="865649"/>
                </a:cubicBezTo>
                <a:cubicBezTo>
                  <a:pt x="4192192" y="865649"/>
                  <a:pt x="4171232" y="859696"/>
                  <a:pt x="4155357" y="847790"/>
                </a:cubicBezTo>
                <a:cubicBezTo>
                  <a:pt x="4139482" y="835884"/>
                  <a:pt x="4127886" y="820071"/>
                  <a:pt x="4120568" y="800351"/>
                </a:cubicBezTo>
                <a:cubicBezTo>
                  <a:pt x="4113251" y="780631"/>
                  <a:pt x="4109468" y="758989"/>
                  <a:pt x="4109220" y="735425"/>
                </a:cubicBezTo>
                <a:lnTo>
                  <a:pt x="4367437" y="735425"/>
                </a:lnTo>
                <a:cubicBezTo>
                  <a:pt x="4367932" y="733192"/>
                  <a:pt x="4368304" y="729534"/>
                  <a:pt x="4368553" y="724449"/>
                </a:cubicBezTo>
                <a:cubicBezTo>
                  <a:pt x="4368801" y="719364"/>
                  <a:pt x="4368924" y="714961"/>
                  <a:pt x="4368924" y="711240"/>
                </a:cubicBezTo>
                <a:cubicBezTo>
                  <a:pt x="4368924" y="655430"/>
                  <a:pt x="4354910" y="612642"/>
                  <a:pt x="4326881" y="582876"/>
                </a:cubicBezTo>
                <a:cubicBezTo>
                  <a:pt x="4298851" y="553110"/>
                  <a:pt x="4260156" y="538228"/>
                  <a:pt x="4210795" y="538228"/>
                </a:cubicBezTo>
                <a:close/>
                <a:moveTo>
                  <a:pt x="3820345" y="538228"/>
                </a:moveTo>
                <a:cubicBezTo>
                  <a:pt x="3800997" y="538228"/>
                  <a:pt x="3783013" y="540274"/>
                  <a:pt x="3766395" y="544367"/>
                </a:cubicBezTo>
                <a:cubicBezTo>
                  <a:pt x="3749775" y="548459"/>
                  <a:pt x="3735327" y="554599"/>
                  <a:pt x="3723048" y="562784"/>
                </a:cubicBezTo>
                <a:cubicBezTo>
                  <a:pt x="3710770" y="570970"/>
                  <a:pt x="3701220" y="581202"/>
                  <a:pt x="3694399" y="593480"/>
                </a:cubicBezTo>
                <a:cubicBezTo>
                  <a:pt x="3687578" y="605758"/>
                  <a:pt x="3684167" y="619959"/>
                  <a:pt x="3684167" y="636082"/>
                </a:cubicBezTo>
                <a:cubicBezTo>
                  <a:pt x="3684167" y="656670"/>
                  <a:pt x="3689004" y="673723"/>
                  <a:pt x="3698678" y="687242"/>
                </a:cubicBezTo>
                <a:cubicBezTo>
                  <a:pt x="3708352" y="700760"/>
                  <a:pt x="3722862" y="711922"/>
                  <a:pt x="3742210" y="720728"/>
                </a:cubicBezTo>
                <a:cubicBezTo>
                  <a:pt x="3761558" y="729534"/>
                  <a:pt x="3785370" y="737285"/>
                  <a:pt x="3813647" y="743982"/>
                </a:cubicBezTo>
                <a:cubicBezTo>
                  <a:pt x="3848374" y="752168"/>
                  <a:pt x="3872620" y="760602"/>
                  <a:pt x="3886387" y="769283"/>
                </a:cubicBezTo>
                <a:cubicBezTo>
                  <a:pt x="3900154" y="777965"/>
                  <a:pt x="3907037" y="791235"/>
                  <a:pt x="3907037" y="809095"/>
                </a:cubicBezTo>
                <a:cubicBezTo>
                  <a:pt x="3907037" y="829931"/>
                  <a:pt x="3899409" y="844875"/>
                  <a:pt x="3884155" y="853929"/>
                </a:cubicBezTo>
                <a:cubicBezTo>
                  <a:pt x="3868900" y="862983"/>
                  <a:pt x="3849491" y="867510"/>
                  <a:pt x="3825926" y="867510"/>
                </a:cubicBezTo>
                <a:cubicBezTo>
                  <a:pt x="3799633" y="867510"/>
                  <a:pt x="3777743" y="861743"/>
                  <a:pt x="3760255" y="850209"/>
                </a:cubicBezTo>
                <a:cubicBezTo>
                  <a:pt x="3742768" y="838674"/>
                  <a:pt x="3734024" y="818769"/>
                  <a:pt x="3734024" y="790491"/>
                </a:cubicBezTo>
                <a:lnTo>
                  <a:pt x="3674121" y="790491"/>
                </a:lnTo>
                <a:cubicBezTo>
                  <a:pt x="3674121" y="812815"/>
                  <a:pt x="3678028" y="831853"/>
                  <a:pt x="3685841" y="847604"/>
                </a:cubicBezTo>
                <a:cubicBezTo>
                  <a:pt x="3693655" y="863355"/>
                  <a:pt x="3704506" y="876067"/>
                  <a:pt x="3718397" y="885741"/>
                </a:cubicBezTo>
                <a:cubicBezTo>
                  <a:pt x="3732288" y="895415"/>
                  <a:pt x="3748349" y="902484"/>
                  <a:pt x="3766581" y="906949"/>
                </a:cubicBezTo>
                <a:cubicBezTo>
                  <a:pt x="3784812" y="911414"/>
                  <a:pt x="3804098" y="913647"/>
                  <a:pt x="3824437" y="913647"/>
                </a:cubicBezTo>
                <a:cubicBezTo>
                  <a:pt x="3844777" y="913647"/>
                  <a:pt x="3863691" y="911538"/>
                  <a:pt x="3881178" y="907321"/>
                </a:cubicBezTo>
                <a:cubicBezTo>
                  <a:pt x="3898666" y="903104"/>
                  <a:pt x="3913920" y="896593"/>
                  <a:pt x="3926943" y="887788"/>
                </a:cubicBezTo>
                <a:cubicBezTo>
                  <a:pt x="3939965" y="878982"/>
                  <a:pt x="3950136" y="867696"/>
                  <a:pt x="3957453" y="853929"/>
                </a:cubicBezTo>
                <a:cubicBezTo>
                  <a:pt x="3964770" y="840163"/>
                  <a:pt x="3968429" y="823854"/>
                  <a:pt x="3968429" y="805002"/>
                </a:cubicBezTo>
                <a:cubicBezTo>
                  <a:pt x="3968429" y="783174"/>
                  <a:pt x="3963778" y="765252"/>
                  <a:pt x="3954476" y="751238"/>
                </a:cubicBezTo>
                <a:cubicBezTo>
                  <a:pt x="3945174" y="737223"/>
                  <a:pt x="3931346" y="725751"/>
                  <a:pt x="3912990" y="716821"/>
                </a:cubicBezTo>
                <a:cubicBezTo>
                  <a:pt x="3894635" y="707892"/>
                  <a:pt x="3871938" y="700202"/>
                  <a:pt x="3844901" y="693753"/>
                </a:cubicBezTo>
                <a:cubicBezTo>
                  <a:pt x="3820097" y="687800"/>
                  <a:pt x="3800377" y="682157"/>
                  <a:pt x="3785742" y="676824"/>
                </a:cubicBezTo>
                <a:cubicBezTo>
                  <a:pt x="3771107" y="671491"/>
                  <a:pt x="3760690" y="665476"/>
                  <a:pt x="3754488" y="658778"/>
                </a:cubicBezTo>
                <a:cubicBezTo>
                  <a:pt x="3748287" y="652081"/>
                  <a:pt x="3745186" y="643896"/>
                  <a:pt x="3745186" y="634222"/>
                </a:cubicBezTo>
                <a:cubicBezTo>
                  <a:pt x="3745186" y="617355"/>
                  <a:pt x="3752131" y="604952"/>
                  <a:pt x="3766022" y="597015"/>
                </a:cubicBezTo>
                <a:cubicBezTo>
                  <a:pt x="3779913" y="589077"/>
                  <a:pt x="3798021" y="585108"/>
                  <a:pt x="3820345" y="585108"/>
                </a:cubicBezTo>
                <a:cubicBezTo>
                  <a:pt x="3842421" y="585108"/>
                  <a:pt x="3861148" y="590441"/>
                  <a:pt x="3876527" y="601107"/>
                </a:cubicBezTo>
                <a:cubicBezTo>
                  <a:pt x="3891906" y="611773"/>
                  <a:pt x="3899596" y="630005"/>
                  <a:pt x="3899596" y="655802"/>
                </a:cubicBezTo>
                <a:lnTo>
                  <a:pt x="3959871" y="655802"/>
                </a:lnTo>
                <a:cubicBezTo>
                  <a:pt x="3959871" y="634966"/>
                  <a:pt x="3956151" y="617106"/>
                  <a:pt x="3948709" y="602224"/>
                </a:cubicBezTo>
                <a:cubicBezTo>
                  <a:pt x="3941268" y="587341"/>
                  <a:pt x="3931160" y="575187"/>
                  <a:pt x="3918385" y="565761"/>
                </a:cubicBezTo>
                <a:cubicBezTo>
                  <a:pt x="3905610" y="556335"/>
                  <a:pt x="3890852" y="549390"/>
                  <a:pt x="3874109" y="544925"/>
                </a:cubicBezTo>
                <a:cubicBezTo>
                  <a:pt x="3857366" y="540460"/>
                  <a:pt x="3839445" y="538228"/>
                  <a:pt x="3820345" y="538228"/>
                </a:cubicBezTo>
                <a:close/>
                <a:moveTo>
                  <a:pt x="2848720" y="538228"/>
                </a:moveTo>
                <a:cubicBezTo>
                  <a:pt x="2811513" y="538228"/>
                  <a:pt x="2780817" y="546165"/>
                  <a:pt x="2756633" y="562040"/>
                </a:cubicBezTo>
                <a:cubicBezTo>
                  <a:pt x="2732448" y="577915"/>
                  <a:pt x="2714465" y="599929"/>
                  <a:pt x="2702683" y="628083"/>
                </a:cubicBezTo>
                <a:cubicBezTo>
                  <a:pt x="2690901" y="656236"/>
                  <a:pt x="2685009" y="688792"/>
                  <a:pt x="2685009" y="725751"/>
                </a:cubicBezTo>
                <a:cubicBezTo>
                  <a:pt x="2685009" y="761222"/>
                  <a:pt x="2691086" y="793158"/>
                  <a:pt x="2703241" y="821559"/>
                </a:cubicBezTo>
                <a:cubicBezTo>
                  <a:pt x="2715395" y="849960"/>
                  <a:pt x="2734061" y="872409"/>
                  <a:pt x="2759238" y="888904"/>
                </a:cubicBezTo>
                <a:cubicBezTo>
                  <a:pt x="2784414" y="905399"/>
                  <a:pt x="2816722" y="913647"/>
                  <a:pt x="2856161" y="913647"/>
                </a:cubicBezTo>
                <a:cubicBezTo>
                  <a:pt x="2886671" y="913647"/>
                  <a:pt x="2913088" y="908624"/>
                  <a:pt x="2935413" y="898578"/>
                </a:cubicBezTo>
                <a:cubicBezTo>
                  <a:pt x="2957737" y="888532"/>
                  <a:pt x="2975100" y="874269"/>
                  <a:pt x="2987503" y="855790"/>
                </a:cubicBezTo>
                <a:cubicBezTo>
                  <a:pt x="2999904" y="837310"/>
                  <a:pt x="3006478" y="815296"/>
                  <a:pt x="3007222" y="789747"/>
                </a:cubicBezTo>
                <a:lnTo>
                  <a:pt x="2945831" y="789747"/>
                </a:lnTo>
                <a:cubicBezTo>
                  <a:pt x="2945087" y="814304"/>
                  <a:pt x="2936901" y="833093"/>
                  <a:pt x="2921274" y="846116"/>
                </a:cubicBezTo>
                <a:cubicBezTo>
                  <a:pt x="2905647" y="859138"/>
                  <a:pt x="2883943" y="865649"/>
                  <a:pt x="2856161" y="865649"/>
                </a:cubicBezTo>
                <a:cubicBezTo>
                  <a:pt x="2830117" y="865649"/>
                  <a:pt x="2809157" y="859696"/>
                  <a:pt x="2793282" y="847790"/>
                </a:cubicBezTo>
                <a:cubicBezTo>
                  <a:pt x="2777407" y="835884"/>
                  <a:pt x="2765811" y="820071"/>
                  <a:pt x="2758493" y="800351"/>
                </a:cubicBezTo>
                <a:cubicBezTo>
                  <a:pt x="2751176" y="780631"/>
                  <a:pt x="2747393" y="758989"/>
                  <a:pt x="2747145" y="735425"/>
                </a:cubicBezTo>
                <a:lnTo>
                  <a:pt x="3005361" y="735425"/>
                </a:lnTo>
                <a:cubicBezTo>
                  <a:pt x="3005858" y="733192"/>
                  <a:pt x="3006230" y="729534"/>
                  <a:pt x="3006478" y="724449"/>
                </a:cubicBezTo>
                <a:cubicBezTo>
                  <a:pt x="3006726" y="719364"/>
                  <a:pt x="3006850" y="714961"/>
                  <a:pt x="3006850" y="711240"/>
                </a:cubicBezTo>
                <a:cubicBezTo>
                  <a:pt x="3006850" y="655430"/>
                  <a:pt x="2992835" y="612642"/>
                  <a:pt x="2964806" y="582876"/>
                </a:cubicBezTo>
                <a:cubicBezTo>
                  <a:pt x="2936777" y="553110"/>
                  <a:pt x="2898082" y="538228"/>
                  <a:pt x="2848720" y="538228"/>
                </a:cubicBezTo>
                <a:close/>
                <a:moveTo>
                  <a:pt x="1962895" y="538228"/>
                </a:moveTo>
                <a:cubicBezTo>
                  <a:pt x="1925688" y="538228"/>
                  <a:pt x="1894992" y="546165"/>
                  <a:pt x="1870808" y="562040"/>
                </a:cubicBezTo>
                <a:cubicBezTo>
                  <a:pt x="1846623" y="577915"/>
                  <a:pt x="1828640" y="599929"/>
                  <a:pt x="1816857" y="628083"/>
                </a:cubicBezTo>
                <a:cubicBezTo>
                  <a:pt x="1805075" y="656236"/>
                  <a:pt x="1799184" y="688792"/>
                  <a:pt x="1799184" y="725751"/>
                </a:cubicBezTo>
                <a:cubicBezTo>
                  <a:pt x="1799184" y="761222"/>
                  <a:pt x="1805261" y="793158"/>
                  <a:pt x="1817415" y="821559"/>
                </a:cubicBezTo>
                <a:cubicBezTo>
                  <a:pt x="1829570" y="849960"/>
                  <a:pt x="1848235" y="872409"/>
                  <a:pt x="1873412" y="888904"/>
                </a:cubicBezTo>
                <a:cubicBezTo>
                  <a:pt x="1898589" y="905399"/>
                  <a:pt x="1930897" y="913647"/>
                  <a:pt x="1970336" y="913647"/>
                </a:cubicBezTo>
                <a:cubicBezTo>
                  <a:pt x="2000846" y="913647"/>
                  <a:pt x="2027263" y="908624"/>
                  <a:pt x="2049587" y="898578"/>
                </a:cubicBezTo>
                <a:cubicBezTo>
                  <a:pt x="2071912" y="888532"/>
                  <a:pt x="2089275" y="874269"/>
                  <a:pt x="2101678" y="855790"/>
                </a:cubicBezTo>
                <a:cubicBezTo>
                  <a:pt x="2114080" y="837310"/>
                  <a:pt x="2120653" y="815296"/>
                  <a:pt x="2121397" y="789747"/>
                </a:cubicBezTo>
                <a:lnTo>
                  <a:pt x="2060005" y="789747"/>
                </a:lnTo>
                <a:cubicBezTo>
                  <a:pt x="2059261" y="814304"/>
                  <a:pt x="2051076" y="833093"/>
                  <a:pt x="2035449" y="846116"/>
                </a:cubicBezTo>
                <a:cubicBezTo>
                  <a:pt x="2019822" y="859138"/>
                  <a:pt x="1998118" y="865649"/>
                  <a:pt x="1970336" y="865649"/>
                </a:cubicBezTo>
                <a:cubicBezTo>
                  <a:pt x="1944292" y="865649"/>
                  <a:pt x="1923332" y="859696"/>
                  <a:pt x="1907457" y="847790"/>
                </a:cubicBezTo>
                <a:cubicBezTo>
                  <a:pt x="1891582" y="835884"/>
                  <a:pt x="1879985" y="820071"/>
                  <a:pt x="1872668" y="800351"/>
                </a:cubicBezTo>
                <a:cubicBezTo>
                  <a:pt x="1865351" y="780631"/>
                  <a:pt x="1861568" y="758989"/>
                  <a:pt x="1861320" y="735425"/>
                </a:cubicBezTo>
                <a:lnTo>
                  <a:pt x="2119537" y="735425"/>
                </a:lnTo>
                <a:cubicBezTo>
                  <a:pt x="2120033" y="733192"/>
                  <a:pt x="2120405" y="729534"/>
                  <a:pt x="2120653" y="724449"/>
                </a:cubicBezTo>
                <a:cubicBezTo>
                  <a:pt x="2120901" y="719364"/>
                  <a:pt x="2121025" y="714961"/>
                  <a:pt x="2121025" y="711240"/>
                </a:cubicBezTo>
                <a:cubicBezTo>
                  <a:pt x="2121025" y="655430"/>
                  <a:pt x="2107010" y="612642"/>
                  <a:pt x="2078981" y="582876"/>
                </a:cubicBezTo>
                <a:cubicBezTo>
                  <a:pt x="2050952" y="553110"/>
                  <a:pt x="2012256" y="538228"/>
                  <a:pt x="1962895" y="538228"/>
                </a:cubicBezTo>
                <a:close/>
                <a:moveTo>
                  <a:pt x="8911828" y="537483"/>
                </a:moveTo>
                <a:cubicBezTo>
                  <a:pt x="8876358" y="537483"/>
                  <a:pt x="8845972" y="545049"/>
                  <a:pt x="8820671" y="560180"/>
                </a:cubicBezTo>
                <a:cubicBezTo>
                  <a:pt x="8795370" y="575311"/>
                  <a:pt x="8776085" y="596953"/>
                  <a:pt x="8762814" y="625106"/>
                </a:cubicBezTo>
                <a:cubicBezTo>
                  <a:pt x="8749543" y="653259"/>
                  <a:pt x="8742909" y="687056"/>
                  <a:pt x="8742909" y="726495"/>
                </a:cubicBezTo>
                <a:cubicBezTo>
                  <a:pt x="8742909" y="764942"/>
                  <a:pt x="8749543" y="798119"/>
                  <a:pt x="8762814" y="826024"/>
                </a:cubicBezTo>
                <a:cubicBezTo>
                  <a:pt x="8776085" y="853929"/>
                  <a:pt x="8795370" y="875385"/>
                  <a:pt x="8820671" y="890392"/>
                </a:cubicBezTo>
                <a:cubicBezTo>
                  <a:pt x="8845972" y="905399"/>
                  <a:pt x="8876358" y="912902"/>
                  <a:pt x="8911828" y="912902"/>
                </a:cubicBezTo>
                <a:cubicBezTo>
                  <a:pt x="8948043" y="912902"/>
                  <a:pt x="8978987" y="905399"/>
                  <a:pt x="9004660" y="890392"/>
                </a:cubicBezTo>
                <a:cubicBezTo>
                  <a:pt x="9030333" y="875385"/>
                  <a:pt x="9050053" y="853929"/>
                  <a:pt x="9063819" y="826024"/>
                </a:cubicBezTo>
                <a:cubicBezTo>
                  <a:pt x="9077586" y="798119"/>
                  <a:pt x="9084469" y="764942"/>
                  <a:pt x="9084469" y="726495"/>
                </a:cubicBezTo>
                <a:cubicBezTo>
                  <a:pt x="9084469" y="687056"/>
                  <a:pt x="9077586" y="653259"/>
                  <a:pt x="9063819" y="625106"/>
                </a:cubicBezTo>
                <a:cubicBezTo>
                  <a:pt x="9050053" y="596953"/>
                  <a:pt x="9030333" y="575311"/>
                  <a:pt x="9004660" y="560180"/>
                </a:cubicBezTo>
                <a:cubicBezTo>
                  <a:pt x="8978987" y="545049"/>
                  <a:pt x="8948043" y="537483"/>
                  <a:pt x="8911828" y="537483"/>
                </a:cubicBezTo>
                <a:close/>
                <a:moveTo>
                  <a:pt x="10357173" y="461581"/>
                </a:moveTo>
                <a:lnTo>
                  <a:pt x="10357173" y="544553"/>
                </a:lnTo>
                <a:lnTo>
                  <a:pt x="10296525" y="544553"/>
                </a:lnTo>
                <a:lnTo>
                  <a:pt x="10296525" y="594782"/>
                </a:lnTo>
                <a:lnTo>
                  <a:pt x="10357173" y="594782"/>
                </a:lnTo>
                <a:lnTo>
                  <a:pt x="10357173" y="789747"/>
                </a:lnTo>
                <a:cubicBezTo>
                  <a:pt x="10357173" y="814304"/>
                  <a:pt x="10360088" y="835326"/>
                  <a:pt x="10365916" y="852813"/>
                </a:cubicBezTo>
                <a:cubicBezTo>
                  <a:pt x="10371745" y="870300"/>
                  <a:pt x="10382473" y="883695"/>
                  <a:pt x="10398100" y="892997"/>
                </a:cubicBezTo>
                <a:cubicBezTo>
                  <a:pt x="10413727" y="902298"/>
                  <a:pt x="10436176" y="906949"/>
                  <a:pt x="10465445" y="906949"/>
                </a:cubicBezTo>
                <a:lnTo>
                  <a:pt x="10508977" y="906949"/>
                </a:lnTo>
                <a:lnTo>
                  <a:pt x="10508977" y="856720"/>
                </a:lnTo>
                <a:lnTo>
                  <a:pt x="10469538" y="856720"/>
                </a:lnTo>
                <a:cubicBezTo>
                  <a:pt x="10447461" y="856720"/>
                  <a:pt x="10433509" y="850705"/>
                  <a:pt x="10427680" y="838674"/>
                </a:cubicBezTo>
                <a:cubicBezTo>
                  <a:pt x="10421850" y="826644"/>
                  <a:pt x="10418936" y="809343"/>
                  <a:pt x="10418936" y="786771"/>
                </a:cubicBezTo>
                <a:lnTo>
                  <a:pt x="10418936" y="594782"/>
                </a:lnTo>
                <a:lnTo>
                  <a:pt x="10508233" y="594782"/>
                </a:lnTo>
                <a:lnTo>
                  <a:pt x="10508233" y="544553"/>
                </a:lnTo>
                <a:lnTo>
                  <a:pt x="10418936" y="544553"/>
                </a:lnTo>
                <a:lnTo>
                  <a:pt x="10418936" y="461581"/>
                </a:lnTo>
                <a:close/>
                <a:moveTo>
                  <a:pt x="9195123" y="461581"/>
                </a:moveTo>
                <a:lnTo>
                  <a:pt x="9195123" y="544553"/>
                </a:lnTo>
                <a:lnTo>
                  <a:pt x="9134475" y="544553"/>
                </a:lnTo>
                <a:lnTo>
                  <a:pt x="9134475" y="594782"/>
                </a:lnTo>
                <a:lnTo>
                  <a:pt x="9195123" y="594782"/>
                </a:lnTo>
                <a:lnTo>
                  <a:pt x="9195123" y="789747"/>
                </a:lnTo>
                <a:cubicBezTo>
                  <a:pt x="9195123" y="814304"/>
                  <a:pt x="9198037" y="835326"/>
                  <a:pt x="9203866" y="852813"/>
                </a:cubicBezTo>
                <a:cubicBezTo>
                  <a:pt x="9209696" y="870300"/>
                  <a:pt x="9220423" y="883695"/>
                  <a:pt x="9236050" y="892997"/>
                </a:cubicBezTo>
                <a:cubicBezTo>
                  <a:pt x="9251677" y="902298"/>
                  <a:pt x="9274125" y="906949"/>
                  <a:pt x="9303395" y="906949"/>
                </a:cubicBezTo>
                <a:lnTo>
                  <a:pt x="9346927" y="906949"/>
                </a:lnTo>
                <a:lnTo>
                  <a:pt x="9346927" y="856720"/>
                </a:lnTo>
                <a:lnTo>
                  <a:pt x="9307488" y="856720"/>
                </a:lnTo>
                <a:cubicBezTo>
                  <a:pt x="9285412" y="856720"/>
                  <a:pt x="9271459" y="850705"/>
                  <a:pt x="9265630" y="838674"/>
                </a:cubicBezTo>
                <a:cubicBezTo>
                  <a:pt x="9259801" y="826644"/>
                  <a:pt x="9256886" y="809343"/>
                  <a:pt x="9256886" y="786771"/>
                </a:cubicBezTo>
                <a:lnTo>
                  <a:pt x="9256886" y="594782"/>
                </a:lnTo>
                <a:lnTo>
                  <a:pt x="9346183" y="594782"/>
                </a:lnTo>
                <a:lnTo>
                  <a:pt x="9346183" y="544553"/>
                </a:lnTo>
                <a:lnTo>
                  <a:pt x="9256886" y="544553"/>
                </a:lnTo>
                <a:lnTo>
                  <a:pt x="9256886" y="461581"/>
                </a:lnTo>
                <a:close/>
                <a:moveTo>
                  <a:pt x="10592172" y="406143"/>
                </a:moveTo>
                <a:lnTo>
                  <a:pt x="10592172" y="906949"/>
                </a:lnTo>
                <a:lnTo>
                  <a:pt x="10654308" y="906949"/>
                </a:lnTo>
                <a:lnTo>
                  <a:pt x="10654308" y="650221"/>
                </a:lnTo>
                <a:cubicBezTo>
                  <a:pt x="10665470" y="635586"/>
                  <a:pt x="10680229" y="622129"/>
                  <a:pt x="10698584" y="609851"/>
                </a:cubicBezTo>
                <a:cubicBezTo>
                  <a:pt x="10716940" y="597573"/>
                  <a:pt x="10739637" y="591434"/>
                  <a:pt x="10766673" y="591434"/>
                </a:cubicBezTo>
                <a:cubicBezTo>
                  <a:pt x="10784780" y="591434"/>
                  <a:pt x="10798671" y="595340"/>
                  <a:pt x="10808345" y="603154"/>
                </a:cubicBezTo>
                <a:cubicBezTo>
                  <a:pt x="10818019" y="610967"/>
                  <a:pt x="10824655" y="621695"/>
                  <a:pt x="10828251" y="635338"/>
                </a:cubicBezTo>
                <a:cubicBezTo>
                  <a:pt x="10831847" y="648981"/>
                  <a:pt x="10833646" y="664483"/>
                  <a:pt x="10833646" y="681847"/>
                </a:cubicBezTo>
                <a:lnTo>
                  <a:pt x="10833646" y="906949"/>
                </a:lnTo>
                <a:lnTo>
                  <a:pt x="10895782" y="906949"/>
                </a:lnTo>
                <a:lnTo>
                  <a:pt x="10895782" y="673289"/>
                </a:lnTo>
                <a:cubicBezTo>
                  <a:pt x="10895782" y="630625"/>
                  <a:pt x="10886914" y="597635"/>
                  <a:pt x="10869179" y="574318"/>
                </a:cubicBezTo>
                <a:cubicBezTo>
                  <a:pt x="10851444" y="551002"/>
                  <a:pt x="10822236" y="539344"/>
                  <a:pt x="10781556" y="539344"/>
                </a:cubicBezTo>
                <a:cubicBezTo>
                  <a:pt x="10749310" y="539344"/>
                  <a:pt x="10722769" y="545855"/>
                  <a:pt x="10701933" y="558877"/>
                </a:cubicBezTo>
                <a:cubicBezTo>
                  <a:pt x="10681097" y="571900"/>
                  <a:pt x="10665098" y="585729"/>
                  <a:pt x="10653936" y="600363"/>
                </a:cubicBezTo>
                <a:lnTo>
                  <a:pt x="10653936" y="406143"/>
                </a:lnTo>
                <a:close/>
                <a:moveTo>
                  <a:pt x="4713164" y="406143"/>
                </a:moveTo>
                <a:lnTo>
                  <a:pt x="4713164" y="601107"/>
                </a:lnTo>
                <a:cubicBezTo>
                  <a:pt x="4701506" y="581760"/>
                  <a:pt x="4686127" y="566443"/>
                  <a:pt x="4667027" y="555157"/>
                </a:cubicBezTo>
                <a:cubicBezTo>
                  <a:pt x="4647928" y="543871"/>
                  <a:pt x="4625479" y="538228"/>
                  <a:pt x="4599683" y="538228"/>
                </a:cubicBezTo>
                <a:cubicBezTo>
                  <a:pt x="4568677" y="538228"/>
                  <a:pt x="4541763" y="545235"/>
                  <a:pt x="4518943" y="559250"/>
                </a:cubicBezTo>
                <a:cubicBezTo>
                  <a:pt x="4496123" y="573264"/>
                  <a:pt x="4478450" y="594038"/>
                  <a:pt x="4465923" y="621571"/>
                </a:cubicBezTo>
                <a:cubicBezTo>
                  <a:pt x="4453397" y="649105"/>
                  <a:pt x="4447134" y="683459"/>
                  <a:pt x="4447134" y="724635"/>
                </a:cubicBezTo>
                <a:cubicBezTo>
                  <a:pt x="4447134" y="766059"/>
                  <a:pt x="4453025" y="800847"/>
                  <a:pt x="4464807" y="829001"/>
                </a:cubicBezTo>
                <a:cubicBezTo>
                  <a:pt x="4476589" y="857154"/>
                  <a:pt x="4493270" y="878300"/>
                  <a:pt x="4514851" y="892439"/>
                </a:cubicBezTo>
                <a:cubicBezTo>
                  <a:pt x="4536431" y="906577"/>
                  <a:pt x="4561980" y="913647"/>
                  <a:pt x="4591498" y="913647"/>
                </a:cubicBezTo>
                <a:cubicBezTo>
                  <a:pt x="4619030" y="913647"/>
                  <a:pt x="4642967" y="908127"/>
                  <a:pt x="4663307" y="897089"/>
                </a:cubicBezTo>
                <a:cubicBezTo>
                  <a:pt x="4683647" y="886051"/>
                  <a:pt x="4700266" y="871727"/>
                  <a:pt x="4713164" y="854115"/>
                </a:cubicBezTo>
                <a:lnTo>
                  <a:pt x="4716513" y="906949"/>
                </a:lnTo>
                <a:lnTo>
                  <a:pt x="4775300" y="906949"/>
                </a:lnTo>
                <a:lnTo>
                  <a:pt x="4775300" y="406143"/>
                </a:lnTo>
                <a:close/>
                <a:moveTo>
                  <a:pt x="2200127" y="406143"/>
                </a:moveTo>
                <a:lnTo>
                  <a:pt x="2200127" y="440745"/>
                </a:lnTo>
                <a:cubicBezTo>
                  <a:pt x="2200127" y="467286"/>
                  <a:pt x="2201119" y="491533"/>
                  <a:pt x="2203104" y="513485"/>
                </a:cubicBezTo>
                <a:cubicBezTo>
                  <a:pt x="2205088" y="535437"/>
                  <a:pt x="2207568" y="558195"/>
                  <a:pt x="2210545" y="581760"/>
                </a:cubicBezTo>
                <a:lnTo>
                  <a:pt x="2250729" y="581760"/>
                </a:lnTo>
                <a:cubicBezTo>
                  <a:pt x="2253457" y="557451"/>
                  <a:pt x="2255813" y="534631"/>
                  <a:pt x="2257798" y="513299"/>
                </a:cubicBezTo>
                <a:cubicBezTo>
                  <a:pt x="2259782" y="491967"/>
                  <a:pt x="2260775" y="467782"/>
                  <a:pt x="2260775" y="440745"/>
                </a:cubicBezTo>
                <a:lnTo>
                  <a:pt x="2260775" y="406143"/>
                </a:lnTo>
                <a:close/>
                <a:moveTo>
                  <a:pt x="1103264" y="406143"/>
                </a:moveTo>
                <a:lnTo>
                  <a:pt x="1249860" y="906949"/>
                </a:lnTo>
                <a:lnTo>
                  <a:pt x="1320925" y="906949"/>
                </a:lnTo>
                <a:lnTo>
                  <a:pt x="1442220" y="483533"/>
                </a:lnTo>
                <a:lnTo>
                  <a:pt x="1565375" y="906949"/>
                </a:lnTo>
                <a:lnTo>
                  <a:pt x="1635324" y="906949"/>
                </a:lnTo>
                <a:lnTo>
                  <a:pt x="1781548" y="406143"/>
                </a:lnTo>
                <a:lnTo>
                  <a:pt x="1714575" y="406143"/>
                </a:lnTo>
                <a:lnTo>
                  <a:pt x="1600722" y="823978"/>
                </a:lnTo>
                <a:lnTo>
                  <a:pt x="1480915" y="406143"/>
                </a:lnTo>
                <a:lnTo>
                  <a:pt x="1406129" y="406143"/>
                </a:lnTo>
                <a:lnTo>
                  <a:pt x="1286695" y="823978"/>
                </a:lnTo>
                <a:lnTo>
                  <a:pt x="1173585" y="406143"/>
                </a:lnTo>
                <a:close/>
                <a:moveTo>
                  <a:pt x="9613404" y="404282"/>
                </a:moveTo>
                <a:cubicBezTo>
                  <a:pt x="9601746" y="404282"/>
                  <a:pt x="9592382" y="407693"/>
                  <a:pt x="9585313" y="414514"/>
                </a:cubicBezTo>
                <a:cubicBezTo>
                  <a:pt x="9578244" y="421335"/>
                  <a:pt x="9574709" y="429955"/>
                  <a:pt x="9574709" y="440373"/>
                </a:cubicBezTo>
                <a:cubicBezTo>
                  <a:pt x="9574709" y="450791"/>
                  <a:pt x="9578244" y="459411"/>
                  <a:pt x="9585313" y="466232"/>
                </a:cubicBezTo>
                <a:cubicBezTo>
                  <a:pt x="9592382" y="473053"/>
                  <a:pt x="9601746" y="476464"/>
                  <a:pt x="9613404" y="476464"/>
                </a:cubicBezTo>
                <a:cubicBezTo>
                  <a:pt x="9625062" y="476464"/>
                  <a:pt x="9634488" y="473053"/>
                  <a:pt x="9641682" y="466232"/>
                </a:cubicBezTo>
                <a:cubicBezTo>
                  <a:pt x="9648875" y="459411"/>
                  <a:pt x="9652472" y="450791"/>
                  <a:pt x="9652472" y="440373"/>
                </a:cubicBezTo>
                <a:cubicBezTo>
                  <a:pt x="9652472" y="429955"/>
                  <a:pt x="9648875" y="421335"/>
                  <a:pt x="9641682" y="414514"/>
                </a:cubicBezTo>
                <a:cubicBezTo>
                  <a:pt x="9634488" y="407693"/>
                  <a:pt x="9625063" y="404282"/>
                  <a:pt x="9613404" y="404282"/>
                </a:cubicBezTo>
                <a:close/>
                <a:moveTo>
                  <a:pt x="0" y="0"/>
                </a:moveTo>
                <a:lnTo>
                  <a:pt x="12192000" y="0"/>
                </a:lnTo>
                <a:lnTo>
                  <a:pt x="12192000" y="2172691"/>
                </a:lnTo>
                <a:lnTo>
                  <a:pt x="0" y="2172691"/>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817174048"/>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A8BB0-89ED-0CDE-B257-DA8BF14ADB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51B5F2-AFD4-234A-C01E-531C5D063AB2}"/>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F1B589E8-D82D-400C-390B-EA9E4E59C8E7}"/>
              </a:ext>
            </a:extLst>
          </p:cNvPr>
          <p:cNvSpPr>
            <a:spLocks noGrp="1"/>
          </p:cNvSpPr>
          <p:nvPr>
            <p:ph type="subTitle" idx="1"/>
          </p:nvPr>
        </p:nvSpPr>
        <p:spPr/>
        <p:txBody>
          <a:bodyPr/>
          <a:lstStyle/>
          <a:p>
            <a:endParaRPr lang="en-US"/>
          </a:p>
        </p:txBody>
      </p:sp>
      <p:pic>
        <p:nvPicPr>
          <p:cNvPr id="7" name="Picture 6" descr="Aerial view of a parking lot full of cars&#10;&#10;AI-generated content may be incorrect.">
            <a:extLst>
              <a:ext uri="{FF2B5EF4-FFF2-40B4-BE49-F238E27FC236}">
                <a16:creationId xmlns:a16="http://schemas.microsoft.com/office/drawing/2014/main" id="{8E8B3B64-03F5-F19E-5FB2-634EA5470C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12"/>
            <a:ext cx="12192000" cy="6858000"/>
          </a:xfrm>
          <a:prstGeom prst="rect">
            <a:avLst/>
          </a:prstGeom>
        </p:spPr>
      </p:pic>
      <p:sp>
        <p:nvSpPr>
          <p:cNvPr id="10" name="Freeform: Shape 9">
            <a:extLst>
              <a:ext uri="{FF2B5EF4-FFF2-40B4-BE49-F238E27FC236}">
                <a16:creationId xmlns:a16="http://schemas.microsoft.com/office/drawing/2014/main" id="{63033D68-B8CC-7622-7453-6E3627285F31}"/>
              </a:ext>
            </a:extLst>
          </p:cNvPr>
          <p:cNvSpPr/>
          <p:nvPr/>
        </p:nvSpPr>
        <p:spPr>
          <a:xfrm>
            <a:off x="-1" y="4739938"/>
            <a:ext cx="12192000" cy="2172691"/>
          </a:xfrm>
          <a:custGeom>
            <a:avLst/>
            <a:gdLst/>
            <a:ahLst/>
            <a:cxnLst/>
            <a:rect l="l" t="t" r="r" b="b"/>
            <a:pathLst>
              <a:path w="12192000" h="2172691">
                <a:moveTo>
                  <a:pt x="7438505" y="1818000"/>
                </a:moveTo>
                <a:lnTo>
                  <a:pt x="7504733" y="1818000"/>
                </a:lnTo>
                <a:cubicBezTo>
                  <a:pt x="7522840" y="1818000"/>
                  <a:pt x="7537351" y="1819489"/>
                  <a:pt x="7548265" y="1822465"/>
                </a:cubicBezTo>
                <a:cubicBezTo>
                  <a:pt x="7559179" y="1825442"/>
                  <a:pt x="7566993" y="1829658"/>
                  <a:pt x="7571706" y="1835116"/>
                </a:cubicBezTo>
                <a:cubicBezTo>
                  <a:pt x="7576418" y="1840573"/>
                  <a:pt x="7578775" y="1847270"/>
                  <a:pt x="7578775" y="1855207"/>
                </a:cubicBezTo>
                <a:cubicBezTo>
                  <a:pt x="7578775" y="1867610"/>
                  <a:pt x="7571954" y="1878152"/>
                  <a:pt x="7558311" y="1886833"/>
                </a:cubicBezTo>
                <a:cubicBezTo>
                  <a:pt x="7544668" y="1895515"/>
                  <a:pt x="7521228" y="1899856"/>
                  <a:pt x="7487990" y="1899856"/>
                </a:cubicBezTo>
                <a:cubicBezTo>
                  <a:pt x="7458968" y="1899856"/>
                  <a:pt x="7438009" y="1895391"/>
                  <a:pt x="7425110" y="1886461"/>
                </a:cubicBezTo>
                <a:cubicBezTo>
                  <a:pt x="7412211" y="1877532"/>
                  <a:pt x="7405762" y="1867858"/>
                  <a:pt x="7405762" y="1857440"/>
                </a:cubicBezTo>
                <a:cubicBezTo>
                  <a:pt x="7405762" y="1848510"/>
                  <a:pt x="7408801" y="1840635"/>
                  <a:pt x="7414878" y="1833813"/>
                </a:cubicBezTo>
                <a:cubicBezTo>
                  <a:pt x="7420955" y="1826992"/>
                  <a:pt x="7428831" y="1821721"/>
                  <a:pt x="7438505" y="1818000"/>
                </a:cubicBezTo>
                <a:close/>
                <a:moveTo>
                  <a:pt x="8879533" y="1731308"/>
                </a:moveTo>
                <a:cubicBezTo>
                  <a:pt x="8865642" y="1731308"/>
                  <a:pt x="8854108" y="1735711"/>
                  <a:pt x="8844930" y="1744516"/>
                </a:cubicBezTo>
                <a:cubicBezTo>
                  <a:pt x="8835752" y="1753322"/>
                  <a:pt x="8831164" y="1764546"/>
                  <a:pt x="8831164" y="1778189"/>
                </a:cubicBezTo>
                <a:cubicBezTo>
                  <a:pt x="8831164" y="1791335"/>
                  <a:pt x="8835752" y="1802435"/>
                  <a:pt x="8844930" y="1811489"/>
                </a:cubicBezTo>
                <a:cubicBezTo>
                  <a:pt x="8854108" y="1820543"/>
                  <a:pt x="8865642" y="1825070"/>
                  <a:pt x="8879533" y="1825070"/>
                </a:cubicBezTo>
                <a:cubicBezTo>
                  <a:pt x="8893175" y="1825070"/>
                  <a:pt x="8904461" y="1820543"/>
                  <a:pt x="8913391" y="1811489"/>
                </a:cubicBezTo>
                <a:cubicBezTo>
                  <a:pt x="8922321" y="1802435"/>
                  <a:pt x="8926786" y="1791335"/>
                  <a:pt x="8926786" y="1778189"/>
                </a:cubicBezTo>
                <a:cubicBezTo>
                  <a:pt x="8926786" y="1764546"/>
                  <a:pt x="8922321" y="1753322"/>
                  <a:pt x="8913391" y="1744516"/>
                </a:cubicBezTo>
                <a:cubicBezTo>
                  <a:pt x="8904461" y="1735711"/>
                  <a:pt x="8893175" y="1731308"/>
                  <a:pt x="8879533" y="1731308"/>
                </a:cubicBezTo>
                <a:close/>
                <a:moveTo>
                  <a:pt x="5814641" y="1653545"/>
                </a:moveTo>
                <a:lnTo>
                  <a:pt x="5814641" y="1712332"/>
                </a:lnTo>
                <a:cubicBezTo>
                  <a:pt x="5805215" y="1724735"/>
                  <a:pt x="5792627" y="1735773"/>
                  <a:pt x="5776876" y="1745447"/>
                </a:cubicBezTo>
                <a:cubicBezTo>
                  <a:pt x="5761125" y="1755120"/>
                  <a:pt x="5743948" y="1759957"/>
                  <a:pt x="5725344" y="1759957"/>
                </a:cubicBezTo>
                <a:cubicBezTo>
                  <a:pt x="5710213" y="1759957"/>
                  <a:pt x="5697873" y="1756237"/>
                  <a:pt x="5688323" y="1748795"/>
                </a:cubicBezTo>
                <a:cubicBezTo>
                  <a:pt x="5678773" y="1741354"/>
                  <a:pt x="5673998" y="1729944"/>
                  <a:pt x="5673998" y="1714565"/>
                </a:cubicBezTo>
                <a:cubicBezTo>
                  <a:pt x="5673998" y="1693233"/>
                  <a:pt x="5684416" y="1677792"/>
                  <a:pt x="5705252" y="1668242"/>
                </a:cubicBezTo>
                <a:cubicBezTo>
                  <a:pt x="5726089" y="1658692"/>
                  <a:pt x="5762551" y="1653793"/>
                  <a:pt x="5814641" y="1653545"/>
                </a:cubicBezTo>
                <a:close/>
                <a:moveTo>
                  <a:pt x="8282955" y="1527786"/>
                </a:moveTo>
                <a:cubicBezTo>
                  <a:pt x="8304535" y="1527786"/>
                  <a:pt x="8321465" y="1532871"/>
                  <a:pt x="8333743" y="1543040"/>
                </a:cubicBezTo>
                <a:cubicBezTo>
                  <a:pt x="8346021" y="1553210"/>
                  <a:pt x="8354703" y="1566853"/>
                  <a:pt x="8359788" y="1583968"/>
                </a:cubicBezTo>
                <a:cubicBezTo>
                  <a:pt x="8364873" y="1601083"/>
                  <a:pt x="8367415" y="1620059"/>
                  <a:pt x="8367415" y="1640895"/>
                </a:cubicBezTo>
                <a:cubicBezTo>
                  <a:pt x="8367415" y="1661235"/>
                  <a:pt x="8364873" y="1679838"/>
                  <a:pt x="8359788" y="1696706"/>
                </a:cubicBezTo>
                <a:cubicBezTo>
                  <a:pt x="8354703" y="1713573"/>
                  <a:pt x="8346021" y="1727029"/>
                  <a:pt x="8333743" y="1737075"/>
                </a:cubicBezTo>
                <a:cubicBezTo>
                  <a:pt x="8321465" y="1747121"/>
                  <a:pt x="8304535" y="1752144"/>
                  <a:pt x="8282955" y="1752144"/>
                </a:cubicBezTo>
                <a:cubicBezTo>
                  <a:pt x="8261871" y="1752144"/>
                  <a:pt x="8245314" y="1747121"/>
                  <a:pt x="8233284" y="1737075"/>
                </a:cubicBezTo>
                <a:cubicBezTo>
                  <a:pt x="8221254" y="1727029"/>
                  <a:pt x="8212758" y="1713573"/>
                  <a:pt x="8207797" y="1696706"/>
                </a:cubicBezTo>
                <a:cubicBezTo>
                  <a:pt x="8202836" y="1679838"/>
                  <a:pt x="8200356" y="1661235"/>
                  <a:pt x="8200356" y="1640895"/>
                </a:cubicBezTo>
                <a:cubicBezTo>
                  <a:pt x="8200356" y="1620059"/>
                  <a:pt x="8202836" y="1601083"/>
                  <a:pt x="8207797" y="1583968"/>
                </a:cubicBezTo>
                <a:cubicBezTo>
                  <a:pt x="8212758" y="1566853"/>
                  <a:pt x="8221254" y="1553210"/>
                  <a:pt x="8233284" y="1543040"/>
                </a:cubicBezTo>
                <a:cubicBezTo>
                  <a:pt x="8245314" y="1532871"/>
                  <a:pt x="8261871" y="1527786"/>
                  <a:pt x="8282955" y="1527786"/>
                </a:cubicBezTo>
                <a:close/>
                <a:moveTo>
                  <a:pt x="5336456" y="1527414"/>
                </a:moveTo>
                <a:cubicBezTo>
                  <a:pt x="5357788" y="1527414"/>
                  <a:pt x="5374593" y="1536715"/>
                  <a:pt x="5386872" y="1555319"/>
                </a:cubicBezTo>
                <a:cubicBezTo>
                  <a:pt x="5399150" y="1573922"/>
                  <a:pt x="5405289" y="1602448"/>
                  <a:pt x="5405289" y="1640895"/>
                </a:cubicBezTo>
                <a:cubicBezTo>
                  <a:pt x="5405289" y="1677110"/>
                  <a:pt x="5398716" y="1704767"/>
                  <a:pt x="5385570" y="1723867"/>
                </a:cubicBezTo>
                <a:cubicBezTo>
                  <a:pt x="5372424" y="1742966"/>
                  <a:pt x="5353447" y="1752516"/>
                  <a:pt x="5328643" y="1752516"/>
                </a:cubicBezTo>
                <a:cubicBezTo>
                  <a:pt x="5309295" y="1752516"/>
                  <a:pt x="5292490" y="1746811"/>
                  <a:pt x="5278227" y="1735401"/>
                </a:cubicBezTo>
                <a:cubicBezTo>
                  <a:pt x="5263964" y="1723991"/>
                  <a:pt x="5252864" y="1710348"/>
                  <a:pt x="5244927" y="1694473"/>
                </a:cubicBezTo>
                <a:lnTo>
                  <a:pt x="5244927" y="1587317"/>
                </a:lnTo>
                <a:cubicBezTo>
                  <a:pt x="5251872" y="1572434"/>
                  <a:pt x="5263282" y="1558730"/>
                  <a:pt x="5279157" y="1546203"/>
                </a:cubicBezTo>
                <a:cubicBezTo>
                  <a:pt x="5295032" y="1533677"/>
                  <a:pt x="5314132" y="1527414"/>
                  <a:pt x="5336456" y="1527414"/>
                </a:cubicBezTo>
                <a:close/>
                <a:moveTo>
                  <a:pt x="7485385" y="1512531"/>
                </a:moveTo>
                <a:cubicBezTo>
                  <a:pt x="7503741" y="1512531"/>
                  <a:pt x="7518624" y="1518112"/>
                  <a:pt x="7530034" y="1529274"/>
                </a:cubicBezTo>
                <a:cubicBezTo>
                  <a:pt x="7541444" y="1540436"/>
                  <a:pt x="7547149" y="1557427"/>
                  <a:pt x="7547149" y="1580248"/>
                </a:cubicBezTo>
                <a:cubicBezTo>
                  <a:pt x="7547149" y="1601828"/>
                  <a:pt x="7541010" y="1618261"/>
                  <a:pt x="7528732" y="1629547"/>
                </a:cubicBezTo>
                <a:cubicBezTo>
                  <a:pt x="7516453" y="1640833"/>
                  <a:pt x="7501136" y="1646476"/>
                  <a:pt x="7482781" y="1646476"/>
                </a:cubicBezTo>
                <a:cubicBezTo>
                  <a:pt x="7466658" y="1646476"/>
                  <a:pt x="7452333" y="1640895"/>
                  <a:pt x="7439807" y="1629733"/>
                </a:cubicBezTo>
                <a:cubicBezTo>
                  <a:pt x="7427280" y="1618571"/>
                  <a:pt x="7421017" y="1602076"/>
                  <a:pt x="7421017" y="1580248"/>
                </a:cubicBezTo>
                <a:cubicBezTo>
                  <a:pt x="7421017" y="1558171"/>
                  <a:pt x="7427094" y="1541366"/>
                  <a:pt x="7439249" y="1529832"/>
                </a:cubicBezTo>
                <a:cubicBezTo>
                  <a:pt x="7451403" y="1518298"/>
                  <a:pt x="7466782" y="1512531"/>
                  <a:pt x="7485385" y="1512531"/>
                </a:cubicBezTo>
                <a:close/>
                <a:moveTo>
                  <a:pt x="6708428" y="1458209"/>
                </a:moveTo>
                <a:lnTo>
                  <a:pt x="6708428" y="1821349"/>
                </a:lnTo>
                <a:lnTo>
                  <a:pt x="6807027" y="1821349"/>
                </a:lnTo>
                <a:lnTo>
                  <a:pt x="6807027" y="1458209"/>
                </a:lnTo>
                <a:close/>
                <a:moveTo>
                  <a:pt x="4150520" y="1458209"/>
                </a:moveTo>
                <a:lnTo>
                  <a:pt x="4282604" y="1821349"/>
                </a:lnTo>
                <a:lnTo>
                  <a:pt x="4394969" y="1821349"/>
                </a:lnTo>
                <a:lnTo>
                  <a:pt x="4526682" y="1458209"/>
                </a:lnTo>
                <a:lnTo>
                  <a:pt x="4426967" y="1458209"/>
                </a:lnTo>
                <a:lnTo>
                  <a:pt x="4338787" y="1729448"/>
                </a:lnTo>
                <a:lnTo>
                  <a:pt x="4253211" y="1458209"/>
                </a:lnTo>
                <a:close/>
                <a:moveTo>
                  <a:pt x="4754538" y="1457464"/>
                </a:moveTo>
                <a:lnTo>
                  <a:pt x="4754538" y="1650569"/>
                </a:lnTo>
                <a:lnTo>
                  <a:pt x="4625430" y="1650569"/>
                </a:lnTo>
                <a:close/>
                <a:moveTo>
                  <a:pt x="6220346" y="1453372"/>
                </a:moveTo>
                <a:cubicBezTo>
                  <a:pt x="6193557" y="1453372"/>
                  <a:pt x="6170737" y="1459201"/>
                  <a:pt x="6151885" y="1470859"/>
                </a:cubicBezTo>
                <a:cubicBezTo>
                  <a:pt x="6133034" y="1482517"/>
                  <a:pt x="6118895" y="1499260"/>
                  <a:pt x="6109469" y="1521088"/>
                </a:cubicBezTo>
                <a:lnTo>
                  <a:pt x="6107609" y="1458209"/>
                </a:lnTo>
                <a:lnTo>
                  <a:pt x="6013104" y="1458209"/>
                </a:lnTo>
                <a:lnTo>
                  <a:pt x="6013104" y="1821349"/>
                </a:lnTo>
                <a:lnTo>
                  <a:pt x="6111702" y="1821349"/>
                </a:lnTo>
                <a:lnTo>
                  <a:pt x="6111702" y="1579875"/>
                </a:lnTo>
                <a:cubicBezTo>
                  <a:pt x="6119639" y="1568713"/>
                  <a:pt x="6129065" y="1559970"/>
                  <a:pt x="6139979" y="1553644"/>
                </a:cubicBezTo>
                <a:cubicBezTo>
                  <a:pt x="6150893" y="1547319"/>
                  <a:pt x="6163048" y="1542854"/>
                  <a:pt x="6176442" y="1540250"/>
                </a:cubicBezTo>
                <a:cubicBezTo>
                  <a:pt x="6189837" y="1537645"/>
                  <a:pt x="6203851" y="1536343"/>
                  <a:pt x="6218486" y="1536343"/>
                </a:cubicBezTo>
                <a:lnTo>
                  <a:pt x="6227788" y="1536343"/>
                </a:lnTo>
                <a:lnTo>
                  <a:pt x="6227788" y="1453372"/>
                </a:lnTo>
                <a:close/>
                <a:moveTo>
                  <a:pt x="7130579" y="1453000"/>
                </a:moveTo>
                <a:cubicBezTo>
                  <a:pt x="7098829" y="1453000"/>
                  <a:pt x="7073032" y="1459015"/>
                  <a:pt x="7053189" y="1471045"/>
                </a:cubicBezTo>
                <a:cubicBezTo>
                  <a:pt x="7033344" y="1483075"/>
                  <a:pt x="7017345" y="1496904"/>
                  <a:pt x="7005192" y="1512531"/>
                </a:cubicBezTo>
                <a:lnTo>
                  <a:pt x="7003331" y="1458209"/>
                </a:lnTo>
                <a:lnTo>
                  <a:pt x="6908453" y="1458209"/>
                </a:lnTo>
                <a:lnTo>
                  <a:pt x="6908453" y="1821349"/>
                </a:lnTo>
                <a:lnTo>
                  <a:pt x="7007052" y="1821349"/>
                </a:lnTo>
                <a:lnTo>
                  <a:pt x="7007052" y="1579131"/>
                </a:lnTo>
                <a:cubicBezTo>
                  <a:pt x="7017470" y="1565985"/>
                  <a:pt x="7029686" y="1554823"/>
                  <a:pt x="7043701" y="1545645"/>
                </a:cubicBezTo>
                <a:cubicBezTo>
                  <a:pt x="7057715" y="1536467"/>
                  <a:pt x="7074520" y="1531879"/>
                  <a:pt x="7094116" y="1531879"/>
                </a:cubicBezTo>
                <a:cubicBezTo>
                  <a:pt x="7107263" y="1531879"/>
                  <a:pt x="7117867" y="1534607"/>
                  <a:pt x="7125928" y="1540064"/>
                </a:cubicBezTo>
                <a:cubicBezTo>
                  <a:pt x="7133989" y="1545521"/>
                  <a:pt x="7139881" y="1553210"/>
                  <a:pt x="7143602" y="1563132"/>
                </a:cubicBezTo>
                <a:cubicBezTo>
                  <a:pt x="7147322" y="1573054"/>
                  <a:pt x="7149183" y="1584588"/>
                  <a:pt x="7149183" y="1597735"/>
                </a:cubicBezTo>
                <a:lnTo>
                  <a:pt x="7149183" y="1821349"/>
                </a:lnTo>
                <a:lnTo>
                  <a:pt x="7247037" y="1821349"/>
                </a:lnTo>
                <a:lnTo>
                  <a:pt x="7247037" y="1585084"/>
                </a:lnTo>
                <a:cubicBezTo>
                  <a:pt x="7247037" y="1541924"/>
                  <a:pt x="7236867" y="1509120"/>
                  <a:pt x="7216527" y="1486672"/>
                </a:cubicBezTo>
                <a:cubicBezTo>
                  <a:pt x="7196187" y="1464224"/>
                  <a:pt x="7167538" y="1453000"/>
                  <a:pt x="7130579" y="1453000"/>
                </a:cubicBezTo>
                <a:close/>
                <a:moveTo>
                  <a:pt x="5755110" y="1452628"/>
                </a:moveTo>
                <a:cubicBezTo>
                  <a:pt x="5723608" y="1452628"/>
                  <a:pt x="5695888" y="1456596"/>
                  <a:pt x="5671952" y="1464534"/>
                </a:cubicBezTo>
                <a:cubicBezTo>
                  <a:pt x="5648016" y="1472471"/>
                  <a:pt x="5629288" y="1485494"/>
                  <a:pt x="5615769" y="1503601"/>
                </a:cubicBezTo>
                <a:cubicBezTo>
                  <a:pt x="5602251" y="1521709"/>
                  <a:pt x="5595492" y="1546265"/>
                  <a:pt x="5595492" y="1577271"/>
                </a:cubicBezTo>
                <a:lnTo>
                  <a:pt x="5687765" y="1577271"/>
                </a:lnTo>
                <a:cubicBezTo>
                  <a:pt x="5687765" y="1556435"/>
                  <a:pt x="5694090" y="1541366"/>
                  <a:pt x="5706741" y="1532065"/>
                </a:cubicBezTo>
                <a:cubicBezTo>
                  <a:pt x="5719391" y="1522763"/>
                  <a:pt x="5735514" y="1518112"/>
                  <a:pt x="5755110" y="1518112"/>
                </a:cubicBezTo>
                <a:cubicBezTo>
                  <a:pt x="5772969" y="1518112"/>
                  <a:pt x="5787542" y="1522453"/>
                  <a:pt x="5798828" y="1531134"/>
                </a:cubicBezTo>
                <a:cubicBezTo>
                  <a:pt x="5810114" y="1539816"/>
                  <a:pt x="5815757" y="1555939"/>
                  <a:pt x="5815757" y="1579503"/>
                </a:cubicBezTo>
                <a:lnTo>
                  <a:pt x="5815757" y="1598851"/>
                </a:lnTo>
                <a:cubicBezTo>
                  <a:pt x="5767884" y="1599843"/>
                  <a:pt x="5725902" y="1603378"/>
                  <a:pt x="5689811" y="1609455"/>
                </a:cubicBezTo>
                <a:cubicBezTo>
                  <a:pt x="5653721" y="1615532"/>
                  <a:pt x="5625629" y="1627066"/>
                  <a:pt x="5605537" y="1644058"/>
                </a:cubicBezTo>
                <a:cubicBezTo>
                  <a:pt x="5585446" y="1661049"/>
                  <a:pt x="5575400" y="1686288"/>
                  <a:pt x="5575400" y="1719774"/>
                </a:cubicBezTo>
                <a:cubicBezTo>
                  <a:pt x="5575400" y="1743834"/>
                  <a:pt x="5580919" y="1763864"/>
                  <a:pt x="5591957" y="1779863"/>
                </a:cubicBezTo>
                <a:cubicBezTo>
                  <a:pt x="5602995" y="1795862"/>
                  <a:pt x="5617444" y="1807830"/>
                  <a:pt x="5635303" y="1815768"/>
                </a:cubicBezTo>
                <a:cubicBezTo>
                  <a:pt x="5653162" y="1823705"/>
                  <a:pt x="5672386" y="1827674"/>
                  <a:pt x="5692974" y="1827674"/>
                </a:cubicBezTo>
                <a:cubicBezTo>
                  <a:pt x="5719515" y="1827674"/>
                  <a:pt x="5742955" y="1823147"/>
                  <a:pt x="5763295" y="1814094"/>
                </a:cubicBezTo>
                <a:cubicBezTo>
                  <a:pt x="5783636" y="1805040"/>
                  <a:pt x="5801495" y="1791707"/>
                  <a:pt x="5816873" y="1774096"/>
                </a:cubicBezTo>
                <a:lnTo>
                  <a:pt x="5819850" y="1821349"/>
                </a:lnTo>
                <a:lnTo>
                  <a:pt x="5912123" y="1821349"/>
                </a:lnTo>
                <a:lnTo>
                  <a:pt x="5912123" y="1577643"/>
                </a:lnTo>
                <a:cubicBezTo>
                  <a:pt x="5912123" y="1553334"/>
                  <a:pt x="5908279" y="1533057"/>
                  <a:pt x="5900589" y="1516810"/>
                </a:cubicBezTo>
                <a:cubicBezTo>
                  <a:pt x="5892900" y="1500563"/>
                  <a:pt x="5882048" y="1487726"/>
                  <a:pt x="5868034" y="1478300"/>
                </a:cubicBezTo>
                <a:cubicBezTo>
                  <a:pt x="5854018" y="1468875"/>
                  <a:pt x="5837461" y="1462239"/>
                  <a:pt x="5818362" y="1458395"/>
                </a:cubicBezTo>
                <a:cubicBezTo>
                  <a:pt x="5799262" y="1454550"/>
                  <a:pt x="5778178" y="1452628"/>
                  <a:pt x="5755110" y="1452628"/>
                </a:cubicBezTo>
                <a:close/>
                <a:moveTo>
                  <a:pt x="5360269" y="1452628"/>
                </a:moveTo>
                <a:cubicBezTo>
                  <a:pt x="5334472" y="1452628"/>
                  <a:pt x="5312147" y="1457899"/>
                  <a:pt x="5293296" y="1468441"/>
                </a:cubicBezTo>
                <a:cubicBezTo>
                  <a:pt x="5274445" y="1478982"/>
                  <a:pt x="5258321" y="1494051"/>
                  <a:pt x="5244927" y="1513647"/>
                </a:cubicBezTo>
                <a:lnTo>
                  <a:pt x="5239346" y="1458209"/>
                </a:lnTo>
                <a:lnTo>
                  <a:pt x="5146328" y="1458209"/>
                </a:lnTo>
                <a:lnTo>
                  <a:pt x="5146328" y="1954550"/>
                </a:lnTo>
                <a:lnTo>
                  <a:pt x="5244927" y="1954550"/>
                </a:lnTo>
                <a:lnTo>
                  <a:pt x="5244927" y="1771864"/>
                </a:lnTo>
                <a:cubicBezTo>
                  <a:pt x="5256585" y="1789723"/>
                  <a:pt x="5271654" y="1803614"/>
                  <a:pt x="5290133" y="1813536"/>
                </a:cubicBezTo>
                <a:cubicBezTo>
                  <a:pt x="5308613" y="1823457"/>
                  <a:pt x="5329635" y="1828294"/>
                  <a:pt x="5353199" y="1828046"/>
                </a:cubicBezTo>
                <a:cubicBezTo>
                  <a:pt x="5381973" y="1827798"/>
                  <a:pt x="5407894" y="1820853"/>
                  <a:pt x="5430962" y="1807210"/>
                </a:cubicBezTo>
                <a:cubicBezTo>
                  <a:pt x="5454030" y="1793568"/>
                  <a:pt x="5472324" y="1773104"/>
                  <a:pt x="5485842" y="1745819"/>
                </a:cubicBezTo>
                <a:cubicBezTo>
                  <a:pt x="5499361" y="1718534"/>
                  <a:pt x="5506120" y="1683931"/>
                  <a:pt x="5506120" y="1642011"/>
                </a:cubicBezTo>
                <a:cubicBezTo>
                  <a:pt x="5506120" y="1598603"/>
                  <a:pt x="5499857" y="1563008"/>
                  <a:pt x="5487331" y="1535227"/>
                </a:cubicBezTo>
                <a:cubicBezTo>
                  <a:pt x="5474804" y="1507446"/>
                  <a:pt x="5457565" y="1486734"/>
                  <a:pt x="5435613" y="1473091"/>
                </a:cubicBezTo>
                <a:cubicBezTo>
                  <a:pt x="5413661" y="1459449"/>
                  <a:pt x="5388546" y="1452628"/>
                  <a:pt x="5360269" y="1452628"/>
                </a:cubicBezTo>
                <a:close/>
                <a:moveTo>
                  <a:pt x="8282955" y="1451883"/>
                </a:moveTo>
                <a:cubicBezTo>
                  <a:pt x="8246244" y="1451883"/>
                  <a:pt x="8214060" y="1459263"/>
                  <a:pt x="8186403" y="1474022"/>
                </a:cubicBezTo>
                <a:cubicBezTo>
                  <a:pt x="8158746" y="1488780"/>
                  <a:pt x="8137352" y="1510236"/>
                  <a:pt x="8122221" y="1538390"/>
                </a:cubicBezTo>
                <a:cubicBezTo>
                  <a:pt x="8107090" y="1566543"/>
                  <a:pt x="8099525" y="1600711"/>
                  <a:pt x="8099525" y="1640895"/>
                </a:cubicBezTo>
                <a:cubicBezTo>
                  <a:pt x="8099525" y="1680334"/>
                  <a:pt x="8107090" y="1713945"/>
                  <a:pt x="8122221" y="1741726"/>
                </a:cubicBezTo>
                <a:cubicBezTo>
                  <a:pt x="8137352" y="1769507"/>
                  <a:pt x="8158746" y="1790715"/>
                  <a:pt x="8186403" y="1805350"/>
                </a:cubicBezTo>
                <a:cubicBezTo>
                  <a:pt x="8214060" y="1819985"/>
                  <a:pt x="8246244" y="1827302"/>
                  <a:pt x="8282955" y="1827302"/>
                </a:cubicBezTo>
                <a:cubicBezTo>
                  <a:pt x="8320162" y="1827302"/>
                  <a:pt x="8352595" y="1819985"/>
                  <a:pt x="8380252" y="1805350"/>
                </a:cubicBezTo>
                <a:cubicBezTo>
                  <a:pt x="8407909" y="1790715"/>
                  <a:pt x="8429427" y="1769507"/>
                  <a:pt x="8444805" y="1741726"/>
                </a:cubicBezTo>
                <a:cubicBezTo>
                  <a:pt x="8460185" y="1713945"/>
                  <a:pt x="8467874" y="1680334"/>
                  <a:pt x="8467874" y="1640895"/>
                </a:cubicBezTo>
                <a:cubicBezTo>
                  <a:pt x="8467874" y="1600711"/>
                  <a:pt x="8460185" y="1566543"/>
                  <a:pt x="8444805" y="1538390"/>
                </a:cubicBezTo>
                <a:cubicBezTo>
                  <a:pt x="8429427" y="1510236"/>
                  <a:pt x="8407909" y="1488780"/>
                  <a:pt x="8380252" y="1474022"/>
                </a:cubicBezTo>
                <a:cubicBezTo>
                  <a:pt x="8352595" y="1459263"/>
                  <a:pt x="8320162" y="1451883"/>
                  <a:pt x="8282955" y="1451883"/>
                </a:cubicBezTo>
                <a:close/>
                <a:moveTo>
                  <a:pt x="3857775" y="1405003"/>
                </a:moveTo>
                <a:lnTo>
                  <a:pt x="3940002" y="1405003"/>
                </a:lnTo>
                <a:cubicBezTo>
                  <a:pt x="3963567" y="1405003"/>
                  <a:pt x="3983039" y="1411328"/>
                  <a:pt x="3998417" y="1423978"/>
                </a:cubicBezTo>
                <a:cubicBezTo>
                  <a:pt x="4013797" y="1436629"/>
                  <a:pt x="4021486" y="1456100"/>
                  <a:pt x="4021486" y="1482393"/>
                </a:cubicBezTo>
                <a:cubicBezTo>
                  <a:pt x="4021486" y="1507694"/>
                  <a:pt x="4013982" y="1526794"/>
                  <a:pt x="3998976" y="1539692"/>
                </a:cubicBezTo>
                <a:cubicBezTo>
                  <a:pt x="3983969" y="1552590"/>
                  <a:pt x="3964311" y="1559040"/>
                  <a:pt x="3940002" y="1559040"/>
                </a:cubicBezTo>
                <a:lnTo>
                  <a:pt x="3857775" y="1559040"/>
                </a:lnTo>
                <a:close/>
                <a:moveTo>
                  <a:pt x="7675513" y="1404630"/>
                </a:moveTo>
                <a:cubicBezTo>
                  <a:pt x="7646988" y="1404878"/>
                  <a:pt x="7622617" y="1409715"/>
                  <a:pt x="7602402" y="1419141"/>
                </a:cubicBezTo>
                <a:cubicBezTo>
                  <a:pt x="7587240" y="1426211"/>
                  <a:pt x="7575043" y="1437884"/>
                  <a:pt x="7565811" y="1454162"/>
                </a:cubicBezTo>
                <a:lnTo>
                  <a:pt x="7560120" y="1466458"/>
                </a:lnTo>
                <a:lnTo>
                  <a:pt x="7552649" y="1463371"/>
                </a:lnTo>
                <a:cubicBezTo>
                  <a:pt x="7533417" y="1456953"/>
                  <a:pt x="7510872" y="1453744"/>
                  <a:pt x="7485013" y="1453744"/>
                </a:cubicBezTo>
                <a:cubicBezTo>
                  <a:pt x="7451527" y="1453744"/>
                  <a:pt x="7423126" y="1459449"/>
                  <a:pt x="7399809" y="1470859"/>
                </a:cubicBezTo>
                <a:cubicBezTo>
                  <a:pt x="7376493" y="1482269"/>
                  <a:pt x="7358819" y="1497462"/>
                  <a:pt x="7346789" y="1516438"/>
                </a:cubicBezTo>
                <a:cubicBezTo>
                  <a:pt x="7334759" y="1535413"/>
                  <a:pt x="7328744" y="1556683"/>
                  <a:pt x="7328744" y="1580248"/>
                </a:cubicBezTo>
                <a:cubicBezTo>
                  <a:pt x="7328744" y="1602324"/>
                  <a:pt x="7334697" y="1622912"/>
                  <a:pt x="7346603" y="1642011"/>
                </a:cubicBezTo>
                <a:cubicBezTo>
                  <a:pt x="7352556" y="1651561"/>
                  <a:pt x="7359905" y="1660180"/>
                  <a:pt x="7368648" y="1667870"/>
                </a:cubicBezTo>
                <a:lnTo>
                  <a:pt x="7387008" y="1680110"/>
                </a:lnTo>
                <a:lnTo>
                  <a:pt x="7367393" y="1688380"/>
                </a:lnTo>
                <a:cubicBezTo>
                  <a:pt x="7358680" y="1693000"/>
                  <a:pt x="7351440" y="1697946"/>
                  <a:pt x="7345673" y="1703217"/>
                </a:cubicBezTo>
                <a:cubicBezTo>
                  <a:pt x="7334139" y="1713759"/>
                  <a:pt x="7328372" y="1726595"/>
                  <a:pt x="7328372" y="1741726"/>
                </a:cubicBezTo>
                <a:cubicBezTo>
                  <a:pt x="7328372" y="1751400"/>
                  <a:pt x="7332092" y="1761198"/>
                  <a:pt x="7339534" y="1771120"/>
                </a:cubicBezTo>
                <a:lnTo>
                  <a:pt x="7373481" y="1796312"/>
                </a:lnTo>
                <a:lnTo>
                  <a:pt x="7343627" y="1811861"/>
                </a:lnTo>
                <a:cubicBezTo>
                  <a:pt x="7324031" y="1827364"/>
                  <a:pt x="7314233" y="1845410"/>
                  <a:pt x="7314233" y="1865998"/>
                </a:cubicBezTo>
                <a:cubicBezTo>
                  <a:pt x="7314233" y="1882865"/>
                  <a:pt x="7319814" y="1898554"/>
                  <a:pt x="7330976" y="1913064"/>
                </a:cubicBezTo>
                <a:cubicBezTo>
                  <a:pt x="7342138" y="1927575"/>
                  <a:pt x="7360494" y="1939295"/>
                  <a:pt x="7386043" y="1948225"/>
                </a:cubicBezTo>
                <a:cubicBezTo>
                  <a:pt x="7411591" y="1957155"/>
                  <a:pt x="7446070" y="1961620"/>
                  <a:pt x="7489478" y="1961620"/>
                </a:cubicBezTo>
                <a:cubicBezTo>
                  <a:pt x="7550001" y="1961620"/>
                  <a:pt x="7596139" y="1950954"/>
                  <a:pt x="7627888" y="1929622"/>
                </a:cubicBezTo>
                <a:cubicBezTo>
                  <a:pt x="7659638" y="1908289"/>
                  <a:pt x="7675513" y="1880260"/>
                  <a:pt x="7675513" y="1845534"/>
                </a:cubicBezTo>
                <a:cubicBezTo>
                  <a:pt x="7675513" y="1811303"/>
                  <a:pt x="7661685" y="1785878"/>
                  <a:pt x="7634028" y="1769259"/>
                </a:cubicBezTo>
                <a:cubicBezTo>
                  <a:pt x="7606370" y="1752640"/>
                  <a:pt x="7562404" y="1744330"/>
                  <a:pt x="7502129" y="1744330"/>
                </a:cubicBezTo>
                <a:lnTo>
                  <a:pt x="7493199" y="1744330"/>
                </a:lnTo>
                <a:cubicBezTo>
                  <a:pt x="7469882" y="1744330"/>
                  <a:pt x="7451589" y="1743524"/>
                  <a:pt x="7438319" y="1741912"/>
                </a:cubicBezTo>
                <a:cubicBezTo>
                  <a:pt x="7425048" y="1740300"/>
                  <a:pt x="7415746" y="1737881"/>
                  <a:pt x="7410413" y="1734657"/>
                </a:cubicBezTo>
                <a:cubicBezTo>
                  <a:pt x="7405080" y="1731432"/>
                  <a:pt x="7402414" y="1727463"/>
                  <a:pt x="7402414" y="1722750"/>
                </a:cubicBezTo>
                <a:cubicBezTo>
                  <a:pt x="7402414" y="1716053"/>
                  <a:pt x="7406879" y="1710410"/>
                  <a:pt x="7415808" y="1705821"/>
                </a:cubicBezTo>
                <a:lnTo>
                  <a:pt x="7432539" y="1699965"/>
                </a:lnTo>
                <a:lnTo>
                  <a:pt x="7437295" y="1701263"/>
                </a:lnTo>
                <a:cubicBezTo>
                  <a:pt x="7451248" y="1704178"/>
                  <a:pt x="7466410" y="1705635"/>
                  <a:pt x="7482781" y="1705635"/>
                </a:cubicBezTo>
                <a:cubicBezTo>
                  <a:pt x="7517756" y="1705635"/>
                  <a:pt x="7546715" y="1699930"/>
                  <a:pt x="7569659" y="1688520"/>
                </a:cubicBezTo>
                <a:cubicBezTo>
                  <a:pt x="7592603" y="1677110"/>
                  <a:pt x="7609843" y="1661855"/>
                  <a:pt x="7621377" y="1642755"/>
                </a:cubicBezTo>
                <a:cubicBezTo>
                  <a:pt x="7632911" y="1623656"/>
                  <a:pt x="7638678" y="1602820"/>
                  <a:pt x="7638678" y="1580248"/>
                </a:cubicBezTo>
                <a:cubicBezTo>
                  <a:pt x="7638678" y="1556683"/>
                  <a:pt x="7633035" y="1535413"/>
                  <a:pt x="7621749" y="1516438"/>
                </a:cubicBezTo>
                <a:lnTo>
                  <a:pt x="7601185" y="1491590"/>
                </a:lnTo>
                <a:lnTo>
                  <a:pt x="7601518" y="1491276"/>
                </a:lnTo>
                <a:cubicBezTo>
                  <a:pt x="7607502" y="1486781"/>
                  <a:pt x="7614494" y="1483633"/>
                  <a:pt x="7622493" y="1481835"/>
                </a:cubicBezTo>
                <a:cubicBezTo>
                  <a:pt x="7638492" y="1478238"/>
                  <a:pt x="7656166" y="1476440"/>
                  <a:pt x="7675513" y="1476440"/>
                </a:cubicBezTo>
                <a:close/>
                <a:moveTo>
                  <a:pt x="8571905" y="1372632"/>
                </a:moveTo>
                <a:lnTo>
                  <a:pt x="8571905" y="1458209"/>
                </a:lnTo>
                <a:lnTo>
                  <a:pt x="8511629" y="1458209"/>
                </a:lnTo>
                <a:lnTo>
                  <a:pt x="8511629" y="1534111"/>
                </a:lnTo>
                <a:lnTo>
                  <a:pt x="8571905" y="1534111"/>
                </a:lnTo>
                <a:lnTo>
                  <a:pt x="8571905" y="1694845"/>
                </a:lnTo>
                <a:cubicBezTo>
                  <a:pt x="8571905" y="1724611"/>
                  <a:pt x="8575873" y="1748733"/>
                  <a:pt x="8583811" y="1767213"/>
                </a:cubicBezTo>
                <a:cubicBezTo>
                  <a:pt x="8591749" y="1785692"/>
                  <a:pt x="8605825" y="1799335"/>
                  <a:pt x="8626041" y="1808140"/>
                </a:cubicBezTo>
                <a:cubicBezTo>
                  <a:pt x="8646257" y="1816946"/>
                  <a:pt x="8674720" y="1821349"/>
                  <a:pt x="8711431" y="1821349"/>
                </a:cubicBezTo>
                <a:lnTo>
                  <a:pt x="8749755" y="1821349"/>
                </a:lnTo>
                <a:lnTo>
                  <a:pt x="8749755" y="1745075"/>
                </a:lnTo>
                <a:lnTo>
                  <a:pt x="8714780" y="1745075"/>
                </a:lnTo>
                <a:cubicBezTo>
                  <a:pt x="8695928" y="1745075"/>
                  <a:pt x="8683836" y="1740486"/>
                  <a:pt x="8678503" y="1731308"/>
                </a:cubicBezTo>
                <a:cubicBezTo>
                  <a:pt x="8673169" y="1722130"/>
                  <a:pt x="8670503" y="1707992"/>
                  <a:pt x="8670503" y="1688892"/>
                </a:cubicBezTo>
                <a:lnTo>
                  <a:pt x="8670503" y="1534111"/>
                </a:lnTo>
                <a:lnTo>
                  <a:pt x="8749755" y="1534111"/>
                </a:lnTo>
                <a:lnTo>
                  <a:pt x="8749755" y="1458209"/>
                </a:lnTo>
                <a:lnTo>
                  <a:pt x="8670503" y="1458209"/>
                </a:lnTo>
                <a:lnTo>
                  <a:pt x="8670503" y="1372632"/>
                </a:lnTo>
                <a:close/>
                <a:moveTo>
                  <a:pt x="4752678" y="1332821"/>
                </a:moveTo>
                <a:lnTo>
                  <a:pt x="4535389" y="1647964"/>
                </a:lnTo>
                <a:lnTo>
                  <a:pt x="4535389" y="1731680"/>
                </a:lnTo>
                <a:lnTo>
                  <a:pt x="4752678" y="1731680"/>
                </a:lnTo>
                <a:lnTo>
                  <a:pt x="4752678" y="1821349"/>
                </a:lnTo>
                <a:lnTo>
                  <a:pt x="4850532" y="1821349"/>
                </a:lnTo>
                <a:lnTo>
                  <a:pt x="4850532" y="1731680"/>
                </a:lnTo>
                <a:lnTo>
                  <a:pt x="4915273" y="1731680"/>
                </a:lnTo>
                <a:lnTo>
                  <a:pt x="4915273" y="1650569"/>
                </a:lnTo>
                <a:lnTo>
                  <a:pt x="4850532" y="1650569"/>
                </a:lnTo>
                <a:lnTo>
                  <a:pt x="4850532" y="1332821"/>
                </a:lnTo>
                <a:close/>
                <a:moveTo>
                  <a:pt x="7886180" y="1320543"/>
                </a:moveTo>
                <a:lnTo>
                  <a:pt x="7886180" y="1694845"/>
                </a:lnTo>
                <a:cubicBezTo>
                  <a:pt x="7886180" y="1724611"/>
                  <a:pt x="7890148" y="1748733"/>
                  <a:pt x="7898086" y="1767213"/>
                </a:cubicBezTo>
                <a:cubicBezTo>
                  <a:pt x="7906023" y="1785692"/>
                  <a:pt x="7920038" y="1799335"/>
                  <a:pt x="7940130" y="1808140"/>
                </a:cubicBezTo>
                <a:cubicBezTo>
                  <a:pt x="7960222" y="1816946"/>
                  <a:pt x="7988747" y="1821349"/>
                  <a:pt x="8025706" y="1821349"/>
                </a:cubicBezTo>
                <a:lnTo>
                  <a:pt x="8051379" y="1821349"/>
                </a:lnTo>
                <a:lnTo>
                  <a:pt x="8051379" y="1744330"/>
                </a:lnTo>
                <a:lnTo>
                  <a:pt x="8028683" y="1744330"/>
                </a:lnTo>
                <a:cubicBezTo>
                  <a:pt x="8009583" y="1744330"/>
                  <a:pt x="7997429" y="1739866"/>
                  <a:pt x="7992220" y="1730936"/>
                </a:cubicBezTo>
                <a:cubicBezTo>
                  <a:pt x="7987011" y="1722006"/>
                  <a:pt x="7984406" y="1707992"/>
                  <a:pt x="7984406" y="1688892"/>
                </a:cubicBezTo>
                <a:lnTo>
                  <a:pt x="7984406" y="1320543"/>
                </a:lnTo>
                <a:close/>
                <a:moveTo>
                  <a:pt x="6298853" y="1320543"/>
                </a:moveTo>
                <a:lnTo>
                  <a:pt x="6298853" y="1821349"/>
                </a:lnTo>
                <a:lnTo>
                  <a:pt x="6397452" y="1821349"/>
                </a:lnTo>
                <a:lnTo>
                  <a:pt x="6397452" y="1629733"/>
                </a:lnTo>
                <a:lnTo>
                  <a:pt x="6544420" y="1821349"/>
                </a:lnTo>
                <a:lnTo>
                  <a:pt x="6656785" y="1821349"/>
                </a:lnTo>
                <a:lnTo>
                  <a:pt x="6502748" y="1625268"/>
                </a:lnTo>
                <a:lnTo>
                  <a:pt x="6646367" y="1458209"/>
                </a:lnTo>
                <a:lnTo>
                  <a:pt x="6539211" y="1458209"/>
                </a:lnTo>
                <a:lnTo>
                  <a:pt x="6397452" y="1625640"/>
                </a:lnTo>
                <a:lnTo>
                  <a:pt x="6397452" y="1320543"/>
                </a:lnTo>
                <a:close/>
                <a:moveTo>
                  <a:pt x="3753223" y="1320543"/>
                </a:moveTo>
                <a:lnTo>
                  <a:pt x="3753223" y="1821349"/>
                </a:lnTo>
                <a:lnTo>
                  <a:pt x="3857775" y="1821349"/>
                </a:lnTo>
                <a:lnTo>
                  <a:pt x="3857775" y="1643127"/>
                </a:lnTo>
                <a:lnTo>
                  <a:pt x="3949676" y="1643127"/>
                </a:lnTo>
                <a:cubicBezTo>
                  <a:pt x="3982667" y="1643127"/>
                  <a:pt x="4012742" y="1637360"/>
                  <a:pt x="4039903" y="1625826"/>
                </a:cubicBezTo>
                <a:cubicBezTo>
                  <a:pt x="4067064" y="1614292"/>
                  <a:pt x="4088707" y="1596618"/>
                  <a:pt x="4104830" y="1572806"/>
                </a:cubicBezTo>
                <a:cubicBezTo>
                  <a:pt x="4120953" y="1548994"/>
                  <a:pt x="4129014" y="1518856"/>
                  <a:pt x="4129014" y="1482393"/>
                </a:cubicBezTo>
                <a:cubicBezTo>
                  <a:pt x="4129014" y="1445434"/>
                  <a:pt x="4120953" y="1415048"/>
                  <a:pt x="4104830" y="1391236"/>
                </a:cubicBezTo>
                <a:cubicBezTo>
                  <a:pt x="4088707" y="1367423"/>
                  <a:pt x="4067064" y="1349688"/>
                  <a:pt x="4039903" y="1338030"/>
                </a:cubicBezTo>
                <a:cubicBezTo>
                  <a:pt x="4012742" y="1326372"/>
                  <a:pt x="3982667" y="1320543"/>
                  <a:pt x="3949676" y="1320543"/>
                </a:cubicBezTo>
                <a:close/>
                <a:moveTo>
                  <a:pt x="3524623" y="1320543"/>
                </a:moveTo>
                <a:lnTo>
                  <a:pt x="3524623" y="1821349"/>
                </a:lnTo>
                <a:lnTo>
                  <a:pt x="3629175" y="1821349"/>
                </a:lnTo>
                <a:lnTo>
                  <a:pt x="3629175" y="1320543"/>
                </a:lnTo>
                <a:close/>
                <a:moveTo>
                  <a:pt x="6757914" y="1314589"/>
                </a:moveTo>
                <a:cubicBezTo>
                  <a:pt x="6739806" y="1314589"/>
                  <a:pt x="6725978" y="1319116"/>
                  <a:pt x="6716428" y="1328170"/>
                </a:cubicBezTo>
                <a:cubicBezTo>
                  <a:pt x="6706878" y="1337224"/>
                  <a:pt x="6702103" y="1348696"/>
                  <a:pt x="6702103" y="1362587"/>
                </a:cubicBezTo>
                <a:cubicBezTo>
                  <a:pt x="6702103" y="1376229"/>
                  <a:pt x="6706878" y="1387639"/>
                  <a:pt x="6716428" y="1396817"/>
                </a:cubicBezTo>
                <a:cubicBezTo>
                  <a:pt x="6725978" y="1405995"/>
                  <a:pt x="6739806" y="1410584"/>
                  <a:pt x="6757914" y="1410584"/>
                </a:cubicBezTo>
                <a:cubicBezTo>
                  <a:pt x="6776021" y="1410584"/>
                  <a:pt x="6789849" y="1405995"/>
                  <a:pt x="6799399" y="1396817"/>
                </a:cubicBezTo>
                <a:cubicBezTo>
                  <a:pt x="6808949" y="1387639"/>
                  <a:pt x="6813724" y="1376229"/>
                  <a:pt x="6813724" y="1362587"/>
                </a:cubicBezTo>
                <a:cubicBezTo>
                  <a:pt x="6813724" y="1348696"/>
                  <a:pt x="6808949" y="1337224"/>
                  <a:pt x="6799399" y="1328170"/>
                </a:cubicBezTo>
                <a:cubicBezTo>
                  <a:pt x="6789849" y="1319116"/>
                  <a:pt x="6776021" y="1314589"/>
                  <a:pt x="6757914" y="1314589"/>
                </a:cubicBezTo>
                <a:close/>
                <a:moveTo>
                  <a:pt x="4610845" y="588829"/>
                </a:moveTo>
                <a:cubicBezTo>
                  <a:pt x="4635897" y="588829"/>
                  <a:pt x="4656672" y="595464"/>
                  <a:pt x="4673167" y="608735"/>
                </a:cubicBezTo>
                <a:cubicBezTo>
                  <a:pt x="4689661" y="622005"/>
                  <a:pt x="4702995" y="638811"/>
                  <a:pt x="4713164" y="659150"/>
                </a:cubicBezTo>
                <a:lnTo>
                  <a:pt x="4713164" y="798677"/>
                </a:lnTo>
                <a:cubicBezTo>
                  <a:pt x="4702250" y="816288"/>
                  <a:pt x="4687987" y="831357"/>
                  <a:pt x="4670376" y="843883"/>
                </a:cubicBezTo>
                <a:cubicBezTo>
                  <a:pt x="4652765" y="856410"/>
                  <a:pt x="4630688" y="862673"/>
                  <a:pt x="4604148" y="862673"/>
                </a:cubicBezTo>
                <a:cubicBezTo>
                  <a:pt x="4573639" y="862673"/>
                  <a:pt x="4550507" y="850891"/>
                  <a:pt x="4534756" y="827326"/>
                </a:cubicBezTo>
                <a:cubicBezTo>
                  <a:pt x="4519005" y="803762"/>
                  <a:pt x="4511130" y="769531"/>
                  <a:pt x="4511130" y="724635"/>
                </a:cubicBezTo>
                <a:cubicBezTo>
                  <a:pt x="4511130" y="681227"/>
                  <a:pt x="4519502" y="647740"/>
                  <a:pt x="4536245" y="624176"/>
                </a:cubicBezTo>
                <a:cubicBezTo>
                  <a:pt x="4552988" y="600611"/>
                  <a:pt x="4577854" y="588829"/>
                  <a:pt x="4610845" y="588829"/>
                </a:cubicBezTo>
                <a:close/>
                <a:moveTo>
                  <a:pt x="8506644" y="588457"/>
                </a:moveTo>
                <a:cubicBezTo>
                  <a:pt x="8536905" y="588457"/>
                  <a:pt x="8559850" y="600239"/>
                  <a:pt x="8575477" y="623804"/>
                </a:cubicBezTo>
                <a:cubicBezTo>
                  <a:pt x="8591104" y="647368"/>
                  <a:pt x="8598917" y="681351"/>
                  <a:pt x="8598917" y="725751"/>
                </a:cubicBezTo>
                <a:cubicBezTo>
                  <a:pt x="8598917" y="769655"/>
                  <a:pt x="8590545" y="803452"/>
                  <a:pt x="8573803" y="827140"/>
                </a:cubicBezTo>
                <a:cubicBezTo>
                  <a:pt x="8557059" y="850829"/>
                  <a:pt x="8532193" y="862673"/>
                  <a:pt x="8499203" y="862673"/>
                </a:cubicBezTo>
                <a:cubicBezTo>
                  <a:pt x="8474646" y="862673"/>
                  <a:pt x="8453933" y="856782"/>
                  <a:pt x="8437067" y="845000"/>
                </a:cubicBezTo>
                <a:cubicBezTo>
                  <a:pt x="8420199" y="833217"/>
                  <a:pt x="8406805" y="817900"/>
                  <a:pt x="8396883" y="799049"/>
                </a:cubicBezTo>
                <a:lnTo>
                  <a:pt x="8396883" y="659150"/>
                </a:lnTo>
                <a:cubicBezTo>
                  <a:pt x="8407053" y="640299"/>
                  <a:pt x="8421253" y="623804"/>
                  <a:pt x="8439485" y="609665"/>
                </a:cubicBezTo>
                <a:cubicBezTo>
                  <a:pt x="8457717" y="595526"/>
                  <a:pt x="8480103" y="588457"/>
                  <a:pt x="8506644" y="588457"/>
                </a:cubicBezTo>
                <a:close/>
                <a:moveTo>
                  <a:pt x="5649144" y="588457"/>
                </a:moveTo>
                <a:cubicBezTo>
                  <a:pt x="5679406" y="588457"/>
                  <a:pt x="5702350" y="600239"/>
                  <a:pt x="5717977" y="623804"/>
                </a:cubicBezTo>
                <a:cubicBezTo>
                  <a:pt x="5733604" y="647368"/>
                  <a:pt x="5741418" y="681351"/>
                  <a:pt x="5741418" y="725751"/>
                </a:cubicBezTo>
                <a:cubicBezTo>
                  <a:pt x="5741418" y="769655"/>
                  <a:pt x="5733046" y="803452"/>
                  <a:pt x="5716303" y="827140"/>
                </a:cubicBezTo>
                <a:cubicBezTo>
                  <a:pt x="5699560" y="850829"/>
                  <a:pt x="5674693" y="862673"/>
                  <a:pt x="5641703" y="862673"/>
                </a:cubicBezTo>
                <a:cubicBezTo>
                  <a:pt x="5617146" y="862673"/>
                  <a:pt x="5596434" y="856782"/>
                  <a:pt x="5579567" y="845000"/>
                </a:cubicBezTo>
                <a:cubicBezTo>
                  <a:pt x="5562700" y="833217"/>
                  <a:pt x="5549306" y="817900"/>
                  <a:pt x="5539384" y="799049"/>
                </a:cubicBezTo>
                <a:lnTo>
                  <a:pt x="5539384" y="659150"/>
                </a:lnTo>
                <a:cubicBezTo>
                  <a:pt x="5549554" y="640299"/>
                  <a:pt x="5563754" y="623804"/>
                  <a:pt x="5581985" y="609665"/>
                </a:cubicBezTo>
                <a:cubicBezTo>
                  <a:pt x="5600217" y="595526"/>
                  <a:pt x="5622603" y="588457"/>
                  <a:pt x="5649144" y="588457"/>
                </a:cubicBezTo>
                <a:close/>
                <a:moveTo>
                  <a:pt x="8911828" y="586969"/>
                </a:moveTo>
                <a:cubicBezTo>
                  <a:pt x="8938617" y="586969"/>
                  <a:pt x="8959949" y="592984"/>
                  <a:pt x="8975824" y="605014"/>
                </a:cubicBezTo>
                <a:cubicBezTo>
                  <a:pt x="8991700" y="617044"/>
                  <a:pt x="9003109" y="633602"/>
                  <a:pt x="9010055" y="654686"/>
                </a:cubicBezTo>
                <a:cubicBezTo>
                  <a:pt x="9017000" y="675770"/>
                  <a:pt x="9020473" y="699706"/>
                  <a:pt x="9020473" y="726495"/>
                </a:cubicBezTo>
                <a:cubicBezTo>
                  <a:pt x="9020473" y="752788"/>
                  <a:pt x="9017000" y="776291"/>
                  <a:pt x="9010055" y="797002"/>
                </a:cubicBezTo>
                <a:cubicBezTo>
                  <a:pt x="9003109" y="817714"/>
                  <a:pt x="8991700" y="833961"/>
                  <a:pt x="8975824" y="845744"/>
                </a:cubicBezTo>
                <a:cubicBezTo>
                  <a:pt x="8959949" y="857526"/>
                  <a:pt x="8938617" y="863417"/>
                  <a:pt x="8911828" y="863417"/>
                </a:cubicBezTo>
                <a:cubicBezTo>
                  <a:pt x="8885783" y="863417"/>
                  <a:pt x="8865134" y="857526"/>
                  <a:pt x="8849879" y="845744"/>
                </a:cubicBezTo>
                <a:cubicBezTo>
                  <a:pt x="8834624" y="833961"/>
                  <a:pt x="8823648" y="817714"/>
                  <a:pt x="8816950" y="797002"/>
                </a:cubicBezTo>
                <a:cubicBezTo>
                  <a:pt x="8810253" y="776291"/>
                  <a:pt x="8806905" y="752788"/>
                  <a:pt x="8806905" y="726495"/>
                </a:cubicBezTo>
                <a:cubicBezTo>
                  <a:pt x="8806905" y="699706"/>
                  <a:pt x="8810253" y="675770"/>
                  <a:pt x="8816950" y="654686"/>
                </a:cubicBezTo>
                <a:cubicBezTo>
                  <a:pt x="8823648" y="633602"/>
                  <a:pt x="8834624" y="617044"/>
                  <a:pt x="8849879" y="605014"/>
                </a:cubicBezTo>
                <a:cubicBezTo>
                  <a:pt x="8865134" y="592984"/>
                  <a:pt x="8885783" y="586969"/>
                  <a:pt x="8911828" y="586969"/>
                </a:cubicBezTo>
                <a:close/>
                <a:moveTo>
                  <a:pt x="11154519" y="585853"/>
                </a:moveTo>
                <a:cubicBezTo>
                  <a:pt x="11184533" y="585853"/>
                  <a:pt x="11207973" y="594782"/>
                  <a:pt x="11224841" y="612642"/>
                </a:cubicBezTo>
                <a:cubicBezTo>
                  <a:pt x="11241707" y="630501"/>
                  <a:pt x="11250514" y="656298"/>
                  <a:pt x="11251258" y="690032"/>
                </a:cubicBezTo>
                <a:lnTo>
                  <a:pt x="11053316" y="690032"/>
                </a:lnTo>
                <a:cubicBezTo>
                  <a:pt x="11056044" y="656050"/>
                  <a:pt x="11066028" y="630191"/>
                  <a:pt x="11083268" y="612456"/>
                </a:cubicBezTo>
                <a:cubicBezTo>
                  <a:pt x="11100506" y="594720"/>
                  <a:pt x="11124257" y="585853"/>
                  <a:pt x="11154519" y="585853"/>
                </a:cubicBezTo>
                <a:close/>
                <a:moveTo>
                  <a:pt x="6934945" y="585853"/>
                </a:moveTo>
                <a:cubicBezTo>
                  <a:pt x="6964959" y="585853"/>
                  <a:pt x="6988399" y="594782"/>
                  <a:pt x="7005266" y="612642"/>
                </a:cubicBezTo>
                <a:cubicBezTo>
                  <a:pt x="7022134" y="630501"/>
                  <a:pt x="7030939" y="656298"/>
                  <a:pt x="7031683" y="690032"/>
                </a:cubicBezTo>
                <a:lnTo>
                  <a:pt x="6833742" y="690032"/>
                </a:lnTo>
                <a:cubicBezTo>
                  <a:pt x="6836470" y="656050"/>
                  <a:pt x="6846454" y="630191"/>
                  <a:pt x="6863693" y="612456"/>
                </a:cubicBezTo>
                <a:cubicBezTo>
                  <a:pt x="6880933" y="594720"/>
                  <a:pt x="6904683" y="585853"/>
                  <a:pt x="6934945" y="585853"/>
                </a:cubicBezTo>
                <a:close/>
                <a:moveTo>
                  <a:pt x="6201520" y="585853"/>
                </a:moveTo>
                <a:cubicBezTo>
                  <a:pt x="6231533" y="585853"/>
                  <a:pt x="6254973" y="594782"/>
                  <a:pt x="6271841" y="612642"/>
                </a:cubicBezTo>
                <a:cubicBezTo>
                  <a:pt x="6288708" y="630501"/>
                  <a:pt x="6297514" y="656298"/>
                  <a:pt x="6298258" y="690032"/>
                </a:cubicBezTo>
                <a:lnTo>
                  <a:pt x="6100317" y="690032"/>
                </a:lnTo>
                <a:cubicBezTo>
                  <a:pt x="6103045" y="656050"/>
                  <a:pt x="6113029" y="630191"/>
                  <a:pt x="6130268" y="612456"/>
                </a:cubicBezTo>
                <a:cubicBezTo>
                  <a:pt x="6147507" y="594720"/>
                  <a:pt x="6171258" y="585853"/>
                  <a:pt x="6201520" y="585853"/>
                </a:cubicBezTo>
                <a:close/>
                <a:moveTo>
                  <a:pt x="4210795" y="585853"/>
                </a:moveTo>
                <a:cubicBezTo>
                  <a:pt x="4240808" y="585853"/>
                  <a:pt x="4264250" y="594782"/>
                  <a:pt x="4281116" y="612642"/>
                </a:cubicBezTo>
                <a:cubicBezTo>
                  <a:pt x="4297983" y="630501"/>
                  <a:pt x="4306789" y="656298"/>
                  <a:pt x="4307533" y="690032"/>
                </a:cubicBezTo>
                <a:lnTo>
                  <a:pt x="4109592" y="690032"/>
                </a:lnTo>
                <a:cubicBezTo>
                  <a:pt x="4112321" y="656050"/>
                  <a:pt x="4122304" y="630191"/>
                  <a:pt x="4139544" y="612456"/>
                </a:cubicBezTo>
                <a:cubicBezTo>
                  <a:pt x="4156783" y="594720"/>
                  <a:pt x="4180534" y="585853"/>
                  <a:pt x="4210795" y="585853"/>
                </a:cubicBezTo>
                <a:close/>
                <a:moveTo>
                  <a:pt x="2848720" y="585853"/>
                </a:moveTo>
                <a:cubicBezTo>
                  <a:pt x="2878734" y="585853"/>
                  <a:pt x="2902174" y="594782"/>
                  <a:pt x="2919041" y="612642"/>
                </a:cubicBezTo>
                <a:cubicBezTo>
                  <a:pt x="2935909" y="630501"/>
                  <a:pt x="2944714" y="656298"/>
                  <a:pt x="2945459" y="690032"/>
                </a:cubicBezTo>
                <a:lnTo>
                  <a:pt x="2747517" y="690032"/>
                </a:lnTo>
                <a:cubicBezTo>
                  <a:pt x="2750246" y="656050"/>
                  <a:pt x="2760230" y="630191"/>
                  <a:pt x="2777469" y="612456"/>
                </a:cubicBezTo>
                <a:cubicBezTo>
                  <a:pt x="2794708" y="594720"/>
                  <a:pt x="2818459" y="585853"/>
                  <a:pt x="2848720" y="585853"/>
                </a:cubicBezTo>
                <a:close/>
                <a:moveTo>
                  <a:pt x="1962895" y="585853"/>
                </a:moveTo>
                <a:cubicBezTo>
                  <a:pt x="1992909" y="585853"/>
                  <a:pt x="2016349" y="594782"/>
                  <a:pt x="2033217" y="612642"/>
                </a:cubicBezTo>
                <a:cubicBezTo>
                  <a:pt x="2050083" y="630501"/>
                  <a:pt x="2058889" y="656298"/>
                  <a:pt x="2059633" y="690032"/>
                </a:cubicBezTo>
                <a:lnTo>
                  <a:pt x="1861692" y="690032"/>
                </a:lnTo>
                <a:cubicBezTo>
                  <a:pt x="1864420" y="656050"/>
                  <a:pt x="1874404" y="630191"/>
                  <a:pt x="1891644" y="612456"/>
                </a:cubicBezTo>
                <a:cubicBezTo>
                  <a:pt x="1908883" y="594720"/>
                  <a:pt x="1932633" y="585853"/>
                  <a:pt x="1962895" y="585853"/>
                </a:cubicBezTo>
                <a:close/>
                <a:moveTo>
                  <a:pt x="9582522" y="544553"/>
                </a:moveTo>
                <a:lnTo>
                  <a:pt x="9582522" y="906949"/>
                </a:lnTo>
                <a:lnTo>
                  <a:pt x="9644658" y="906949"/>
                </a:lnTo>
                <a:lnTo>
                  <a:pt x="9644658" y="544553"/>
                </a:lnTo>
                <a:close/>
                <a:moveTo>
                  <a:pt x="7398544" y="544553"/>
                </a:moveTo>
                <a:lnTo>
                  <a:pt x="7543280" y="906949"/>
                </a:lnTo>
                <a:lnTo>
                  <a:pt x="7529141" y="939691"/>
                </a:lnTo>
                <a:cubicBezTo>
                  <a:pt x="7522196" y="957303"/>
                  <a:pt x="7513824" y="969891"/>
                  <a:pt x="7504026" y="977457"/>
                </a:cubicBezTo>
                <a:cubicBezTo>
                  <a:pt x="7494229" y="985022"/>
                  <a:pt x="7482260" y="988805"/>
                  <a:pt x="7468121" y="988805"/>
                </a:cubicBezTo>
                <a:lnTo>
                  <a:pt x="7437612" y="988805"/>
                </a:lnTo>
                <a:lnTo>
                  <a:pt x="7437612" y="1040150"/>
                </a:lnTo>
                <a:lnTo>
                  <a:pt x="7474447" y="1040150"/>
                </a:lnTo>
                <a:cubicBezTo>
                  <a:pt x="7496027" y="1040150"/>
                  <a:pt x="7513762" y="1037236"/>
                  <a:pt x="7527653" y="1031407"/>
                </a:cubicBezTo>
                <a:cubicBezTo>
                  <a:pt x="7541544" y="1025578"/>
                  <a:pt x="7553264" y="1016090"/>
                  <a:pt x="7562813" y="1002943"/>
                </a:cubicBezTo>
                <a:cubicBezTo>
                  <a:pt x="7572363" y="989797"/>
                  <a:pt x="7581355" y="972434"/>
                  <a:pt x="7589788" y="950854"/>
                </a:cubicBezTo>
                <a:lnTo>
                  <a:pt x="7606904" y="906949"/>
                </a:lnTo>
                <a:lnTo>
                  <a:pt x="7743081" y="544553"/>
                </a:lnTo>
                <a:lnTo>
                  <a:pt x="7679829" y="544553"/>
                </a:lnTo>
                <a:lnTo>
                  <a:pt x="7576394" y="841093"/>
                </a:lnTo>
                <a:lnTo>
                  <a:pt x="7464401" y="544553"/>
                </a:lnTo>
                <a:close/>
                <a:moveTo>
                  <a:pt x="6398419" y="544553"/>
                </a:moveTo>
                <a:lnTo>
                  <a:pt x="6537574" y="906949"/>
                </a:lnTo>
                <a:lnTo>
                  <a:pt x="6606034" y="906949"/>
                </a:lnTo>
                <a:lnTo>
                  <a:pt x="6742956" y="544553"/>
                </a:lnTo>
                <a:lnTo>
                  <a:pt x="6679704" y="544553"/>
                </a:lnTo>
                <a:lnTo>
                  <a:pt x="6571432" y="845930"/>
                </a:lnTo>
                <a:lnTo>
                  <a:pt x="6464276" y="544553"/>
                </a:lnTo>
                <a:close/>
                <a:moveTo>
                  <a:pt x="5044902" y="544553"/>
                </a:moveTo>
                <a:lnTo>
                  <a:pt x="5044902" y="781189"/>
                </a:lnTo>
                <a:cubicBezTo>
                  <a:pt x="5044902" y="822117"/>
                  <a:pt x="5054204" y="854239"/>
                  <a:pt x="5072807" y="877556"/>
                </a:cubicBezTo>
                <a:cubicBezTo>
                  <a:pt x="5091411" y="900872"/>
                  <a:pt x="5121672" y="912530"/>
                  <a:pt x="5163593" y="912530"/>
                </a:cubicBezTo>
                <a:cubicBezTo>
                  <a:pt x="5195591" y="912530"/>
                  <a:pt x="5222194" y="905895"/>
                  <a:pt x="5243401" y="892625"/>
                </a:cubicBezTo>
                <a:cubicBezTo>
                  <a:pt x="5264610" y="879354"/>
                  <a:pt x="5281043" y="865525"/>
                  <a:pt x="5292701" y="851139"/>
                </a:cubicBezTo>
                <a:lnTo>
                  <a:pt x="5294561" y="906949"/>
                </a:lnTo>
                <a:lnTo>
                  <a:pt x="5354464" y="906949"/>
                </a:lnTo>
                <a:lnTo>
                  <a:pt x="5354464" y="544553"/>
                </a:lnTo>
                <a:lnTo>
                  <a:pt x="5291957" y="544553"/>
                </a:lnTo>
                <a:lnTo>
                  <a:pt x="5291957" y="801281"/>
                </a:lnTo>
                <a:cubicBezTo>
                  <a:pt x="5280794" y="816164"/>
                  <a:pt x="5266035" y="829249"/>
                  <a:pt x="5247680" y="840535"/>
                </a:cubicBezTo>
                <a:cubicBezTo>
                  <a:pt x="5229325" y="851821"/>
                  <a:pt x="5206505" y="857464"/>
                  <a:pt x="5179219" y="857464"/>
                </a:cubicBezTo>
                <a:cubicBezTo>
                  <a:pt x="5159624" y="857464"/>
                  <a:pt x="5144617" y="853867"/>
                  <a:pt x="5134199" y="846674"/>
                </a:cubicBezTo>
                <a:cubicBezTo>
                  <a:pt x="5123781" y="839480"/>
                  <a:pt x="5116712" y="829435"/>
                  <a:pt x="5112991" y="816536"/>
                </a:cubicBezTo>
                <a:cubicBezTo>
                  <a:pt x="5109270" y="803638"/>
                  <a:pt x="5107410" y="789003"/>
                  <a:pt x="5107410" y="772632"/>
                </a:cubicBezTo>
                <a:lnTo>
                  <a:pt x="5107410" y="544553"/>
                </a:lnTo>
                <a:close/>
                <a:moveTo>
                  <a:pt x="3263727" y="544553"/>
                </a:moveTo>
                <a:lnTo>
                  <a:pt x="3263727" y="781189"/>
                </a:lnTo>
                <a:cubicBezTo>
                  <a:pt x="3263727" y="822117"/>
                  <a:pt x="3273029" y="854239"/>
                  <a:pt x="3291633" y="877556"/>
                </a:cubicBezTo>
                <a:cubicBezTo>
                  <a:pt x="3310236" y="900872"/>
                  <a:pt x="3340498" y="912530"/>
                  <a:pt x="3382417" y="912530"/>
                </a:cubicBezTo>
                <a:cubicBezTo>
                  <a:pt x="3414416" y="912530"/>
                  <a:pt x="3441019" y="905895"/>
                  <a:pt x="3462227" y="892625"/>
                </a:cubicBezTo>
                <a:cubicBezTo>
                  <a:pt x="3483435" y="879354"/>
                  <a:pt x="3499868" y="865525"/>
                  <a:pt x="3511526" y="851139"/>
                </a:cubicBezTo>
                <a:lnTo>
                  <a:pt x="3513386" y="906949"/>
                </a:lnTo>
                <a:lnTo>
                  <a:pt x="3573290" y="906949"/>
                </a:lnTo>
                <a:lnTo>
                  <a:pt x="3573290" y="544553"/>
                </a:lnTo>
                <a:lnTo>
                  <a:pt x="3510782" y="544553"/>
                </a:lnTo>
                <a:lnTo>
                  <a:pt x="3510782" y="801281"/>
                </a:lnTo>
                <a:cubicBezTo>
                  <a:pt x="3499620" y="816164"/>
                  <a:pt x="3484861" y="829249"/>
                  <a:pt x="3466506" y="840535"/>
                </a:cubicBezTo>
                <a:cubicBezTo>
                  <a:pt x="3448150" y="851821"/>
                  <a:pt x="3425330" y="857464"/>
                  <a:pt x="3398045" y="857464"/>
                </a:cubicBezTo>
                <a:cubicBezTo>
                  <a:pt x="3378449" y="857464"/>
                  <a:pt x="3363442" y="853867"/>
                  <a:pt x="3353024" y="846674"/>
                </a:cubicBezTo>
                <a:cubicBezTo>
                  <a:pt x="3342606" y="839480"/>
                  <a:pt x="3335537" y="829435"/>
                  <a:pt x="3331816" y="816536"/>
                </a:cubicBezTo>
                <a:cubicBezTo>
                  <a:pt x="3328095" y="803638"/>
                  <a:pt x="3326235" y="789003"/>
                  <a:pt x="3326235" y="772632"/>
                </a:cubicBezTo>
                <a:lnTo>
                  <a:pt x="3326235" y="544553"/>
                </a:lnTo>
                <a:close/>
                <a:moveTo>
                  <a:pt x="2312194" y="544553"/>
                </a:moveTo>
                <a:lnTo>
                  <a:pt x="2451349" y="906949"/>
                </a:lnTo>
                <a:lnTo>
                  <a:pt x="2519810" y="906949"/>
                </a:lnTo>
                <a:lnTo>
                  <a:pt x="2656732" y="544553"/>
                </a:lnTo>
                <a:lnTo>
                  <a:pt x="2593480" y="544553"/>
                </a:lnTo>
                <a:lnTo>
                  <a:pt x="2485208" y="845930"/>
                </a:lnTo>
                <a:lnTo>
                  <a:pt x="2378051" y="544553"/>
                </a:lnTo>
                <a:close/>
                <a:moveTo>
                  <a:pt x="7365504" y="540088"/>
                </a:moveTo>
                <a:cubicBezTo>
                  <a:pt x="7336483" y="540088"/>
                  <a:pt x="7312919" y="546413"/>
                  <a:pt x="7294811" y="559063"/>
                </a:cubicBezTo>
                <a:cubicBezTo>
                  <a:pt x="7276703" y="571714"/>
                  <a:pt x="7262565" y="587465"/>
                  <a:pt x="7252395" y="606316"/>
                </a:cubicBezTo>
                <a:lnTo>
                  <a:pt x="7250163" y="544553"/>
                </a:lnTo>
                <a:lnTo>
                  <a:pt x="7191748" y="544553"/>
                </a:lnTo>
                <a:lnTo>
                  <a:pt x="7191748" y="906949"/>
                </a:lnTo>
                <a:lnTo>
                  <a:pt x="7253883" y="906949"/>
                </a:lnTo>
                <a:lnTo>
                  <a:pt x="7253883" y="652453"/>
                </a:lnTo>
                <a:cubicBezTo>
                  <a:pt x="7261821" y="641539"/>
                  <a:pt x="7270875" y="631927"/>
                  <a:pt x="7281044" y="623618"/>
                </a:cubicBezTo>
                <a:cubicBezTo>
                  <a:pt x="7291214" y="615308"/>
                  <a:pt x="7303120" y="608797"/>
                  <a:pt x="7316763" y="604084"/>
                </a:cubicBezTo>
                <a:cubicBezTo>
                  <a:pt x="7330406" y="599371"/>
                  <a:pt x="7346281" y="597015"/>
                  <a:pt x="7364388" y="597015"/>
                </a:cubicBezTo>
                <a:lnTo>
                  <a:pt x="7372946" y="597015"/>
                </a:lnTo>
                <a:lnTo>
                  <a:pt x="7372946" y="540088"/>
                </a:lnTo>
                <a:close/>
                <a:moveTo>
                  <a:pt x="9953253" y="539344"/>
                </a:moveTo>
                <a:cubicBezTo>
                  <a:pt x="9920759" y="539344"/>
                  <a:pt x="9894094" y="545855"/>
                  <a:pt x="9873258" y="558877"/>
                </a:cubicBezTo>
                <a:cubicBezTo>
                  <a:pt x="9852422" y="571900"/>
                  <a:pt x="9836423" y="585729"/>
                  <a:pt x="9825261" y="600363"/>
                </a:cubicBezTo>
                <a:lnTo>
                  <a:pt x="9823029" y="544553"/>
                </a:lnTo>
                <a:lnTo>
                  <a:pt x="9763497" y="544553"/>
                </a:lnTo>
                <a:lnTo>
                  <a:pt x="9763497" y="906949"/>
                </a:lnTo>
                <a:lnTo>
                  <a:pt x="9825633" y="906949"/>
                </a:lnTo>
                <a:lnTo>
                  <a:pt x="9825633" y="650221"/>
                </a:lnTo>
                <a:cubicBezTo>
                  <a:pt x="9836795" y="635586"/>
                  <a:pt x="9851554" y="622129"/>
                  <a:pt x="9869909" y="609851"/>
                </a:cubicBezTo>
                <a:cubicBezTo>
                  <a:pt x="9888265" y="597573"/>
                  <a:pt x="9910961" y="591434"/>
                  <a:pt x="9937998" y="591434"/>
                </a:cubicBezTo>
                <a:cubicBezTo>
                  <a:pt x="9956106" y="591434"/>
                  <a:pt x="9969934" y="595340"/>
                  <a:pt x="9979484" y="603154"/>
                </a:cubicBezTo>
                <a:cubicBezTo>
                  <a:pt x="9989034" y="610967"/>
                  <a:pt x="9995669" y="621695"/>
                  <a:pt x="9999390" y="635338"/>
                </a:cubicBezTo>
                <a:cubicBezTo>
                  <a:pt x="10003111" y="648981"/>
                  <a:pt x="10004971" y="664607"/>
                  <a:pt x="10004971" y="682219"/>
                </a:cubicBezTo>
                <a:lnTo>
                  <a:pt x="10004971" y="906949"/>
                </a:lnTo>
                <a:lnTo>
                  <a:pt x="10067107" y="906949"/>
                </a:lnTo>
                <a:lnTo>
                  <a:pt x="10067107" y="673289"/>
                </a:lnTo>
                <a:cubicBezTo>
                  <a:pt x="10067107" y="630873"/>
                  <a:pt x="10058053" y="597945"/>
                  <a:pt x="10039946" y="574504"/>
                </a:cubicBezTo>
                <a:cubicBezTo>
                  <a:pt x="10021838" y="551064"/>
                  <a:pt x="9992941" y="539344"/>
                  <a:pt x="9953253" y="539344"/>
                </a:cubicBezTo>
                <a:close/>
                <a:moveTo>
                  <a:pt x="11154519" y="538228"/>
                </a:moveTo>
                <a:cubicBezTo>
                  <a:pt x="11117312" y="538228"/>
                  <a:pt x="11086617" y="546165"/>
                  <a:pt x="11062432" y="562040"/>
                </a:cubicBezTo>
                <a:cubicBezTo>
                  <a:pt x="11038247" y="577915"/>
                  <a:pt x="11020264" y="599929"/>
                  <a:pt x="11008482" y="628083"/>
                </a:cubicBezTo>
                <a:cubicBezTo>
                  <a:pt x="10996699" y="656236"/>
                  <a:pt x="10990808" y="688792"/>
                  <a:pt x="10990808" y="725751"/>
                </a:cubicBezTo>
                <a:cubicBezTo>
                  <a:pt x="10990808" y="761222"/>
                  <a:pt x="10996886" y="793158"/>
                  <a:pt x="11009040" y="821559"/>
                </a:cubicBezTo>
                <a:cubicBezTo>
                  <a:pt x="11021194" y="849960"/>
                  <a:pt x="11039860" y="872409"/>
                  <a:pt x="11065036" y="888904"/>
                </a:cubicBezTo>
                <a:cubicBezTo>
                  <a:pt x="11090213" y="905399"/>
                  <a:pt x="11122521" y="913647"/>
                  <a:pt x="11161961" y="913647"/>
                </a:cubicBezTo>
                <a:cubicBezTo>
                  <a:pt x="11192471" y="913647"/>
                  <a:pt x="11218888" y="908624"/>
                  <a:pt x="11241212" y="898578"/>
                </a:cubicBezTo>
                <a:cubicBezTo>
                  <a:pt x="11263536" y="888532"/>
                  <a:pt x="11280899" y="874269"/>
                  <a:pt x="11293302" y="855790"/>
                </a:cubicBezTo>
                <a:cubicBezTo>
                  <a:pt x="11305703" y="837310"/>
                  <a:pt x="11312277" y="815296"/>
                  <a:pt x="11313021" y="789747"/>
                </a:cubicBezTo>
                <a:lnTo>
                  <a:pt x="11251630" y="789747"/>
                </a:lnTo>
                <a:cubicBezTo>
                  <a:pt x="11250886" y="814304"/>
                  <a:pt x="11242700" y="833093"/>
                  <a:pt x="11227073" y="846116"/>
                </a:cubicBezTo>
                <a:cubicBezTo>
                  <a:pt x="11211446" y="859138"/>
                  <a:pt x="11189742" y="865649"/>
                  <a:pt x="11161961" y="865649"/>
                </a:cubicBezTo>
                <a:cubicBezTo>
                  <a:pt x="11135916" y="865649"/>
                  <a:pt x="11114956" y="859696"/>
                  <a:pt x="11099081" y="847790"/>
                </a:cubicBezTo>
                <a:cubicBezTo>
                  <a:pt x="11083205" y="835884"/>
                  <a:pt x="11071609" y="820071"/>
                  <a:pt x="11064292" y="800351"/>
                </a:cubicBezTo>
                <a:cubicBezTo>
                  <a:pt x="11056974" y="780631"/>
                  <a:pt x="11053192" y="758989"/>
                  <a:pt x="11052944" y="735425"/>
                </a:cubicBezTo>
                <a:lnTo>
                  <a:pt x="11311161" y="735425"/>
                </a:lnTo>
                <a:cubicBezTo>
                  <a:pt x="11311656" y="733192"/>
                  <a:pt x="11312030" y="729534"/>
                  <a:pt x="11312277" y="724449"/>
                </a:cubicBezTo>
                <a:cubicBezTo>
                  <a:pt x="11312525" y="719364"/>
                  <a:pt x="11312649" y="714961"/>
                  <a:pt x="11312649" y="711240"/>
                </a:cubicBezTo>
                <a:cubicBezTo>
                  <a:pt x="11312649" y="655430"/>
                  <a:pt x="11298635" y="612642"/>
                  <a:pt x="11270605" y="582876"/>
                </a:cubicBezTo>
                <a:cubicBezTo>
                  <a:pt x="11242576" y="553110"/>
                  <a:pt x="11203880" y="538228"/>
                  <a:pt x="11154519" y="538228"/>
                </a:cubicBezTo>
                <a:close/>
                <a:moveTo>
                  <a:pt x="8518178" y="538228"/>
                </a:moveTo>
                <a:cubicBezTo>
                  <a:pt x="8491141" y="538228"/>
                  <a:pt x="8467391" y="544305"/>
                  <a:pt x="8446927" y="556459"/>
                </a:cubicBezTo>
                <a:cubicBezTo>
                  <a:pt x="8426463" y="568613"/>
                  <a:pt x="8409781" y="584364"/>
                  <a:pt x="8396883" y="603712"/>
                </a:cubicBezTo>
                <a:lnTo>
                  <a:pt x="8395023" y="544553"/>
                </a:lnTo>
                <a:lnTo>
                  <a:pt x="8334748" y="544553"/>
                </a:lnTo>
                <a:lnTo>
                  <a:pt x="8334748" y="1040150"/>
                </a:lnTo>
                <a:lnTo>
                  <a:pt x="8396511" y="1040150"/>
                </a:lnTo>
                <a:lnTo>
                  <a:pt x="8396511" y="855976"/>
                </a:lnTo>
                <a:cubicBezTo>
                  <a:pt x="8408169" y="873835"/>
                  <a:pt x="8423672" y="887912"/>
                  <a:pt x="8443020" y="898206"/>
                </a:cubicBezTo>
                <a:cubicBezTo>
                  <a:pt x="8462367" y="908500"/>
                  <a:pt x="8484940" y="913647"/>
                  <a:pt x="8510737" y="913647"/>
                </a:cubicBezTo>
                <a:cubicBezTo>
                  <a:pt x="8541495" y="913647"/>
                  <a:pt x="8568283" y="906515"/>
                  <a:pt x="8591104" y="892252"/>
                </a:cubicBezTo>
                <a:cubicBezTo>
                  <a:pt x="8613924" y="877990"/>
                  <a:pt x="8631597" y="856906"/>
                  <a:pt x="8644124" y="829001"/>
                </a:cubicBezTo>
                <a:cubicBezTo>
                  <a:pt x="8656651" y="801095"/>
                  <a:pt x="8662913" y="766679"/>
                  <a:pt x="8662913" y="725751"/>
                </a:cubicBezTo>
                <a:cubicBezTo>
                  <a:pt x="8662913" y="684327"/>
                  <a:pt x="8657023" y="649725"/>
                  <a:pt x="8645240" y="621943"/>
                </a:cubicBezTo>
                <a:cubicBezTo>
                  <a:pt x="8633457" y="594162"/>
                  <a:pt x="8616777" y="573264"/>
                  <a:pt x="8595197" y="559250"/>
                </a:cubicBezTo>
                <a:cubicBezTo>
                  <a:pt x="8573617" y="545235"/>
                  <a:pt x="8547943" y="538228"/>
                  <a:pt x="8518178" y="538228"/>
                </a:cubicBezTo>
                <a:close/>
                <a:moveTo>
                  <a:pt x="8087544" y="538228"/>
                </a:moveTo>
                <a:cubicBezTo>
                  <a:pt x="8068196" y="538228"/>
                  <a:pt x="8050213" y="540274"/>
                  <a:pt x="8033594" y="544367"/>
                </a:cubicBezTo>
                <a:cubicBezTo>
                  <a:pt x="8016975" y="548459"/>
                  <a:pt x="8002526" y="554599"/>
                  <a:pt x="7990248" y="562784"/>
                </a:cubicBezTo>
                <a:cubicBezTo>
                  <a:pt x="7977969" y="570970"/>
                  <a:pt x="7968420" y="581202"/>
                  <a:pt x="7961598" y="593480"/>
                </a:cubicBezTo>
                <a:cubicBezTo>
                  <a:pt x="7954777" y="605758"/>
                  <a:pt x="7951366" y="619959"/>
                  <a:pt x="7951366" y="636082"/>
                </a:cubicBezTo>
                <a:cubicBezTo>
                  <a:pt x="7951366" y="656670"/>
                  <a:pt x="7956203" y="673723"/>
                  <a:pt x="7965877" y="687242"/>
                </a:cubicBezTo>
                <a:cubicBezTo>
                  <a:pt x="7975551" y="700760"/>
                  <a:pt x="7990062" y="711922"/>
                  <a:pt x="8009409" y="720728"/>
                </a:cubicBezTo>
                <a:cubicBezTo>
                  <a:pt x="8028757" y="729534"/>
                  <a:pt x="8052569" y="737285"/>
                  <a:pt x="8080847" y="743982"/>
                </a:cubicBezTo>
                <a:cubicBezTo>
                  <a:pt x="8115573" y="752168"/>
                  <a:pt x="8139820" y="760602"/>
                  <a:pt x="8153587" y="769283"/>
                </a:cubicBezTo>
                <a:cubicBezTo>
                  <a:pt x="8167353" y="777965"/>
                  <a:pt x="8174236" y="791235"/>
                  <a:pt x="8174236" y="809095"/>
                </a:cubicBezTo>
                <a:cubicBezTo>
                  <a:pt x="8174236" y="829931"/>
                  <a:pt x="8166609" y="844875"/>
                  <a:pt x="8151354" y="853929"/>
                </a:cubicBezTo>
                <a:cubicBezTo>
                  <a:pt x="8136099" y="862983"/>
                  <a:pt x="8116690" y="867510"/>
                  <a:pt x="8093125" y="867510"/>
                </a:cubicBezTo>
                <a:cubicBezTo>
                  <a:pt x="8066832" y="867510"/>
                  <a:pt x="8044942" y="861743"/>
                  <a:pt x="8027455" y="850209"/>
                </a:cubicBezTo>
                <a:cubicBezTo>
                  <a:pt x="8009967" y="838674"/>
                  <a:pt x="8001224" y="818769"/>
                  <a:pt x="8001224" y="790491"/>
                </a:cubicBezTo>
                <a:lnTo>
                  <a:pt x="7941320" y="790491"/>
                </a:lnTo>
                <a:cubicBezTo>
                  <a:pt x="7941320" y="812815"/>
                  <a:pt x="7945227" y="831853"/>
                  <a:pt x="7953041" y="847604"/>
                </a:cubicBezTo>
                <a:cubicBezTo>
                  <a:pt x="7960854" y="863355"/>
                  <a:pt x="7971706" y="876067"/>
                  <a:pt x="7985597" y="885741"/>
                </a:cubicBezTo>
                <a:cubicBezTo>
                  <a:pt x="7999487" y="895415"/>
                  <a:pt x="8015548" y="902484"/>
                  <a:pt x="8033780" y="906949"/>
                </a:cubicBezTo>
                <a:cubicBezTo>
                  <a:pt x="8052011" y="911414"/>
                  <a:pt x="8071297" y="913647"/>
                  <a:pt x="8091637" y="913647"/>
                </a:cubicBezTo>
                <a:cubicBezTo>
                  <a:pt x="8111976" y="913647"/>
                  <a:pt x="8130890" y="911538"/>
                  <a:pt x="8148378" y="907321"/>
                </a:cubicBezTo>
                <a:cubicBezTo>
                  <a:pt x="8165865" y="903104"/>
                  <a:pt x="8181120" y="896593"/>
                  <a:pt x="8194142" y="887788"/>
                </a:cubicBezTo>
                <a:cubicBezTo>
                  <a:pt x="8207165" y="878982"/>
                  <a:pt x="8217335" y="867696"/>
                  <a:pt x="8224652" y="853929"/>
                </a:cubicBezTo>
                <a:cubicBezTo>
                  <a:pt x="8231969" y="840163"/>
                  <a:pt x="8235628" y="823854"/>
                  <a:pt x="8235628" y="805002"/>
                </a:cubicBezTo>
                <a:cubicBezTo>
                  <a:pt x="8235628" y="783174"/>
                  <a:pt x="8230977" y="765252"/>
                  <a:pt x="8221675" y="751238"/>
                </a:cubicBezTo>
                <a:cubicBezTo>
                  <a:pt x="8212374" y="737223"/>
                  <a:pt x="8198545" y="725751"/>
                  <a:pt x="8180190" y="716821"/>
                </a:cubicBezTo>
                <a:cubicBezTo>
                  <a:pt x="8161834" y="707892"/>
                  <a:pt x="8139137" y="700202"/>
                  <a:pt x="8112101" y="693753"/>
                </a:cubicBezTo>
                <a:cubicBezTo>
                  <a:pt x="8087296" y="687800"/>
                  <a:pt x="8067577" y="682157"/>
                  <a:pt x="8052942" y="676824"/>
                </a:cubicBezTo>
                <a:cubicBezTo>
                  <a:pt x="8038306" y="671491"/>
                  <a:pt x="8027888" y="665476"/>
                  <a:pt x="8021688" y="658778"/>
                </a:cubicBezTo>
                <a:cubicBezTo>
                  <a:pt x="8015486" y="652081"/>
                  <a:pt x="8012386" y="643896"/>
                  <a:pt x="8012386" y="634222"/>
                </a:cubicBezTo>
                <a:cubicBezTo>
                  <a:pt x="8012386" y="617355"/>
                  <a:pt x="8019331" y="604952"/>
                  <a:pt x="8033222" y="597015"/>
                </a:cubicBezTo>
                <a:cubicBezTo>
                  <a:pt x="8047112" y="589077"/>
                  <a:pt x="8065220" y="585108"/>
                  <a:pt x="8087544" y="585108"/>
                </a:cubicBezTo>
                <a:cubicBezTo>
                  <a:pt x="8109620" y="585108"/>
                  <a:pt x="8128347" y="590441"/>
                  <a:pt x="8143727" y="601107"/>
                </a:cubicBezTo>
                <a:cubicBezTo>
                  <a:pt x="8159105" y="611773"/>
                  <a:pt x="8166795" y="630005"/>
                  <a:pt x="8166795" y="655802"/>
                </a:cubicBezTo>
                <a:lnTo>
                  <a:pt x="8227070" y="655802"/>
                </a:lnTo>
                <a:cubicBezTo>
                  <a:pt x="8227070" y="634966"/>
                  <a:pt x="8223350" y="617106"/>
                  <a:pt x="8215908" y="602224"/>
                </a:cubicBezTo>
                <a:cubicBezTo>
                  <a:pt x="8208467" y="587341"/>
                  <a:pt x="8198359" y="575187"/>
                  <a:pt x="8185585" y="565761"/>
                </a:cubicBezTo>
                <a:cubicBezTo>
                  <a:pt x="8172810" y="556335"/>
                  <a:pt x="8158051" y="549390"/>
                  <a:pt x="8141308" y="544925"/>
                </a:cubicBezTo>
                <a:cubicBezTo>
                  <a:pt x="8124565" y="540460"/>
                  <a:pt x="8106644" y="538228"/>
                  <a:pt x="8087544" y="538228"/>
                </a:cubicBezTo>
                <a:close/>
                <a:moveTo>
                  <a:pt x="6934945" y="538228"/>
                </a:moveTo>
                <a:cubicBezTo>
                  <a:pt x="6897738" y="538228"/>
                  <a:pt x="6867042" y="546165"/>
                  <a:pt x="6842857" y="562040"/>
                </a:cubicBezTo>
                <a:cubicBezTo>
                  <a:pt x="6818673" y="577915"/>
                  <a:pt x="6800689" y="599929"/>
                  <a:pt x="6788907" y="628083"/>
                </a:cubicBezTo>
                <a:cubicBezTo>
                  <a:pt x="6777125" y="656236"/>
                  <a:pt x="6771234" y="688792"/>
                  <a:pt x="6771234" y="725751"/>
                </a:cubicBezTo>
                <a:cubicBezTo>
                  <a:pt x="6771234" y="761222"/>
                  <a:pt x="6777311" y="793158"/>
                  <a:pt x="6789465" y="821559"/>
                </a:cubicBezTo>
                <a:cubicBezTo>
                  <a:pt x="6801620" y="849960"/>
                  <a:pt x="6820285" y="872409"/>
                  <a:pt x="6845462" y="888904"/>
                </a:cubicBezTo>
                <a:cubicBezTo>
                  <a:pt x="6870639" y="905399"/>
                  <a:pt x="6902947" y="913647"/>
                  <a:pt x="6942386" y="913647"/>
                </a:cubicBezTo>
                <a:cubicBezTo>
                  <a:pt x="6972896" y="913647"/>
                  <a:pt x="6999313" y="908624"/>
                  <a:pt x="7021637" y="898578"/>
                </a:cubicBezTo>
                <a:cubicBezTo>
                  <a:pt x="7043961" y="888532"/>
                  <a:pt x="7061325" y="874269"/>
                  <a:pt x="7073727" y="855790"/>
                </a:cubicBezTo>
                <a:cubicBezTo>
                  <a:pt x="7086130" y="837310"/>
                  <a:pt x="7092702" y="815296"/>
                  <a:pt x="7093447" y="789747"/>
                </a:cubicBezTo>
                <a:lnTo>
                  <a:pt x="7032055" y="789747"/>
                </a:lnTo>
                <a:cubicBezTo>
                  <a:pt x="7031311" y="814304"/>
                  <a:pt x="7023125" y="833093"/>
                  <a:pt x="7007498" y="846116"/>
                </a:cubicBezTo>
                <a:cubicBezTo>
                  <a:pt x="6991871" y="859138"/>
                  <a:pt x="6970167" y="865649"/>
                  <a:pt x="6942386" y="865649"/>
                </a:cubicBezTo>
                <a:cubicBezTo>
                  <a:pt x="6916341" y="865649"/>
                  <a:pt x="6895381" y="859696"/>
                  <a:pt x="6879506" y="847790"/>
                </a:cubicBezTo>
                <a:cubicBezTo>
                  <a:pt x="6863632" y="835884"/>
                  <a:pt x="6852035" y="820071"/>
                  <a:pt x="6844718" y="800351"/>
                </a:cubicBezTo>
                <a:cubicBezTo>
                  <a:pt x="6837401" y="780631"/>
                  <a:pt x="6833618" y="758989"/>
                  <a:pt x="6833369" y="735425"/>
                </a:cubicBezTo>
                <a:lnTo>
                  <a:pt x="7091586" y="735425"/>
                </a:lnTo>
                <a:cubicBezTo>
                  <a:pt x="7092083" y="733192"/>
                  <a:pt x="7092455" y="729534"/>
                  <a:pt x="7092702" y="724449"/>
                </a:cubicBezTo>
                <a:cubicBezTo>
                  <a:pt x="7092951" y="719364"/>
                  <a:pt x="7093075" y="714961"/>
                  <a:pt x="7093075" y="711240"/>
                </a:cubicBezTo>
                <a:cubicBezTo>
                  <a:pt x="7093075" y="655430"/>
                  <a:pt x="7079060" y="612642"/>
                  <a:pt x="7051031" y="582876"/>
                </a:cubicBezTo>
                <a:cubicBezTo>
                  <a:pt x="7023001" y="553110"/>
                  <a:pt x="6984306" y="538228"/>
                  <a:pt x="6934945" y="538228"/>
                </a:cubicBezTo>
                <a:close/>
                <a:moveTo>
                  <a:pt x="6201520" y="538228"/>
                </a:moveTo>
                <a:cubicBezTo>
                  <a:pt x="6164313" y="538228"/>
                  <a:pt x="6133617" y="546165"/>
                  <a:pt x="6109432" y="562040"/>
                </a:cubicBezTo>
                <a:cubicBezTo>
                  <a:pt x="6085248" y="577915"/>
                  <a:pt x="6067264" y="599929"/>
                  <a:pt x="6055482" y="628083"/>
                </a:cubicBezTo>
                <a:cubicBezTo>
                  <a:pt x="6043700" y="656236"/>
                  <a:pt x="6037809" y="688792"/>
                  <a:pt x="6037809" y="725751"/>
                </a:cubicBezTo>
                <a:cubicBezTo>
                  <a:pt x="6037809" y="761222"/>
                  <a:pt x="6043886" y="793158"/>
                  <a:pt x="6056040" y="821559"/>
                </a:cubicBezTo>
                <a:cubicBezTo>
                  <a:pt x="6068194" y="849960"/>
                  <a:pt x="6086860" y="872409"/>
                  <a:pt x="6112037" y="888904"/>
                </a:cubicBezTo>
                <a:cubicBezTo>
                  <a:pt x="6137213" y="905399"/>
                  <a:pt x="6169522" y="913647"/>
                  <a:pt x="6208961" y="913647"/>
                </a:cubicBezTo>
                <a:cubicBezTo>
                  <a:pt x="6239471" y="913647"/>
                  <a:pt x="6265888" y="908624"/>
                  <a:pt x="6288212" y="898578"/>
                </a:cubicBezTo>
                <a:cubicBezTo>
                  <a:pt x="6310536" y="888532"/>
                  <a:pt x="6327899" y="874269"/>
                  <a:pt x="6340302" y="855790"/>
                </a:cubicBezTo>
                <a:cubicBezTo>
                  <a:pt x="6352704" y="837310"/>
                  <a:pt x="6359277" y="815296"/>
                  <a:pt x="6360022" y="789747"/>
                </a:cubicBezTo>
                <a:lnTo>
                  <a:pt x="6298630" y="789747"/>
                </a:lnTo>
                <a:cubicBezTo>
                  <a:pt x="6297886" y="814304"/>
                  <a:pt x="6289700" y="833093"/>
                  <a:pt x="6274073" y="846116"/>
                </a:cubicBezTo>
                <a:cubicBezTo>
                  <a:pt x="6258446" y="859138"/>
                  <a:pt x="6236742" y="865649"/>
                  <a:pt x="6208961" y="865649"/>
                </a:cubicBezTo>
                <a:cubicBezTo>
                  <a:pt x="6182916" y="865649"/>
                  <a:pt x="6161956" y="859696"/>
                  <a:pt x="6146081" y="847790"/>
                </a:cubicBezTo>
                <a:cubicBezTo>
                  <a:pt x="6130206" y="835884"/>
                  <a:pt x="6118610" y="820071"/>
                  <a:pt x="6111293" y="800351"/>
                </a:cubicBezTo>
                <a:cubicBezTo>
                  <a:pt x="6103975" y="780631"/>
                  <a:pt x="6100192" y="758989"/>
                  <a:pt x="6099944" y="735425"/>
                </a:cubicBezTo>
                <a:lnTo>
                  <a:pt x="6358161" y="735425"/>
                </a:lnTo>
                <a:cubicBezTo>
                  <a:pt x="6358657" y="733192"/>
                  <a:pt x="6359029" y="729534"/>
                  <a:pt x="6359277" y="724449"/>
                </a:cubicBezTo>
                <a:cubicBezTo>
                  <a:pt x="6359525" y="719364"/>
                  <a:pt x="6359650" y="714961"/>
                  <a:pt x="6359650" y="711240"/>
                </a:cubicBezTo>
                <a:cubicBezTo>
                  <a:pt x="6359650" y="655430"/>
                  <a:pt x="6345635" y="612642"/>
                  <a:pt x="6317606" y="582876"/>
                </a:cubicBezTo>
                <a:cubicBezTo>
                  <a:pt x="6289576" y="553110"/>
                  <a:pt x="6250881" y="538228"/>
                  <a:pt x="6201520" y="538228"/>
                </a:cubicBezTo>
                <a:close/>
                <a:moveTo>
                  <a:pt x="5660678" y="538228"/>
                </a:moveTo>
                <a:cubicBezTo>
                  <a:pt x="5633641" y="538228"/>
                  <a:pt x="5609891" y="544305"/>
                  <a:pt x="5589427" y="556459"/>
                </a:cubicBezTo>
                <a:cubicBezTo>
                  <a:pt x="5568963" y="568613"/>
                  <a:pt x="5552282" y="584364"/>
                  <a:pt x="5539384" y="603712"/>
                </a:cubicBezTo>
                <a:lnTo>
                  <a:pt x="5537523" y="544553"/>
                </a:lnTo>
                <a:lnTo>
                  <a:pt x="5477248" y="544553"/>
                </a:lnTo>
                <a:lnTo>
                  <a:pt x="5477248" y="1040150"/>
                </a:lnTo>
                <a:lnTo>
                  <a:pt x="5539011" y="1040150"/>
                </a:lnTo>
                <a:lnTo>
                  <a:pt x="5539011" y="855976"/>
                </a:lnTo>
                <a:cubicBezTo>
                  <a:pt x="5550670" y="873835"/>
                  <a:pt x="5566172" y="887912"/>
                  <a:pt x="5585520" y="898206"/>
                </a:cubicBezTo>
                <a:cubicBezTo>
                  <a:pt x="5604868" y="908500"/>
                  <a:pt x="5627440" y="913647"/>
                  <a:pt x="5653237" y="913647"/>
                </a:cubicBezTo>
                <a:cubicBezTo>
                  <a:pt x="5683995" y="913647"/>
                  <a:pt x="5710784" y="906515"/>
                  <a:pt x="5733604" y="892252"/>
                </a:cubicBezTo>
                <a:cubicBezTo>
                  <a:pt x="5756425" y="877990"/>
                  <a:pt x="5774097" y="856906"/>
                  <a:pt x="5786624" y="829001"/>
                </a:cubicBezTo>
                <a:cubicBezTo>
                  <a:pt x="5799151" y="801095"/>
                  <a:pt x="5805414" y="766679"/>
                  <a:pt x="5805414" y="725751"/>
                </a:cubicBezTo>
                <a:cubicBezTo>
                  <a:pt x="5805414" y="684327"/>
                  <a:pt x="5799523" y="649725"/>
                  <a:pt x="5787740" y="621943"/>
                </a:cubicBezTo>
                <a:cubicBezTo>
                  <a:pt x="5775958" y="594162"/>
                  <a:pt x="5759277" y="573264"/>
                  <a:pt x="5737697" y="559250"/>
                </a:cubicBezTo>
                <a:cubicBezTo>
                  <a:pt x="5716117" y="545235"/>
                  <a:pt x="5690444" y="538228"/>
                  <a:pt x="5660678" y="538228"/>
                </a:cubicBezTo>
                <a:close/>
                <a:moveTo>
                  <a:pt x="4210795" y="538228"/>
                </a:moveTo>
                <a:cubicBezTo>
                  <a:pt x="4173588" y="538228"/>
                  <a:pt x="4142893" y="546165"/>
                  <a:pt x="4118708" y="562040"/>
                </a:cubicBezTo>
                <a:cubicBezTo>
                  <a:pt x="4094524" y="577915"/>
                  <a:pt x="4076540" y="599929"/>
                  <a:pt x="4064758" y="628083"/>
                </a:cubicBezTo>
                <a:cubicBezTo>
                  <a:pt x="4052976" y="656236"/>
                  <a:pt x="4047085" y="688792"/>
                  <a:pt x="4047085" y="725751"/>
                </a:cubicBezTo>
                <a:cubicBezTo>
                  <a:pt x="4047085" y="761222"/>
                  <a:pt x="4053162" y="793158"/>
                  <a:pt x="4065315" y="821559"/>
                </a:cubicBezTo>
                <a:cubicBezTo>
                  <a:pt x="4077470" y="849960"/>
                  <a:pt x="4096136" y="872409"/>
                  <a:pt x="4121312" y="888904"/>
                </a:cubicBezTo>
                <a:cubicBezTo>
                  <a:pt x="4146489" y="905399"/>
                  <a:pt x="4178797" y="913647"/>
                  <a:pt x="4218237" y="913647"/>
                </a:cubicBezTo>
                <a:cubicBezTo>
                  <a:pt x="4248746" y="913647"/>
                  <a:pt x="4275163" y="908624"/>
                  <a:pt x="4297487" y="898578"/>
                </a:cubicBezTo>
                <a:cubicBezTo>
                  <a:pt x="4319812" y="888532"/>
                  <a:pt x="4337175" y="874269"/>
                  <a:pt x="4349578" y="855790"/>
                </a:cubicBezTo>
                <a:cubicBezTo>
                  <a:pt x="4361979" y="837310"/>
                  <a:pt x="4368553" y="815296"/>
                  <a:pt x="4369297" y="789747"/>
                </a:cubicBezTo>
                <a:lnTo>
                  <a:pt x="4307905" y="789747"/>
                </a:lnTo>
                <a:cubicBezTo>
                  <a:pt x="4307161" y="814304"/>
                  <a:pt x="4298975" y="833093"/>
                  <a:pt x="4283348" y="846116"/>
                </a:cubicBezTo>
                <a:cubicBezTo>
                  <a:pt x="4267722" y="859138"/>
                  <a:pt x="4246018" y="865649"/>
                  <a:pt x="4218237" y="865649"/>
                </a:cubicBezTo>
                <a:cubicBezTo>
                  <a:pt x="4192192" y="865649"/>
                  <a:pt x="4171232" y="859696"/>
                  <a:pt x="4155357" y="847790"/>
                </a:cubicBezTo>
                <a:cubicBezTo>
                  <a:pt x="4139482" y="835884"/>
                  <a:pt x="4127886" y="820071"/>
                  <a:pt x="4120568" y="800351"/>
                </a:cubicBezTo>
                <a:cubicBezTo>
                  <a:pt x="4113251" y="780631"/>
                  <a:pt x="4109468" y="758989"/>
                  <a:pt x="4109220" y="735425"/>
                </a:cubicBezTo>
                <a:lnTo>
                  <a:pt x="4367437" y="735425"/>
                </a:lnTo>
                <a:cubicBezTo>
                  <a:pt x="4367932" y="733192"/>
                  <a:pt x="4368304" y="729534"/>
                  <a:pt x="4368553" y="724449"/>
                </a:cubicBezTo>
                <a:cubicBezTo>
                  <a:pt x="4368801" y="719364"/>
                  <a:pt x="4368924" y="714961"/>
                  <a:pt x="4368924" y="711240"/>
                </a:cubicBezTo>
                <a:cubicBezTo>
                  <a:pt x="4368924" y="655430"/>
                  <a:pt x="4354910" y="612642"/>
                  <a:pt x="4326881" y="582876"/>
                </a:cubicBezTo>
                <a:cubicBezTo>
                  <a:pt x="4298851" y="553110"/>
                  <a:pt x="4260156" y="538228"/>
                  <a:pt x="4210795" y="538228"/>
                </a:cubicBezTo>
                <a:close/>
                <a:moveTo>
                  <a:pt x="3820345" y="538228"/>
                </a:moveTo>
                <a:cubicBezTo>
                  <a:pt x="3800997" y="538228"/>
                  <a:pt x="3783013" y="540274"/>
                  <a:pt x="3766395" y="544367"/>
                </a:cubicBezTo>
                <a:cubicBezTo>
                  <a:pt x="3749775" y="548459"/>
                  <a:pt x="3735327" y="554599"/>
                  <a:pt x="3723048" y="562784"/>
                </a:cubicBezTo>
                <a:cubicBezTo>
                  <a:pt x="3710770" y="570970"/>
                  <a:pt x="3701220" y="581202"/>
                  <a:pt x="3694399" y="593480"/>
                </a:cubicBezTo>
                <a:cubicBezTo>
                  <a:pt x="3687578" y="605758"/>
                  <a:pt x="3684167" y="619959"/>
                  <a:pt x="3684167" y="636082"/>
                </a:cubicBezTo>
                <a:cubicBezTo>
                  <a:pt x="3684167" y="656670"/>
                  <a:pt x="3689004" y="673723"/>
                  <a:pt x="3698678" y="687242"/>
                </a:cubicBezTo>
                <a:cubicBezTo>
                  <a:pt x="3708352" y="700760"/>
                  <a:pt x="3722862" y="711922"/>
                  <a:pt x="3742210" y="720728"/>
                </a:cubicBezTo>
                <a:cubicBezTo>
                  <a:pt x="3761558" y="729534"/>
                  <a:pt x="3785370" y="737285"/>
                  <a:pt x="3813647" y="743982"/>
                </a:cubicBezTo>
                <a:cubicBezTo>
                  <a:pt x="3848374" y="752168"/>
                  <a:pt x="3872620" y="760602"/>
                  <a:pt x="3886387" y="769283"/>
                </a:cubicBezTo>
                <a:cubicBezTo>
                  <a:pt x="3900154" y="777965"/>
                  <a:pt x="3907037" y="791235"/>
                  <a:pt x="3907037" y="809095"/>
                </a:cubicBezTo>
                <a:cubicBezTo>
                  <a:pt x="3907037" y="829931"/>
                  <a:pt x="3899409" y="844875"/>
                  <a:pt x="3884155" y="853929"/>
                </a:cubicBezTo>
                <a:cubicBezTo>
                  <a:pt x="3868900" y="862983"/>
                  <a:pt x="3849491" y="867510"/>
                  <a:pt x="3825926" y="867510"/>
                </a:cubicBezTo>
                <a:cubicBezTo>
                  <a:pt x="3799633" y="867510"/>
                  <a:pt x="3777743" y="861743"/>
                  <a:pt x="3760255" y="850209"/>
                </a:cubicBezTo>
                <a:cubicBezTo>
                  <a:pt x="3742768" y="838674"/>
                  <a:pt x="3734024" y="818769"/>
                  <a:pt x="3734024" y="790491"/>
                </a:cubicBezTo>
                <a:lnTo>
                  <a:pt x="3674121" y="790491"/>
                </a:lnTo>
                <a:cubicBezTo>
                  <a:pt x="3674121" y="812815"/>
                  <a:pt x="3678028" y="831853"/>
                  <a:pt x="3685841" y="847604"/>
                </a:cubicBezTo>
                <a:cubicBezTo>
                  <a:pt x="3693655" y="863355"/>
                  <a:pt x="3704506" y="876067"/>
                  <a:pt x="3718397" y="885741"/>
                </a:cubicBezTo>
                <a:cubicBezTo>
                  <a:pt x="3732288" y="895415"/>
                  <a:pt x="3748349" y="902484"/>
                  <a:pt x="3766581" y="906949"/>
                </a:cubicBezTo>
                <a:cubicBezTo>
                  <a:pt x="3784812" y="911414"/>
                  <a:pt x="3804098" y="913647"/>
                  <a:pt x="3824437" y="913647"/>
                </a:cubicBezTo>
                <a:cubicBezTo>
                  <a:pt x="3844777" y="913647"/>
                  <a:pt x="3863691" y="911538"/>
                  <a:pt x="3881178" y="907321"/>
                </a:cubicBezTo>
                <a:cubicBezTo>
                  <a:pt x="3898666" y="903104"/>
                  <a:pt x="3913920" y="896593"/>
                  <a:pt x="3926943" y="887788"/>
                </a:cubicBezTo>
                <a:cubicBezTo>
                  <a:pt x="3939965" y="878982"/>
                  <a:pt x="3950136" y="867696"/>
                  <a:pt x="3957453" y="853929"/>
                </a:cubicBezTo>
                <a:cubicBezTo>
                  <a:pt x="3964770" y="840163"/>
                  <a:pt x="3968429" y="823854"/>
                  <a:pt x="3968429" y="805002"/>
                </a:cubicBezTo>
                <a:cubicBezTo>
                  <a:pt x="3968429" y="783174"/>
                  <a:pt x="3963778" y="765252"/>
                  <a:pt x="3954476" y="751238"/>
                </a:cubicBezTo>
                <a:cubicBezTo>
                  <a:pt x="3945174" y="737223"/>
                  <a:pt x="3931346" y="725751"/>
                  <a:pt x="3912990" y="716821"/>
                </a:cubicBezTo>
                <a:cubicBezTo>
                  <a:pt x="3894635" y="707892"/>
                  <a:pt x="3871938" y="700202"/>
                  <a:pt x="3844901" y="693753"/>
                </a:cubicBezTo>
                <a:cubicBezTo>
                  <a:pt x="3820097" y="687800"/>
                  <a:pt x="3800377" y="682157"/>
                  <a:pt x="3785742" y="676824"/>
                </a:cubicBezTo>
                <a:cubicBezTo>
                  <a:pt x="3771107" y="671491"/>
                  <a:pt x="3760690" y="665476"/>
                  <a:pt x="3754488" y="658778"/>
                </a:cubicBezTo>
                <a:cubicBezTo>
                  <a:pt x="3748287" y="652081"/>
                  <a:pt x="3745186" y="643896"/>
                  <a:pt x="3745186" y="634222"/>
                </a:cubicBezTo>
                <a:cubicBezTo>
                  <a:pt x="3745186" y="617355"/>
                  <a:pt x="3752131" y="604952"/>
                  <a:pt x="3766022" y="597015"/>
                </a:cubicBezTo>
                <a:cubicBezTo>
                  <a:pt x="3779913" y="589077"/>
                  <a:pt x="3798021" y="585108"/>
                  <a:pt x="3820345" y="585108"/>
                </a:cubicBezTo>
                <a:cubicBezTo>
                  <a:pt x="3842421" y="585108"/>
                  <a:pt x="3861148" y="590441"/>
                  <a:pt x="3876527" y="601107"/>
                </a:cubicBezTo>
                <a:cubicBezTo>
                  <a:pt x="3891906" y="611773"/>
                  <a:pt x="3899596" y="630005"/>
                  <a:pt x="3899596" y="655802"/>
                </a:cubicBezTo>
                <a:lnTo>
                  <a:pt x="3959871" y="655802"/>
                </a:lnTo>
                <a:cubicBezTo>
                  <a:pt x="3959871" y="634966"/>
                  <a:pt x="3956151" y="617106"/>
                  <a:pt x="3948709" y="602224"/>
                </a:cubicBezTo>
                <a:cubicBezTo>
                  <a:pt x="3941268" y="587341"/>
                  <a:pt x="3931160" y="575187"/>
                  <a:pt x="3918385" y="565761"/>
                </a:cubicBezTo>
                <a:cubicBezTo>
                  <a:pt x="3905610" y="556335"/>
                  <a:pt x="3890852" y="549390"/>
                  <a:pt x="3874109" y="544925"/>
                </a:cubicBezTo>
                <a:cubicBezTo>
                  <a:pt x="3857366" y="540460"/>
                  <a:pt x="3839445" y="538228"/>
                  <a:pt x="3820345" y="538228"/>
                </a:cubicBezTo>
                <a:close/>
                <a:moveTo>
                  <a:pt x="2848720" y="538228"/>
                </a:moveTo>
                <a:cubicBezTo>
                  <a:pt x="2811513" y="538228"/>
                  <a:pt x="2780817" y="546165"/>
                  <a:pt x="2756633" y="562040"/>
                </a:cubicBezTo>
                <a:cubicBezTo>
                  <a:pt x="2732448" y="577915"/>
                  <a:pt x="2714465" y="599929"/>
                  <a:pt x="2702683" y="628083"/>
                </a:cubicBezTo>
                <a:cubicBezTo>
                  <a:pt x="2690901" y="656236"/>
                  <a:pt x="2685009" y="688792"/>
                  <a:pt x="2685009" y="725751"/>
                </a:cubicBezTo>
                <a:cubicBezTo>
                  <a:pt x="2685009" y="761222"/>
                  <a:pt x="2691086" y="793158"/>
                  <a:pt x="2703241" y="821559"/>
                </a:cubicBezTo>
                <a:cubicBezTo>
                  <a:pt x="2715395" y="849960"/>
                  <a:pt x="2734061" y="872409"/>
                  <a:pt x="2759238" y="888904"/>
                </a:cubicBezTo>
                <a:cubicBezTo>
                  <a:pt x="2784414" y="905399"/>
                  <a:pt x="2816722" y="913647"/>
                  <a:pt x="2856161" y="913647"/>
                </a:cubicBezTo>
                <a:cubicBezTo>
                  <a:pt x="2886671" y="913647"/>
                  <a:pt x="2913088" y="908624"/>
                  <a:pt x="2935413" y="898578"/>
                </a:cubicBezTo>
                <a:cubicBezTo>
                  <a:pt x="2957737" y="888532"/>
                  <a:pt x="2975100" y="874269"/>
                  <a:pt x="2987503" y="855790"/>
                </a:cubicBezTo>
                <a:cubicBezTo>
                  <a:pt x="2999904" y="837310"/>
                  <a:pt x="3006478" y="815296"/>
                  <a:pt x="3007222" y="789747"/>
                </a:cubicBezTo>
                <a:lnTo>
                  <a:pt x="2945831" y="789747"/>
                </a:lnTo>
                <a:cubicBezTo>
                  <a:pt x="2945087" y="814304"/>
                  <a:pt x="2936901" y="833093"/>
                  <a:pt x="2921274" y="846116"/>
                </a:cubicBezTo>
                <a:cubicBezTo>
                  <a:pt x="2905647" y="859138"/>
                  <a:pt x="2883943" y="865649"/>
                  <a:pt x="2856161" y="865649"/>
                </a:cubicBezTo>
                <a:cubicBezTo>
                  <a:pt x="2830117" y="865649"/>
                  <a:pt x="2809157" y="859696"/>
                  <a:pt x="2793282" y="847790"/>
                </a:cubicBezTo>
                <a:cubicBezTo>
                  <a:pt x="2777407" y="835884"/>
                  <a:pt x="2765811" y="820071"/>
                  <a:pt x="2758493" y="800351"/>
                </a:cubicBezTo>
                <a:cubicBezTo>
                  <a:pt x="2751176" y="780631"/>
                  <a:pt x="2747393" y="758989"/>
                  <a:pt x="2747145" y="735425"/>
                </a:cubicBezTo>
                <a:lnTo>
                  <a:pt x="3005361" y="735425"/>
                </a:lnTo>
                <a:cubicBezTo>
                  <a:pt x="3005858" y="733192"/>
                  <a:pt x="3006230" y="729534"/>
                  <a:pt x="3006478" y="724449"/>
                </a:cubicBezTo>
                <a:cubicBezTo>
                  <a:pt x="3006726" y="719364"/>
                  <a:pt x="3006850" y="714961"/>
                  <a:pt x="3006850" y="711240"/>
                </a:cubicBezTo>
                <a:cubicBezTo>
                  <a:pt x="3006850" y="655430"/>
                  <a:pt x="2992835" y="612642"/>
                  <a:pt x="2964806" y="582876"/>
                </a:cubicBezTo>
                <a:cubicBezTo>
                  <a:pt x="2936777" y="553110"/>
                  <a:pt x="2898082" y="538228"/>
                  <a:pt x="2848720" y="538228"/>
                </a:cubicBezTo>
                <a:close/>
                <a:moveTo>
                  <a:pt x="1962895" y="538228"/>
                </a:moveTo>
                <a:cubicBezTo>
                  <a:pt x="1925688" y="538228"/>
                  <a:pt x="1894992" y="546165"/>
                  <a:pt x="1870808" y="562040"/>
                </a:cubicBezTo>
                <a:cubicBezTo>
                  <a:pt x="1846623" y="577915"/>
                  <a:pt x="1828640" y="599929"/>
                  <a:pt x="1816857" y="628083"/>
                </a:cubicBezTo>
                <a:cubicBezTo>
                  <a:pt x="1805075" y="656236"/>
                  <a:pt x="1799184" y="688792"/>
                  <a:pt x="1799184" y="725751"/>
                </a:cubicBezTo>
                <a:cubicBezTo>
                  <a:pt x="1799184" y="761222"/>
                  <a:pt x="1805261" y="793158"/>
                  <a:pt x="1817415" y="821559"/>
                </a:cubicBezTo>
                <a:cubicBezTo>
                  <a:pt x="1829570" y="849960"/>
                  <a:pt x="1848235" y="872409"/>
                  <a:pt x="1873412" y="888904"/>
                </a:cubicBezTo>
                <a:cubicBezTo>
                  <a:pt x="1898589" y="905399"/>
                  <a:pt x="1930897" y="913647"/>
                  <a:pt x="1970336" y="913647"/>
                </a:cubicBezTo>
                <a:cubicBezTo>
                  <a:pt x="2000846" y="913647"/>
                  <a:pt x="2027263" y="908624"/>
                  <a:pt x="2049587" y="898578"/>
                </a:cubicBezTo>
                <a:cubicBezTo>
                  <a:pt x="2071912" y="888532"/>
                  <a:pt x="2089275" y="874269"/>
                  <a:pt x="2101678" y="855790"/>
                </a:cubicBezTo>
                <a:cubicBezTo>
                  <a:pt x="2114080" y="837310"/>
                  <a:pt x="2120653" y="815296"/>
                  <a:pt x="2121397" y="789747"/>
                </a:cubicBezTo>
                <a:lnTo>
                  <a:pt x="2060005" y="789747"/>
                </a:lnTo>
                <a:cubicBezTo>
                  <a:pt x="2059261" y="814304"/>
                  <a:pt x="2051076" y="833093"/>
                  <a:pt x="2035449" y="846116"/>
                </a:cubicBezTo>
                <a:cubicBezTo>
                  <a:pt x="2019822" y="859138"/>
                  <a:pt x="1998118" y="865649"/>
                  <a:pt x="1970336" y="865649"/>
                </a:cubicBezTo>
                <a:cubicBezTo>
                  <a:pt x="1944292" y="865649"/>
                  <a:pt x="1923332" y="859696"/>
                  <a:pt x="1907457" y="847790"/>
                </a:cubicBezTo>
                <a:cubicBezTo>
                  <a:pt x="1891582" y="835884"/>
                  <a:pt x="1879985" y="820071"/>
                  <a:pt x="1872668" y="800351"/>
                </a:cubicBezTo>
                <a:cubicBezTo>
                  <a:pt x="1865351" y="780631"/>
                  <a:pt x="1861568" y="758989"/>
                  <a:pt x="1861320" y="735425"/>
                </a:cubicBezTo>
                <a:lnTo>
                  <a:pt x="2119537" y="735425"/>
                </a:lnTo>
                <a:cubicBezTo>
                  <a:pt x="2120033" y="733192"/>
                  <a:pt x="2120405" y="729534"/>
                  <a:pt x="2120653" y="724449"/>
                </a:cubicBezTo>
                <a:cubicBezTo>
                  <a:pt x="2120901" y="719364"/>
                  <a:pt x="2121025" y="714961"/>
                  <a:pt x="2121025" y="711240"/>
                </a:cubicBezTo>
                <a:cubicBezTo>
                  <a:pt x="2121025" y="655430"/>
                  <a:pt x="2107010" y="612642"/>
                  <a:pt x="2078981" y="582876"/>
                </a:cubicBezTo>
                <a:cubicBezTo>
                  <a:pt x="2050952" y="553110"/>
                  <a:pt x="2012256" y="538228"/>
                  <a:pt x="1962895" y="538228"/>
                </a:cubicBezTo>
                <a:close/>
                <a:moveTo>
                  <a:pt x="8911828" y="537483"/>
                </a:moveTo>
                <a:cubicBezTo>
                  <a:pt x="8876358" y="537483"/>
                  <a:pt x="8845972" y="545049"/>
                  <a:pt x="8820671" y="560180"/>
                </a:cubicBezTo>
                <a:cubicBezTo>
                  <a:pt x="8795370" y="575311"/>
                  <a:pt x="8776085" y="596953"/>
                  <a:pt x="8762814" y="625106"/>
                </a:cubicBezTo>
                <a:cubicBezTo>
                  <a:pt x="8749543" y="653259"/>
                  <a:pt x="8742909" y="687056"/>
                  <a:pt x="8742909" y="726495"/>
                </a:cubicBezTo>
                <a:cubicBezTo>
                  <a:pt x="8742909" y="764942"/>
                  <a:pt x="8749543" y="798119"/>
                  <a:pt x="8762814" y="826024"/>
                </a:cubicBezTo>
                <a:cubicBezTo>
                  <a:pt x="8776085" y="853929"/>
                  <a:pt x="8795370" y="875385"/>
                  <a:pt x="8820671" y="890392"/>
                </a:cubicBezTo>
                <a:cubicBezTo>
                  <a:pt x="8845972" y="905399"/>
                  <a:pt x="8876358" y="912902"/>
                  <a:pt x="8911828" y="912902"/>
                </a:cubicBezTo>
                <a:cubicBezTo>
                  <a:pt x="8948043" y="912902"/>
                  <a:pt x="8978987" y="905399"/>
                  <a:pt x="9004660" y="890392"/>
                </a:cubicBezTo>
                <a:cubicBezTo>
                  <a:pt x="9030333" y="875385"/>
                  <a:pt x="9050053" y="853929"/>
                  <a:pt x="9063819" y="826024"/>
                </a:cubicBezTo>
                <a:cubicBezTo>
                  <a:pt x="9077586" y="798119"/>
                  <a:pt x="9084469" y="764942"/>
                  <a:pt x="9084469" y="726495"/>
                </a:cubicBezTo>
                <a:cubicBezTo>
                  <a:pt x="9084469" y="687056"/>
                  <a:pt x="9077586" y="653259"/>
                  <a:pt x="9063819" y="625106"/>
                </a:cubicBezTo>
                <a:cubicBezTo>
                  <a:pt x="9050053" y="596953"/>
                  <a:pt x="9030333" y="575311"/>
                  <a:pt x="9004660" y="560180"/>
                </a:cubicBezTo>
                <a:cubicBezTo>
                  <a:pt x="8978987" y="545049"/>
                  <a:pt x="8948043" y="537483"/>
                  <a:pt x="8911828" y="537483"/>
                </a:cubicBezTo>
                <a:close/>
                <a:moveTo>
                  <a:pt x="10357173" y="461581"/>
                </a:moveTo>
                <a:lnTo>
                  <a:pt x="10357173" y="544553"/>
                </a:lnTo>
                <a:lnTo>
                  <a:pt x="10296525" y="544553"/>
                </a:lnTo>
                <a:lnTo>
                  <a:pt x="10296525" y="594782"/>
                </a:lnTo>
                <a:lnTo>
                  <a:pt x="10357173" y="594782"/>
                </a:lnTo>
                <a:lnTo>
                  <a:pt x="10357173" y="789747"/>
                </a:lnTo>
                <a:cubicBezTo>
                  <a:pt x="10357173" y="814304"/>
                  <a:pt x="10360088" y="835326"/>
                  <a:pt x="10365916" y="852813"/>
                </a:cubicBezTo>
                <a:cubicBezTo>
                  <a:pt x="10371745" y="870300"/>
                  <a:pt x="10382473" y="883695"/>
                  <a:pt x="10398100" y="892997"/>
                </a:cubicBezTo>
                <a:cubicBezTo>
                  <a:pt x="10413727" y="902298"/>
                  <a:pt x="10436176" y="906949"/>
                  <a:pt x="10465445" y="906949"/>
                </a:cubicBezTo>
                <a:lnTo>
                  <a:pt x="10508977" y="906949"/>
                </a:lnTo>
                <a:lnTo>
                  <a:pt x="10508977" y="856720"/>
                </a:lnTo>
                <a:lnTo>
                  <a:pt x="10469538" y="856720"/>
                </a:lnTo>
                <a:cubicBezTo>
                  <a:pt x="10447461" y="856720"/>
                  <a:pt x="10433509" y="850705"/>
                  <a:pt x="10427680" y="838674"/>
                </a:cubicBezTo>
                <a:cubicBezTo>
                  <a:pt x="10421850" y="826644"/>
                  <a:pt x="10418936" y="809343"/>
                  <a:pt x="10418936" y="786771"/>
                </a:cubicBezTo>
                <a:lnTo>
                  <a:pt x="10418936" y="594782"/>
                </a:lnTo>
                <a:lnTo>
                  <a:pt x="10508233" y="594782"/>
                </a:lnTo>
                <a:lnTo>
                  <a:pt x="10508233" y="544553"/>
                </a:lnTo>
                <a:lnTo>
                  <a:pt x="10418936" y="544553"/>
                </a:lnTo>
                <a:lnTo>
                  <a:pt x="10418936" y="461581"/>
                </a:lnTo>
                <a:close/>
                <a:moveTo>
                  <a:pt x="9195123" y="461581"/>
                </a:moveTo>
                <a:lnTo>
                  <a:pt x="9195123" y="544553"/>
                </a:lnTo>
                <a:lnTo>
                  <a:pt x="9134475" y="544553"/>
                </a:lnTo>
                <a:lnTo>
                  <a:pt x="9134475" y="594782"/>
                </a:lnTo>
                <a:lnTo>
                  <a:pt x="9195123" y="594782"/>
                </a:lnTo>
                <a:lnTo>
                  <a:pt x="9195123" y="789747"/>
                </a:lnTo>
                <a:cubicBezTo>
                  <a:pt x="9195123" y="814304"/>
                  <a:pt x="9198037" y="835326"/>
                  <a:pt x="9203866" y="852813"/>
                </a:cubicBezTo>
                <a:cubicBezTo>
                  <a:pt x="9209696" y="870300"/>
                  <a:pt x="9220423" y="883695"/>
                  <a:pt x="9236050" y="892997"/>
                </a:cubicBezTo>
                <a:cubicBezTo>
                  <a:pt x="9251677" y="902298"/>
                  <a:pt x="9274125" y="906949"/>
                  <a:pt x="9303395" y="906949"/>
                </a:cubicBezTo>
                <a:lnTo>
                  <a:pt x="9346927" y="906949"/>
                </a:lnTo>
                <a:lnTo>
                  <a:pt x="9346927" y="856720"/>
                </a:lnTo>
                <a:lnTo>
                  <a:pt x="9307488" y="856720"/>
                </a:lnTo>
                <a:cubicBezTo>
                  <a:pt x="9285412" y="856720"/>
                  <a:pt x="9271459" y="850705"/>
                  <a:pt x="9265630" y="838674"/>
                </a:cubicBezTo>
                <a:cubicBezTo>
                  <a:pt x="9259801" y="826644"/>
                  <a:pt x="9256886" y="809343"/>
                  <a:pt x="9256886" y="786771"/>
                </a:cubicBezTo>
                <a:lnTo>
                  <a:pt x="9256886" y="594782"/>
                </a:lnTo>
                <a:lnTo>
                  <a:pt x="9346183" y="594782"/>
                </a:lnTo>
                <a:lnTo>
                  <a:pt x="9346183" y="544553"/>
                </a:lnTo>
                <a:lnTo>
                  <a:pt x="9256886" y="544553"/>
                </a:lnTo>
                <a:lnTo>
                  <a:pt x="9256886" y="461581"/>
                </a:lnTo>
                <a:close/>
                <a:moveTo>
                  <a:pt x="10592172" y="406143"/>
                </a:moveTo>
                <a:lnTo>
                  <a:pt x="10592172" y="906949"/>
                </a:lnTo>
                <a:lnTo>
                  <a:pt x="10654308" y="906949"/>
                </a:lnTo>
                <a:lnTo>
                  <a:pt x="10654308" y="650221"/>
                </a:lnTo>
                <a:cubicBezTo>
                  <a:pt x="10665470" y="635586"/>
                  <a:pt x="10680229" y="622129"/>
                  <a:pt x="10698584" y="609851"/>
                </a:cubicBezTo>
                <a:cubicBezTo>
                  <a:pt x="10716940" y="597573"/>
                  <a:pt x="10739637" y="591434"/>
                  <a:pt x="10766673" y="591434"/>
                </a:cubicBezTo>
                <a:cubicBezTo>
                  <a:pt x="10784780" y="591434"/>
                  <a:pt x="10798671" y="595340"/>
                  <a:pt x="10808345" y="603154"/>
                </a:cubicBezTo>
                <a:cubicBezTo>
                  <a:pt x="10818019" y="610967"/>
                  <a:pt x="10824655" y="621695"/>
                  <a:pt x="10828251" y="635338"/>
                </a:cubicBezTo>
                <a:cubicBezTo>
                  <a:pt x="10831847" y="648981"/>
                  <a:pt x="10833646" y="664483"/>
                  <a:pt x="10833646" y="681847"/>
                </a:cubicBezTo>
                <a:lnTo>
                  <a:pt x="10833646" y="906949"/>
                </a:lnTo>
                <a:lnTo>
                  <a:pt x="10895782" y="906949"/>
                </a:lnTo>
                <a:lnTo>
                  <a:pt x="10895782" y="673289"/>
                </a:lnTo>
                <a:cubicBezTo>
                  <a:pt x="10895782" y="630625"/>
                  <a:pt x="10886914" y="597635"/>
                  <a:pt x="10869179" y="574318"/>
                </a:cubicBezTo>
                <a:cubicBezTo>
                  <a:pt x="10851444" y="551002"/>
                  <a:pt x="10822236" y="539344"/>
                  <a:pt x="10781556" y="539344"/>
                </a:cubicBezTo>
                <a:cubicBezTo>
                  <a:pt x="10749310" y="539344"/>
                  <a:pt x="10722769" y="545855"/>
                  <a:pt x="10701933" y="558877"/>
                </a:cubicBezTo>
                <a:cubicBezTo>
                  <a:pt x="10681097" y="571900"/>
                  <a:pt x="10665098" y="585729"/>
                  <a:pt x="10653936" y="600363"/>
                </a:cubicBezTo>
                <a:lnTo>
                  <a:pt x="10653936" y="406143"/>
                </a:lnTo>
                <a:close/>
                <a:moveTo>
                  <a:pt x="4713164" y="406143"/>
                </a:moveTo>
                <a:lnTo>
                  <a:pt x="4713164" y="601107"/>
                </a:lnTo>
                <a:cubicBezTo>
                  <a:pt x="4701506" y="581760"/>
                  <a:pt x="4686127" y="566443"/>
                  <a:pt x="4667027" y="555157"/>
                </a:cubicBezTo>
                <a:cubicBezTo>
                  <a:pt x="4647928" y="543871"/>
                  <a:pt x="4625479" y="538228"/>
                  <a:pt x="4599683" y="538228"/>
                </a:cubicBezTo>
                <a:cubicBezTo>
                  <a:pt x="4568677" y="538228"/>
                  <a:pt x="4541763" y="545235"/>
                  <a:pt x="4518943" y="559250"/>
                </a:cubicBezTo>
                <a:cubicBezTo>
                  <a:pt x="4496123" y="573264"/>
                  <a:pt x="4478450" y="594038"/>
                  <a:pt x="4465923" y="621571"/>
                </a:cubicBezTo>
                <a:cubicBezTo>
                  <a:pt x="4453397" y="649105"/>
                  <a:pt x="4447134" y="683459"/>
                  <a:pt x="4447134" y="724635"/>
                </a:cubicBezTo>
                <a:cubicBezTo>
                  <a:pt x="4447134" y="766059"/>
                  <a:pt x="4453025" y="800847"/>
                  <a:pt x="4464807" y="829001"/>
                </a:cubicBezTo>
                <a:cubicBezTo>
                  <a:pt x="4476589" y="857154"/>
                  <a:pt x="4493270" y="878300"/>
                  <a:pt x="4514851" y="892439"/>
                </a:cubicBezTo>
                <a:cubicBezTo>
                  <a:pt x="4536431" y="906577"/>
                  <a:pt x="4561980" y="913647"/>
                  <a:pt x="4591498" y="913647"/>
                </a:cubicBezTo>
                <a:cubicBezTo>
                  <a:pt x="4619030" y="913647"/>
                  <a:pt x="4642967" y="908127"/>
                  <a:pt x="4663307" y="897089"/>
                </a:cubicBezTo>
                <a:cubicBezTo>
                  <a:pt x="4683647" y="886051"/>
                  <a:pt x="4700266" y="871727"/>
                  <a:pt x="4713164" y="854115"/>
                </a:cubicBezTo>
                <a:lnTo>
                  <a:pt x="4716513" y="906949"/>
                </a:lnTo>
                <a:lnTo>
                  <a:pt x="4775300" y="906949"/>
                </a:lnTo>
                <a:lnTo>
                  <a:pt x="4775300" y="406143"/>
                </a:lnTo>
                <a:close/>
                <a:moveTo>
                  <a:pt x="2200127" y="406143"/>
                </a:moveTo>
                <a:lnTo>
                  <a:pt x="2200127" y="440745"/>
                </a:lnTo>
                <a:cubicBezTo>
                  <a:pt x="2200127" y="467286"/>
                  <a:pt x="2201119" y="491533"/>
                  <a:pt x="2203104" y="513485"/>
                </a:cubicBezTo>
                <a:cubicBezTo>
                  <a:pt x="2205088" y="535437"/>
                  <a:pt x="2207568" y="558195"/>
                  <a:pt x="2210545" y="581760"/>
                </a:cubicBezTo>
                <a:lnTo>
                  <a:pt x="2250729" y="581760"/>
                </a:lnTo>
                <a:cubicBezTo>
                  <a:pt x="2253457" y="557451"/>
                  <a:pt x="2255813" y="534631"/>
                  <a:pt x="2257798" y="513299"/>
                </a:cubicBezTo>
                <a:cubicBezTo>
                  <a:pt x="2259782" y="491967"/>
                  <a:pt x="2260775" y="467782"/>
                  <a:pt x="2260775" y="440745"/>
                </a:cubicBezTo>
                <a:lnTo>
                  <a:pt x="2260775" y="406143"/>
                </a:lnTo>
                <a:close/>
                <a:moveTo>
                  <a:pt x="1103264" y="406143"/>
                </a:moveTo>
                <a:lnTo>
                  <a:pt x="1249860" y="906949"/>
                </a:lnTo>
                <a:lnTo>
                  <a:pt x="1320925" y="906949"/>
                </a:lnTo>
                <a:lnTo>
                  <a:pt x="1442220" y="483533"/>
                </a:lnTo>
                <a:lnTo>
                  <a:pt x="1565375" y="906949"/>
                </a:lnTo>
                <a:lnTo>
                  <a:pt x="1635324" y="906949"/>
                </a:lnTo>
                <a:lnTo>
                  <a:pt x="1781548" y="406143"/>
                </a:lnTo>
                <a:lnTo>
                  <a:pt x="1714575" y="406143"/>
                </a:lnTo>
                <a:lnTo>
                  <a:pt x="1600722" y="823978"/>
                </a:lnTo>
                <a:lnTo>
                  <a:pt x="1480915" y="406143"/>
                </a:lnTo>
                <a:lnTo>
                  <a:pt x="1406129" y="406143"/>
                </a:lnTo>
                <a:lnTo>
                  <a:pt x="1286695" y="823978"/>
                </a:lnTo>
                <a:lnTo>
                  <a:pt x="1173585" y="406143"/>
                </a:lnTo>
                <a:close/>
                <a:moveTo>
                  <a:pt x="9613404" y="404282"/>
                </a:moveTo>
                <a:cubicBezTo>
                  <a:pt x="9601746" y="404282"/>
                  <a:pt x="9592382" y="407693"/>
                  <a:pt x="9585313" y="414514"/>
                </a:cubicBezTo>
                <a:cubicBezTo>
                  <a:pt x="9578244" y="421335"/>
                  <a:pt x="9574709" y="429955"/>
                  <a:pt x="9574709" y="440373"/>
                </a:cubicBezTo>
                <a:cubicBezTo>
                  <a:pt x="9574709" y="450791"/>
                  <a:pt x="9578244" y="459411"/>
                  <a:pt x="9585313" y="466232"/>
                </a:cubicBezTo>
                <a:cubicBezTo>
                  <a:pt x="9592382" y="473053"/>
                  <a:pt x="9601746" y="476464"/>
                  <a:pt x="9613404" y="476464"/>
                </a:cubicBezTo>
                <a:cubicBezTo>
                  <a:pt x="9625062" y="476464"/>
                  <a:pt x="9634488" y="473053"/>
                  <a:pt x="9641682" y="466232"/>
                </a:cubicBezTo>
                <a:cubicBezTo>
                  <a:pt x="9648875" y="459411"/>
                  <a:pt x="9652472" y="450791"/>
                  <a:pt x="9652472" y="440373"/>
                </a:cubicBezTo>
                <a:cubicBezTo>
                  <a:pt x="9652472" y="429955"/>
                  <a:pt x="9648875" y="421335"/>
                  <a:pt x="9641682" y="414514"/>
                </a:cubicBezTo>
                <a:cubicBezTo>
                  <a:pt x="9634488" y="407693"/>
                  <a:pt x="9625063" y="404282"/>
                  <a:pt x="9613404" y="404282"/>
                </a:cubicBezTo>
                <a:close/>
                <a:moveTo>
                  <a:pt x="0" y="0"/>
                </a:moveTo>
                <a:lnTo>
                  <a:pt x="12192000" y="0"/>
                </a:lnTo>
                <a:lnTo>
                  <a:pt x="12192000" y="2172691"/>
                </a:lnTo>
                <a:lnTo>
                  <a:pt x="0" y="2172691"/>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3173461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27BD9-628F-9FD8-EC3E-4C877644BC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65C8BC-C41D-91C7-2ED0-A2F2E7B04F4E}"/>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999D5593-ACB6-8C92-ECE2-AF35A111E674}"/>
              </a:ext>
            </a:extLst>
          </p:cNvPr>
          <p:cNvSpPr>
            <a:spLocks noGrp="1"/>
          </p:cNvSpPr>
          <p:nvPr>
            <p:ph type="subTitle" idx="1"/>
          </p:nvPr>
        </p:nvSpPr>
        <p:spPr/>
        <p:txBody>
          <a:bodyPr/>
          <a:lstStyle/>
          <a:p>
            <a:endParaRPr lang="en-US" dirty="0"/>
          </a:p>
        </p:txBody>
      </p:sp>
      <p:pic>
        <p:nvPicPr>
          <p:cNvPr id="16" name="Picture 15" descr="A sand dunes in the desert&#10;&#10;AI-generated content may be incorrect.">
            <a:extLst>
              <a:ext uri="{FF2B5EF4-FFF2-40B4-BE49-F238E27FC236}">
                <a16:creationId xmlns:a16="http://schemas.microsoft.com/office/drawing/2014/main" id="{D5865B2D-79C1-3D43-0116-48BEE51BD8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Freeform: Shape 3">
            <a:extLst>
              <a:ext uri="{FF2B5EF4-FFF2-40B4-BE49-F238E27FC236}">
                <a16:creationId xmlns:a16="http://schemas.microsoft.com/office/drawing/2014/main" id="{7A461D37-CC06-5E27-E4B9-64FA4DA29F2E}"/>
              </a:ext>
            </a:extLst>
          </p:cNvPr>
          <p:cNvSpPr/>
          <p:nvPr/>
        </p:nvSpPr>
        <p:spPr>
          <a:xfrm>
            <a:off x="-2" y="6897345"/>
            <a:ext cx="12192000" cy="2387599"/>
          </a:xfrm>
          <a:custGeom>
            <a:avLst/>
            <a:gdLst/>
            <a:ahLst/>
            <a:cxnLst/>
            <a:rect l="l" t="t" r="r" b="b"/>
            <a:pathLst>
              <a:path w="12192000" h="2387599">
                <a:moveTo>
                  <a:pt x="7525216" y="2002860"/>
                </a:moveTo>
                <a:cubicBezTo>
                  <a:pt x="7516014" y="2002860"/>
                  <a:pt x="7508372" y="2005777"/>
                  <a:pt x="7502292" y="2011611"/>
                </a:cubicBezTo>
                <a:cubicBezTo>
                  <a:pt x="7496212" y="2017444"/>
                  <a:pt x="7493172" y="2024880"/>
                  <a:pt x="7493172" y="2033918"/>
                </a:cubicBezTo>
                <a:cubicBezTo>
                  <a:pt x="7493172" y="2042628"/>
                  <a:pt x="7496212" y="2049982"/>
                  <a:pt x="7502292" y="2055980"/>
                </a:cubicBezTo>
                <a:cubicBezTo>
                  <a:pt x="7508372" y="2061978"/>
                  <a:pt x="7516014" y="2064977"/>
                  <a:pt x="7525216" y="2064977"/>
                </a:cubicBezTo>
                <a:cubicBezTo>
                  <a:pt x="7534255" y="2064977"/>
                  <a:pt x="7541731" y="2061978"/>
                  <a:pt x="7547647" y="2055980"/>
                </a:cubicBezTo>
                <a:cubicBezTo>
                  <a:pt x="7553563" y="2049982"/>
                  <a:pt x="7556521" y="2042628"/>
                  <a:pt x="7556521" y="2033918"/>
                </a:cubicBezTo>
                <a:cubicBezTo>
                  <a:pt x="7556521" y="2024880"/>
                  <a:pt x="7553563" y="2017444"/>
                  <a:pt x="7547647" y="2011611"/>
                </a:cubicBezTo>
                <a:cubicBezTo>
                  <a:pt x="7541731" y="2005777"/>
                  <a:pt x="7534255" y="2002860"/>
                  <a:pt x="7525216" y="2002860"/>
                </a:cubicBezTo>
                <a:close/>
                <a:moveTo>
                  <a:pt x="6766249" y="1945673"/>
                </a:moveTo>
                <a:lnTo>
                  <a:pt x="6766249" y="1994479"/>
                </a:lnTo>
                <a:cubicBezTo>
                  <a:pt x="6757375" y="2006311"/>
                  <a:pt x="6746364" y="2016089"/>
                  <a:pt x="6733218" y="2023812"/>
                </a:cubicBezTo>
                <a:cubicBezTo>
                  <a:pt x="6720072" y="2031536"/>
                  <a:pt x="6705282" y="2035397"/>
                  <a:pt x="6688849" y="2035397"/>
                </a:cubicBezTo>
                <a:cubicBezTo>
                  <a:pt x="6674059" y="2035397"/>
                  <a:pt x="6662843" y="2031823"/>
                  <a:pt x="6655202" y="2024675"/>
                </a:cubicBezTo>
                <a:cubicBezTo>
                  <a:pt x="6647560" y="2017526"/>
                  <a:pt x="6643740" y="2007954"/>
                  <a:pt x="6643740" y="1995958"/>
                </a:cubicBezTo>
                <a:cubicBezTo>
                  <a:pt x="6643740" y="1978375"/>
                  <a:pt x="6653230" y="1965721"/>
                  <a:pt x="6672210" y="1957997"/>
                </a:cubicBezTo>
                <a:cubicBezTo>
                  <a:pt x="6691190" y="1950274"/>
                  <a:pt x="6722537" y="1946166"/>
                  <a:pt x="6766249" y="1945673"/>
                </a:cubicBezTo>
                <a:close/>
                <a:moveTo>
                  <a:pt x="4889824" y="1945673"/>
                </a:moveTo>
                <a:lnTo>
                  <a:pt x="4889824" y="1994479"/>
                </a:lnTo>
                <a:cubicBezTo>
                  <a:pt x="4880950" y="2006311"/>
                  <a:pt x="4869939" y="2016089"/>
                  <a:pt x="4856793" y="2023812"/>
                </a:cubicBezTo>
                <a:cubicBezTo>
                  <a:pt x="4843647" y="2031536"/>
                  <a:pt x="4828857" y="2035397"/>
                  <a:pt x="4812424" y="2035397"/>
                </a:cubicBezTo>
                <a:cubicBezTo>
                  <a:pt x="4797634" y="2035397"/>
                  <a:pt x="4786418" y="2031823"/>
                  <a:pt x="4778777" y="2024675"/>
                </a:cubicBezTo>
                <a:cubicBezTo>
                  <a:pt x="4771135" y="2017526"/>
                  <a:pt x="4767315" y="2007954"/>
                  <a:pt x="4767315" y="1995958"/>
                </a:cubicBezTo>
                <a:cubicBezTo>
                  <a:pt x="4767315" y="1978375"/>
                  <a:pt x="4776805" y="1965721"/>
                  <a:pt x="4795785" y="1957997"/>
                </a:cubicBezTo>
                <a:cubicBezTo>
                  <a:pt x="4814766" y="1950274"/>
                  <a:pt x="4846112" y="1946166"/>
                  <a:pt x="4889824" y="1945673"/>
                </a:cubicBezTo>
                <a:close/>
                <a:moveTo>
                  <a:pt x="5377533" y="1851757"/>
                </a:moveTo>
                <a:cubicBezTo>
                  <a:pt x="5394131" y="1851757"/>
                  <a:pt x="5407894" y="1856153"/>
                  <a:pt x="5418822" y="1864945"/>
                </a:cubicBezTo>
                <a:cubicBezTo>
                  <a:pt x="5429749" y="1873737"/>
                  <a:pt x="5438583" y="1884870"/>
                  <a:pt x="5445320" y="1898345"/>
                </a:cubicBezTo>
                <a:lnTo>
                  <a:pt x="5445320" y="1990781"/>
                </a:lnTo>
                <a:cubicBezTo>
                  <a:pt x="5438090" y="2002449"/>
                  <a:pt x="5428641" y="2012432"/>
                  <a:pt x="5416973" y="2020731"/>
                </a:cubicBezTo>
                <a:cubicBezTo>
                  <a:pt x="5405306" y="2029029"/>
                  <a:pt x="5390680" y="2033179"/>
                  <a:pt x="5373096" y="2033179"/>
                </a:cubicBezTo>
                <a:cubicBezTo>
                  <a:pt x="5352884" y="2033179"/>
                  <a:pt x="5337560" y="2025373"/>
                  <a:pt x="5327125" y="2009762"/>
                </a:cubicBezTo>
                <a:cubicBezTo>
                  <a:pt x="5316690" y="1994150"/>
                  <a:pt x="5311472" y="1971473"/>
                  <a:pt x="5311472" y="1941729"/>
                </a:cubicBezTo>
                <a:cubicBezTo>
                  <a:pt x="5311472" y="1912971"/>
                  <a:pt x="5317018" y="1890786"/>
                  <a:pt x="5328111" y="1875175"/>
                </a:cubicBezTo>
                <a:cubicBezTo>
                  <a:pt x="5339203" y="1859563"/>
                  <a:pt x="5355678" y="1851757"/>
                  <a:pt x="5377533" y="1851757"/>
                </a:cubicBezTo>
                <a:close/>
                <a:moveTo>
                  <a:pt x="5771509" y="1850525"/>
                </a:moveTo>
                <a:cubicBezTo>
                  <a:pt x="5789257" y="1850525"/>
                  <a:pt x="5803389" y="1854510"/>
                  <a:pt x="5813907" y="1862480"/>
                </a:cubicBezTo>
                <a:cubicBezTo>
                  <a:pt x="5824424" y="1870450"/>
                  <a:pt x="5831983" y="1881419"/>
                  <a:pt x="5836584" y="1895387"/>
                </a:cubicBezTo>
                <a:cubicBezTo>
                  <a:pt x="5841186" y="1909355"/>
                  <a:pt x="5843487" y="1925213"/>
                  <a:pt x="5843487" y="1942961"/>
                </a:cubicBezTo>
                <a:cubicBezTo>
                  <a:pt x="5843487" y="1960380"/>
                  <a:pt x="5841186" y="1975951"/>
                  <a:pt x="5836584" y="1989672"/>
                </a:cubicBezTo>
                <a:cubicBezTo>
                  <a:pt x="5831983" y="2003394"/>
                  <a:pt x="5824424" y="2014158"/>
                  <a:pt x="5813907" y="2021963"/>
                </a:cubicBezTo>
                <a:cubicBezTo>
                  <a:pt x="5803389" y="2029769"/>
                  <a:pt x="5789257" y="2033672"/>
                  <a:pt x="5771509" y="2033672"/>
                </a:cubicBezTo>
                <a:cubicBezTo>
                  <a:pt x="5754255" y="2033672"/>
                  <a:pt x="5740574" y="2029769"/>
                  <a:pt x="5730468" y="2021963"/>
                </a:cubicBezTo>
                <a:cubicBezTo>
                  <a:pt x="5720361" y="2014158"/>
                  <a:pt x="5713090" y="2003394"/>
                  <a:pt x="5708653" y="1989672"/>
                </a:cubicBezTo>
                <a:cubicBezTo>
                  <a:pt x="5704216" y="1975951"/>
                  <a:pt x="5701998" y="1960380"/>
                  <a:pt x="5701998" y="1942961"/>
                </a:cubicBezTo>
                <a:cubicBezTo>
                  <a:pt x="5701998" y="1925213"/>
                  <a:pt x="5704216" y="1909355"/>
                  <a:pt x="5708653" y="1895387"/>
                </a:cubicBezTo>
                <a:cubicBezTo>
                  <a:pt x="5713090" y="1881419"/>
                  <a:pt x="5720361" y="1870450"/>
                  <a:pt x="5730468" y="1862480"/>
                </a:cubicBezTo>
                <a:cubicBezTo>
                  <a:pt x="5740574" y="1854510"/>
                  <a:pt x="5754255" y="1850525"/>
                  <a:pt x="5771509" y="1850525"/>
                </a:cubicBezTo>
                <a:close/>
                <a:moveTo>
                  <a:pt x="6997946" y="1819466"/>
                </a:moveTo>
                <a:cubicBezTo>
                  <a:pt x="6978719" y="1819466"/>
                  <a:pt x="6963108" y="1823657"/>
                  <a:pt x="6951112" y="1832038"/>
                </a:cubicBezTo>
                <a:cubicBezTo>
                  <a:pt x="6939116" y="1840419"/>
                  <a:pt x="6929749" y="1850854"/>
                  <a:pt x="6923011" y="1863343"/>
                </a:cubicBezTo>
                <a:lnTo>
                  <a:pt x="6921532" y="1822424"/>
                </a:lnTo>
                <a:lnTo>
                  <a:pt x="6882832" y="1822424"/>
                </a:lnTo>
                <a:lnTo>
                  <a:pt x="6882832" y="2062512"/>
                </a:lnTo>
                <a:lnTo>
                  <a:pt x="6923997" y="2062512"/>
                </a:lnTo>
                <a:lnTo>
                  <a:pt x="6923997" y="1893908"/>
                </a:lnTo>
                <a:cubicBezTo>
                  <a:pt x="6929256" y="1886678"/>
                  <a:pt x="6935254" y="1880310"/>
                  <a:pt x="6941991" y="1874805"/>
                </a:cubicBezTo>
                <a:cubicBezTo>
                  <a:pt x="6948729" y="1869300"/>
                  <a:pt x="6956617" y="1864986"/>
                  <a:pt x="6965655" y="1861864"/>
                </a:cubicBezTo>
                <a:cubicBezTo>
                  <a:pt x="6974693" y="1858741"/>
                  <a:pt x="6985211" y="1857180"/>
                  <a:pt x="6997207" y="1857180"/>
                </a:cubicBezTo>
                <a:lnTo>
                  <a:pt x="7002876" y="1857180"/>
                </a:lnTo>
                <a:lnTo>
                  <a:pt x="7002876" y="1819466"/>
                </a:lnTo>
                <a:close/>
                <a:moveTo>
                  <a:pt x="6075095" y="1818973"/>
                </a:moveTo>
                <a:cubicBezTo>
                  <a:pt x="6053569" y="1818973"/>
                  <a:pt x="6035902" y="1823287"/>
                  <a:pt x="6022099" y="1831915"/>
                </a:cubicBezTo>
                <a:cubicBezTo>
                  <a:pt x="6008295" y="1840542"/>
                  <a:pt x="5997696" y="1849703"/>
                  <a:pt x="5990301" y="1859399"/>
                </a:cubicBezTo>
                <a:lnTo>
                  <a:pt x="5988822" y="1822424"/>
                </a:lnTo>
                <a:lnTo>
                  <a:pt x="5949382" y="1822424"/>
                </a:lnTo>
                <a:lnTo>
                  <a:pt x="5949382" y="2062512"/>
                </a:lnTo>
                <a:lnTo>
                  <a:pt x="5990547" y="2062512"/>
                </a:lnTo>
                <a:lnTo>
                  <a:pt x="5990547" y="1892429"/>
                </a:lnTo>
                <a:cubicBezTo>
                  <a:pt x="5997942" y="1882734"/>
                  <a:pt x="6007720" y="1873819"/>
                  <a:pt x="6019880" y="1865685"/>
                </a:cubicBezTo>
                <a:cubicBezTo>
                  <a:pt x="6032041" y="1857550"/>
                  <a:pt x="6047077" y="1853483"/>
                  <a:pt x="6064990" y="1853483"/>
                </a:cubicBezTo>
                <a:cubicBezTo>
                  <a:pt x="6076986" y="1853483"/>
                  <a:pt x="6086147" y="1856071"/>
                  <a:pt x="6092473" y="1861248"/>
                </a:cubicBezTo>
                <a:cubicBezTo>
                  <a:pt x="6098800" y="1866424"/>
                  <a:pt x="6103196" y="1873531"/>
                  <a:pt x="6105661" y="1882569"/>
                </a:cubicBezTo>
                <a:cubicBezTo>
                  <a:pt x="6108126" y="1891608"/>
                  <a:pt x="6109358" y="1901961"/>
                  <a:pt x="6109358" y="1913628"/>
                </a:cubicBezTo>
                <a:lnTo>
                  <a:pt x="6109358" y="2062512"/>
                </a:lnTo>
                <a:lnTo>
                  <a:pt x="6150523" y="2062512"/>
                </a:lnTo>
                <a:lnTo>
                  <a:pt x="6150523" y="1907712"/>
                </a:lnTo>
                <a:cubicBezTo>
                  <a:pt x="6150523" y="1879612"/>
                  <a:pt x="6144525" y="1857797"/>
                  <a:pt x="6132529" y="1842267"/>
                </a:cubicBezTo>
                <a:cubicBezTo>
                  <a:pt x="6120533" y="1826738"/>
                  <a:pt x="6101389" y="1818973"/>
                  <a:pt x="6075095" y="1818973"/>
                </a:cubicBezTo>
                <a:close/>
                <a:moveTo>
                  <a:pt x="5132120" y="1818973"/>
                </a:moveTo>
                <a:cubicBezTo>
                  <a:pt x="5110593" y="1818973"/>
                  <a:pt x="5092927" y="1823287"/>
                  <a:pt x="5079124" y="1831915"/>
                </a:cubicBezTo>
                <a:cubicBezTo>
                  <a:pt x="5065320" y="1840542"/>
                  <a:pt x="5054721" y="1849703"/>
                  <a:pt x="5047326" y="1859399"/>
                </a:cubicBezTo>
                <a:lnTo>
                  <a:pt x="5045847" y="1822424"/>
                </a:lnTo>
                <a:lnTo>
                  <a:pt x="5006407" y="1822424"/>
                </a:lnTo>
                <a:lnTo>
                  <a:pt x="5006407" y="2062512"/>
                </a:lnTo>
                <a:lnTo>
                  <a:pt x="5047572" y="2062512"/>
                </a:lnTo>
                <a:lnTo>
                  <a:pt x="5047572" y="1892429"/>
                </a:lnTo>
                <a:cubicBezTo>
                  <a:pt x="5054967" y="1882734"/>
                  <a:pt x="5064745" y="1873819"/>
                  <a:pt x="5076905" y="1865685"/>
                </a:cubicBezTo>
                <a:cubicBezTo>
                  <a:pt x="5089066" y="1857550"/>
                  <a:pt x="5104103" y="1853483"/>
                  <a:pt x="5122014" y="1853483"/>
                </a:cubicBezTo>
                <a:cubicBezTo>
                  <a:pt x="5134010" y="1853483"/>
                  <a:pt x="5143172" y="1856071"/>
                  <a:pt x="5149498" y="1861248"/>
                </a:cubicBezTo>
                <a:cubicBezTo>
                  <a:pt x="5155825" y="1866424"/>
                  <a:pt x="5160221" y="1873531"/>
                  <a:pt x="5162687" y="1882569"/>
                </a:cubicBezTo>
                <a:cubicBezTo>
                  <a:pt x="5165151" y="1891608"/>
                  <a:pt x="5166383" y="1901961"/>
                  <a:pt x="5166383" y="1913628"/>
                </a:cubicBezTo>
                <a:lnTo>
                  <a:pt x="5166383" y="2062512"/>
                </a:lnTo>
                <a:lnTo>
                  <a:pt x="5207548" y="2062512"/>
                </a:lnTo>
                <a:lnTo>
                  <a:pt x="5207548" y="1907712"/>
                </a:lnTo>
                <a:cubicBezTo>
                  <a:pt x="5207548" y="1879612"/>
                  <a:pt x="5201550" y="1857797"/>
                  <a:pt x="5189554" y="1842267"/>
                </a:cubicBezTo>
                <a:cubicBezTo>
                  <a:pt x="5177558" y="1826738"/>
                  <a:pt x="5158414" y="1818973"/>
                  <a:pt x="5132120" y="1818973"/>
                </a:cubicBezTo>
                <a:close/>
                <a:moveTo>
                  <a:pt x="6712512" y="1818234"/>
                </a:moveTo>
                <a:cubicBezTo>
                  <a:pt x="6693286" y="1818234"/>
                  <a:pt x="6676236" y="1821027"/>
                  <a:pt x="6661364" y="1826615"/>
                </a:cubicBezTo>
                <a:cubicBezTo>
                  <a:pt x="6646493" y="1832202"/>
                  <a:pt x="6634825" y="1841076"/>
                  <a:pt x="6626362" y="1853236"/>
                </a:cubicBezTo>
                <a:cubicBezTo>
                  <a:pt x="6617899" y="1865397"/>
                  <a:pt x="6613667" y="1881337"/>
                  <a:pt x="6613667" y="1901057"/>
                </a:cubicBezTo>
                <a:lnTo>
                  <a:pt x="6653600" y="1901057"/>
                </a:lnTo>
                <a:cubicBezTo>
                  <a:pt x="6653600" y="1882980"/>
                  <a:pt x="6659269" y="1869752"/>
                  <a:pt x="6670608" y="1861371"/>
                </a:cubicBezTo>
                <a:cubicBezTo>
                  <a:pt x="6681947" y="1852990"/>
                  <a:pt x="6695915" y="1848799"/>
                  <a:pt x="6712512" y="1848799"/>
                </a:cubicBezTo>
                <a:cubicBezTo>
                  <a:pt x="6728124" y="1848799"/>
                  <a:pt x="6741024" y="1852620"/>
                  <a:pt x="6751212" y="1860262"/>
                </a:cubicBezTo>
                <a:cubicBezTo>
                  <a:pt x="6761401" y="1867903"/>
                  <a:pt x="6766495" y="1881994"/>
                  <a:pt x="6766495" y="1902536"/>
                </a:cubicBezTo>
                <a:lnTo>
                  <a:pt x="6766495" y="1919297"/>
                </a:lnTo>
                <a:cubicBezTo>
                  <a:pt x="6733465" y="1919626"/>
                  <a:pt x="6704624" y="1921804"/>
                  <a:pt x="6679975" y="1925830"/>
                </a:cubicBezTo>
                <a:cubicBezTo>
                  <a:pt x="6655325" y="1929856"/>
                  <a:pt x="6636263" y="1937456"/>
                  <a:pt x="6622788" y="1948631"/>
                </a:cubicBezTo>
                <a:cubicBezTo>
                  <a:pt x="6609312" y="1959805"/>
                  <a:pt x="6602575" y="1976156"/>
                  <a:pt x="6602575" y="1997683"/>
                </a:cubicBezTo>
                <a:cubicBezTo>
                  <a:pt x="6602575" y="2012802"/>
                  <a:pt x="6605985" y="2025496"/>
                  <a:pt x="6612804" y="2035767"/>
                </a:cubicBezTo>
                <a:cubicBezTo>
                  <a:pt x="6619624" y="2046038"/>
                  <a:pt x="6628745" y="2053803"/>
                  <a:pt x="6640166" y="2059061"/>
                </a:cubicBezTo>
                <a:cubicBezTo>
                  <a:pt x="6651586" y="2064320"/>
                  <a:pt x="6664199" y="2066949"/>
                  <a:pt x="6678003" y="2066949"/>
                </a:cubicBezTo>
                <a:cubicBezTo>
                  <a:pt x="6697394" y="2066949"/>
                  <a:pt x="6714361" y="2063210"/>
                  <a:pt x="6728904" y="2055733"/>
                </a:cubicBezTo>
                <a:cubicBezTo>
                  <a:pt x="6743448" y="2048256"/>
                  <a:pt x="6756224" y="2038355"/>
                  <a:pt x="6767235" y="2026031"/>
                </a:cubicBezTo>
                <a:lnTo>
                  <a:pt x="6768960" y="2062512"/>
                </a:lnTo>
                <a:lnTo>
                  <a:pt x="6807414" y="2062512"/>
                </a:lnTo>
                <a:lnTo>
                  <a:pt x="6807414" y="1902043"/>
                </a:lnTo>
                <a:cubicBezTo>
                  <a:pt x="6807414" y="1884788"/>
                  <a:pt x="6804784" y="1870697"/>
                  <a:pt x="6799526" y="1859769"/>
                </a:cubicBezTo>
                <a:cubicBezTo>
                  <a:pt x="6794267" y="1848841"/>
                  <a:pt x="6787160" y="1840336"/>
                  <a:pt x="6778204" y="1834256"/>
                </a:cubicBezTo>
                <a:cubicBezTo>
                  <a:pt x="6769248" y="1828176"/>
                  <a:pt x="6759141" y="1823985"/>
                  <a:pt x="6747885" y="1821685"/>
                </a:cubicBezTo>
                <a:cubicBezTo>
                  <a:pt x="6736628" y="1819384"/>
                  <a:pt x="6724837" y="1818234"/>
                  <a:pt x="6712512" y="1818234"/>
                </a:cubicBezTo>
                <a:close/>
                <a:moveTo>
                  <a:pt x="4836087" y="1818234"/>
                </a:moveTo>
                <a:cubicBezTo>
                  <a:pt x="4816861" y="1818234"/>
                  <a:pt x="4799811" y="1821027"/>
                  <a:pt x="4784939" y="1826615"/>
                </a:cubicBezTo>
                <a:cubicBezTo>
                  <a:pt x="4770068" y="1832202"/>
                  <a:pt x="4758400" y="1841076"/>
                  <a:pt x="4749937" y="1853236"/>
                </a:cubicBezTo>
                <a:cubicBezTo>
                  <a:pt x="4741474" y="1865397"/>
                  <a:pt x="4737242" y="1881337"/>
                  <a:pt x="4737242" y="1901057"/>
                </a:cubicBezTo>
                <a:lnTo>
                  <a:pt x="4777175" y="1901057"/>
                </a:lnTo>
                <a:cubicBezTo>
                  <a:pt x="4777175" y="1882980"/>
                  <a:pt x="4782845" y="1869752"/>
                  <a:pt x="4794183" y="1861371"/>
                </a:cubicBezTo>
                <a:cubicBezTo>
                  <a:pt x="4805522" y="1852990"/>
                  <a:pt x="4819491" y="1848799"/>
                  <a:pt x="4836087" y="1848799"/>
                </a:cubicBezTo>
                <a:cubicBezTo>
                  <a:pt x="4851699" y="1848799"/>
                  <a:pt x="4864599" y="1852620"/>
                  <a:pt x="4874787" y="1860262"/>
                </a:cubicBezTo>
                <a:cubicBezTo>
                  <a:pt x="4884976" y="1867903"/>
                  <a:pt x="4890071" y="1881994"/>
                  <a:pt x="4890071" y="1902536"/>
                </a:cubicBezTo>
                <a:lnTo>
                  <a:pt x="4890071" y="1919297"/>
                </a:lnTo>
                <a:cubicBezTo>
                  <a:pt x="4857040" y="1919626"/>
                  <a:pt x="4828199" y="1921804"/>
                  <a:pt x="4803550" y="1925830"/>
                </a:cubicBezTo>
                <a:cubicBezTo>
                  <a:pt x="4778901" y="1929856"/>
                  <a:pt x="4759838" y="1937456"/>
                  <a:pt x="4746363" y="1948631"/>
                </a:cubicBezTo>
                <a:cubicBezTo>
                  <a:pt x="4732887" y="1959805"/>
                  <a:pt x="4726150" y="1976156"/>
                  <a:pt x="4726150" y="1997683"/>
                </a:cubicBezTo>
                <a:cubicBezTo>
                  <a:pt x="4726150" y="2012802"/>
                  <a:pt x="4729560" y="2025496"/>
                  <a:pt x="4736379" y="2035767"/>
                </a:cubicBezTo>
                <a:cubicBezTo>
                  <a:pt x="4743199" y="2046038"/>
                  <a:pt x="4752320" y="2053803"/>
                  <a:pt x="4763741" y="2059061"/>
                </a:cubicBezTo>
                <a:cubicBezTo>
                  <a:pt x="4775161" y="2064320"/>
                  <a:pt x="4787774" y="2066949"/>
                  <a:pt x="4801578" y="2066949"/>
                </a:cubicBezTo>
                <a:cubicBezTo>
                  <a:pt x="4820969" y="2066949"/>
                  <a:pt x="4837936" y="2063210"/>
                  <a:pt x="4852479" y="2055733"/>
                </a:cubicBezTo>
                <a:cubicBezTo>
                  <a:pt x="4867023" y="2048256"/>
                  <a:pt x="4879800" y="2038355"/>
                  <a:pt x="4890810" y="2026031"/>
                </a:cubicBezTo>
                <a:lnTo>
                  <a:pt x="4892535" y="2062512"/>
                </a:lnTo>
                <a:lnTo>
                  <a:pt x="4930989" y="2062512"/>
                </a:lnTo>
                <a:lnTo>
                  <a:pt x="4930989" y="1902043"/>
                </a:lnTo>
                <a:cubicBezTo>
                  <a:pt x="4930989" y="1884788"/>
                  <a:pt x="4928359" y="1870697"/>
                  <a:pt x="4923101" y="1859769"/>
                </a:cubicBezTo>
                <a:cubicBezTo>
                  <a:pt x="4917842" y="1848841"/>
                  <a:pt x="4910735" y="1840336"/>
                  <a:pt x="4901779" y="1834256"/>
                </a:cubicBezTo>
                <a:cubicBezTo>
                  <a:pt x="4892823" y="1828176"/>
                  <a:pt x="4882716" y="1823985"/>
                  <a:pt x="4871460" y="1821685"/>
                </a:cubicBezTo>
                <a:cubicBezTo>
                  <a:pt x="4860203" y="1819384"/>
                  <a:pt x="4848412" y="1818234"/>
                  <a:pt x="4836087" y="1818234"/>
                </a:cubicBezTo>
                <a:close/>
                <a:moveTo>
                  <a:pt x="4574387" y="1818234"/>
                </a:moveTo>
                <a:cubicBezTo>
                  <a:pt x="4561569" y="1818234"/>
                  <a:pt x="4549655" y="1819590"/>
                  <a:pt x="4538645" y="1822301"/>
                </a:cubicBezTo>
                <a:cubicBezTo>
                  <a:pt x="4527635" y="1825013"/>
                  <a:pt x="4518063" y="1829080"/>
                  <a:pt x="4509928" y="1834503"/>
                </a:cubicBezTo>
                <a:cubicBezTo>
                  <a:pt x="4501794" y="1839926"/>
                  <a:pt x="4495467" y="1846704"/>
                  <a:pt x="4490948" y="1854839"/>
                </a:cubicBezTo>
                <a:cubicBezTo>
                  <a:pt x="4486429" y="1862973"/>
                  <a:pt x="4484169" y="1872381"/>
                  <a:pt x="4484169" y="1883063"/>
                </a:cubicBezTo>
                <a:cubicBezTo>
                  <a:pt x="4484169" y="1896702"/>
                  <a:pt x="4487374" y="1908000"/>
                  <a:pt x="4493783" y="1916956"/>
                </a:cubicBezTo>
                <a:cubicBezTo>
                  <a:pt x="4500192" y="1925912"/>
                  <a:pt x="4509805" y="1933307"/>
                  <a:pt x="4522623" y="1939141"/>
                </a:cubicBezTo>
                <a:cubicBezTo>
                  <a:pt x="4535441" y="1944974"/>
                  <a:pt x="4551216" y="1950110"/>
                  <a:pt x="4569950" y="1954547"/>
                </a:cubicBezTo>
                <a:cubicBezTo>
                  <a:pt x="4592957" y="1959969"/>
                  <a:pt x="4609020" y="1965557"/>
                  <a:pt x="4618140" y="1971308"/>
                </a:cubicBezTo>
                <a:cubicBezTo>
                  <a:pt x="4627261" y="1977060"/>
                  <a:pt x="4631821" y="1985852"/>
                  <a:pt x="4631821" y="1997683"/>
                </a:cubicBezTo>
                <a:cubicBezTo>
                  <a:pt x="4631821" y="2011487"/>
                  <a:pt x="4626768" y="2021388"/>
                  <a:pt x="4616662" y="2027386"/>
                </a:cubicBezTo>
                <a:cubicBezTo>
                  <a:pt x="4606555" y="2033384"/>
                  <a:pt x="4593696" y="2036383"/>
                  <a:pt x="4578084" y="2036383"/>
                </a:cubicBezTo>
                <a:cubicBezTo>
                  <a:pt x="4560665" y="2036383"/>
                  <a:pt x="4546163" y="2032563"/>
                  <a:pt x="4534578" y="2024921"/>
                </a:cubicBezTo>
                <a:cubicBezTo>
                  <a:pt x="4522992" y="2017280"/>
                  <a:pt x="4517200" y="2004092"/>
                  <a:pt x="4517200" y="1985359"/>
                </a:cubicBezTo>
                <a:lnTo>
                  <a:pt x="4477514" y="1985359"/>
                </a:lnTo>
                <a:cubicBezTo>
                  <a:pt x="4477514" y="2000148"/>
                  <a:pt x="4480102" y="2012761"/>
                  <a:pt x="4485279" y="2023196"/>
                </a:cubicBezTo>
                <a:cubicBezTo>
                  <a:pt x="4490455" y="2033631"/>
                  <a:pt x="4497644" y="2042053"/>
                  <a:pt x="4506847" y="2048462"/>
                </a:cubicBezTo>
                <a:cubicBezTo>
                  <a:pt x="4516050" y="2054871"/>
                  <a:pt x="4526690" y="2059554"/>
                  <a:pt x="4538768" y="2062512"/>
                </a:cubicBezTo>
                <a:cubicBezTo>
                  <a:pt x="4550847" y="2065470"/>
                  <a:pt x="4563624" y="2066949"/>
                  <a:pt x="4577098" y="2066949"/>
                </a:cubicBezTo>
                <a:cubicBezTo>
                  <a:pt x="4590574" y="2066949"/>
                  <a:pt x="4603104" y="2065552"/>
                  <a:pt x="4614689" y="2062759"/>
                </a:cubicBezTo>
                <a:cubicBezTo>
                  <a:pt x="4626275" y="2059965"/>
                  <a:pt x="4636381" y="2055651"/>
                  <a:pt x="4645008" y="2049817"/>
                </a:cubicBezTo>
                <a:cubicBezTo>
                  <a:pt x="4653636" y="2043984"/>
                  <a:pt x="4660373" y="2036507"/>
                  <a:pt x="4665221" y="2027386"/>
                </a:cubicBezTo>
                <a:cubicBezTo>
                  <a:pt x="4670069" y="2018266"/>
                  <a:pt x="4672493" y="2007461"/>
                  <a:pt x="4672493" y="1994972"/>
                </a:cubicBezTo>
                <a:cubicBezTo>
                  <a:pt x="4672493" y="1980511"/>
                  <a:pt x="4669411" y="1968638"/>
                  <a:pt x="4663250" y="1959353"/>
                </a:cubicBezTo>
                <a:cubicBezTo>
                  <a:pt x="4657087" y="1950068"/>
                  <a:pt x="4647925" y="1942468"/>
                  <a:pt x="4635765" y="1936552"/>
                </a:cubicBezTo>
                <a:cubicBezTo>
                  <a:pt x="4623604" y="1930636"/>
                  <a:pt x="4608568" y="1925542"/>
                  <a:pt x="4590656" y="1921269"/>
                </a:cubicBezTo>
                <a:cubicBezTo>
                  <a:pt x="4574223" y="1917326"/>
                  <a:pt x="4561158" y="1913587"/>
                  <a:pt x="4551463" y="1910054"/>
                </a:cubicBezTo>
                <a:cubicBezTo>
                  <a:pt x="4541768" y="1906521"/>
                  <a:pt x="4534866" y="1902536"/>
                  <a:pt x="4530757" y="1898099"/>
                </a:cubicBezTo>
                <a:cubicBezTo>
                  <a:pt x="4526649" y="1893662"/>
                  <a:pt x="4524595" y="1888239"/>
                  <a:pt x="4524595" y="1881830"/>
                </a:cubicBezTo>
                <a:cubicBezTo>
                  <a:pt x="4524595" y="1870655"/>
                  <a:pt x="4529196" y="1862439"/>
                  <a:pt x="4538399" y="1857180"/>
                </a:cubicBezTo>
                <a:cubicBezTo>
                  <a:pt x="4547601" y="1851922"/>
                  <a:pt x="4559597" y="1849293"/>
                  <a:pt x="4574387" y="1849293"/>
                </a:cubicBezTo>
                <a:cubicBezTo>
                  <a:pt x="4589013" y="1849293"/>
                  <a:pt x="4601420" y="1852826"/>
                  <a:pt x="4611608" y="1859892"/>
                </a:cubicBezTo>
                <a:cubicBezTo>
                  <a:pt x="4621797" y="1866958"/>
                  <a:pt x="4626891" y="1879036"/>
                  <a:pt x="4626891" y="1896127"/>
                </a:cubicBezTo>
                <a:lnTo>
                  <a:pt x="4666823" y="1896127"/>
                </a:lnTo>
                <a:cubicBezTo>
                  <a:pt x="4666823" y="1882323"/>
                  <a:pt x="4664358" y="1870491"/>
                  <a:pt x="4659428" y="1860631"/>
                </a:cubicBezTo>
                <a:cubicBezTo>
                  <a:pt x="4654498" y="1850771"/>
                  <a:pt x="4647802" y="1842719"/>
                  <a:pt x="4639339" y="1836475"/>
                </a:cubicBezTo>
                <a:cubicBezTo>
                  <a:pt x="4630876" y="1830230"/>
                  <a:pt x="4621098" y="1825629"/>
                  <a:pt x="4610006" y="1822671"/>
                </a:cubicBezTo>
                <a:cubicBezTo>
                  <a:pt x="4598914" y="1819713"/>
                  <a:pt x="4587041" y="1818234"/>
                  <a:pt x="4574387" y="1818234"/>
                </a:cubicBezTo>
                <a:close/>
                <a:moveTo>
                  <a:pt x="5771509" y="1817741"/>
                </a:moveTo>
                <a:cubicBezTo>
                  <a:pt x="5748011" y="1817741"/>
                  <a:pt x="5727879" y="1822753"/>
                  <a:pt x="5711118" y="1832777"/>
                </a:cubicBezTo>
                <a:cubicBezTo>
                  <a:pt x="5694356" y="1842801"/>
                  <a:pt x="5681579" y="1857139"/>
                  <a:pt x="5672787" y="1875791"/>
                </a:cubicBezTo>
                <a:cubicBezTo>
                  <a:pt x="5663996" y="1894442"/>
                  <a:pt x="5659600" y="1916833"/>
                  <a:pt x="5659600" y="1942961"/>
                </a:cubicBezTo>
                <a:cubicBezTo>
                  <a:pt x="5659600" y="1968432"/>
                  <a:pt x="5663996" y="1990412"/>
                  <a:pt x="5672787" y="2008899"/>
                </a:cubicBezTo>
                <a:cubicBezTo>
                  <a:pt x="5681579" y="2027386"/>
                  <a:pt x="5694356" y="2041601"/>
                  <a:pt x="5711118" y="2051543"/>
                </a:cubicBezTo>
                <a:cubicBezTo>
                  <a:pt x="5727879" y="2061485"/>
                  <a:pt x="5748011" y="2066456"/>
                  <a:pt x="5771509" y="2066456"/>
                </a:cubicBezTo>
                <a:cubicBezTo>
                  <a:pt x="5795501" y="2066456"/>
                  <a:pt x="5816002" y="2061485"/>
                  <a:pt x="5833010" y="2051543"/>
                </a:cubicBezTo>
                <a:cubicBezTo>
                  <a:pt x="5850018" y="2041601"/>
                  <a:pt x="5863083" y="2027386"/>
                  <a:pt x="5872204" y="2008899"/>
                </a:cubicBezTo>
                <a:cubicBezTo>
                  <a:pt x="5881324" y="1990412"/>
                  <a:pt x="5885884" y="1968432"/>
                  <a:pt x="5885884" y="1942961"/>
                </a:cubicBezTo>
                <a:cubicBezTo>
                  <a:pt x="5885884" y="1916833"/>
                  <a:pt x="5881324" y="1894442"/>
                  <a:pt x="5872204" y="1875791"/>
                </a:cubicBezTo>
                <a:cubicBezTo>
                  <a:pt x="5863083" y="1857139"/>
                  <a:pt x="5850018" y="1842801"/>
                  <a:pt x="5833010" y="1832777"/>
                </a:cubicBezTo>
                <a:cubicBezTo>
                  <a:pt x="5816002" y="1822753"/>
                  <a:pt x="5795501" y="1817741"/>
                  <a:pt x="5771509" y="1817741"/>
                </a:cubicBezTo>
                <a:close/>
                <a:moveTo>
                  <a:pt x="7062663" y="1767456"/>
                </a:moveTo>
                <a:lnTo>
                  <a:pt x="7062663" y="1822424"/>
                </a:lnTo>
                <a:lnTo>
                  <a:pt x="7022484" y="1822424"/>
                </a:lnTo>
                <a:lnTo>
                  <a:pt x="7022484" y="1855701"/>
                </a:lnTo>
                <a:lnTo>
                  <a:pt x="7062663" y="1855701"/>
                </a:lnTo>
                <a:lnTo>
                  <a:pt x="7062663" y="1984866"/>
                </a:lnTo>
                <a:cubicBezTo>
                  <a:pt x="7062663" y="2001134"/>
                  <a:pt x="7064594" y="2015061"/>
                  <a:pt x="7068456" y="2026647"/>
                </a:cubicBezTo>
                <a:cubicBezTo>
                  <a:pt x="7072318" y="2038232"/>
                  <a:pt x="7079425" y="2047106"/>
                  <a:pt x="7089778" y="2053268"/>
                </a:cubicBezTo>
                <a:cubicBezTo>
                  <a:pt x="7100131" y="2059431"/>
                  <a:pt x="7115003" y="2062512"/>
                  <a:pt x="7134394" y="2062512"/>
                </a:cubicBezTo>
                <a:lnTo>
                  <a:pt x="7163234" y="2062512"/>
                </a:lnTo>
                <a:lnTo>
                  <a:pt x="7163234" y="2029235"/>
                </a:lnTo>
                <a:lnTo>
                  <a:pt x="7137105" y="2029235"/>
                </a:lnTo>
                <a:cubicBezTo>
                  <a:pt x="7122480" y="2029235"/>
                  <a:pt x="7113236" y="2025250"/>
                  <a:pt x="7109374" y="2017280"/>
                </a:cubicBezTo>
                <a:cubicBezTo>
                  <a:pt x="7105513" y="2009310"/>
                  <a:pt x="7103581" y="1997848"/>
                  <a:pt x="7103581" y="1982894"/>
                </a:cubicBezTo>
                <a:lnTo>
                  <a:pt x="7103581" y="1855701"/>
                </a:lnTo>
                <a:lnTo>
                  <a:pt x="7162741" y="1855701"/>
                </a:lnTo>
                <a:lnTo>
                  <a:pt x="7162741" y="1822424"/>
                </a:lnTo>
                <a:lnTo>
                  <a:pt x="7103581" y="1822424"/>
                </a:lnTo>
                <a:lnTo>
                  <a:pt x="7103581" y="1767456"/>
                </a:lnTo>
                <a:close/>
                <a:moveTo>
                  <a:pt x="7216207" y="1730728"/>
                </a:moveTo>
                <a:lnTo>
                  <a:pt x="7216207" y="2062512"/>
                </a:lnTo>
                <a:lnTo>
                  <a:pt x="7257372" y="2062512"/>
                </a:lnTo>
                <a:lnTo>
                  <a:pt x="7257372" y="1892429"/>
                </a:lnTo>
                <a:cubicBezTo>
                  <a:pt x="7264767" y="1882734"/>
                  <a:pt x="7274545" y="1873819"/>
                  <a:pt x="7286705" y="1865685"/>
                </a:cubicBezTo>
                <a:cubicBezTo>
                  <a:pt x="7298866" y="1857550"/>
                  <a:pt x="7313902" y="1853483"/>
                  <a:pt x="7331814" y="1853483"/>
                </a:cubicBezTo>
                <a:cubicBezTo>
                  <a:pt x="7343810" y="1853483"/>
                  <a:pt x="7353013" y="1856071"/>
                  <a:pt x="7359422" y="1861248"/>
                </a:cubicBezTo>
                <a:cubicBezTo>
                  <a:pt x="7365831" y="1866424"/>
                  <a:pt x="7370226" y="1873531"/>
                  <a:pt x="7372609" y="1882569"/>
                </a:cubicBezTo>
                <a:cubicBezTo>
                  <a:pt x="7374992" y="1891608"/>
                  <a:pt x="7376183" y="1901878"/>
                  <a:pt x="7376183" y="1913382"/>
                </a:cubicBezTo>
                <a:lnTo>
                  <a:pt x="7376183" y="2062512"/>
                </a:lnTo>
                <a:lnTo>
                  <a:pt x="7417348" y="2062512"/>
                </a:lnTo>
                <a:lnTo>
                  <a:pt x="7417348" y="1907712"/>
                </a:lnTo>
                <a:cubicBezTo>
                  <a:pt x="7417348" y="1879447"/>
                  <a:pt x="7411474" y="1857591"/>
                  <a:pt x="7399724" y="1842144"/>
                </a:cubicBezTo>
                <a:cubicBezTo>
                  <a:pt x="7387974" y="1826697"/>
                  <a:pt x="7368624" y="1818973"/>
                  <a:pt x="7341674" y="1818973"/>
                </a:cubicBezTo>
                <a:cubicBezTo>
                  <a:pt x="7320311" y="1818973"/>
                  <a:pt x="7302727" y="1823287"/>
                  <a:pt x="7288924" y="1831915"/>
                </a:cubicBezTo>
                <a:cubicBezTo>
                  <a:pt x="7275120" y="1840542"/>
                  <a:pt x="7264521" y="1849703"/>
                  <a:pt x="7257126" y="1859399"/>
                </a:cubicBezTo>
                <a:lnTo>
                  <a:pt x="7257126" y="1730728"/>
                </a:lnTo>
                <a:close/>
                <a:moveTo>
                  <a:pt x="6343605" y="1730728"/>
                </a:moveTo>
                <a:lnTo>
                  <a:pt x="6343605" y="2062512"/>
                </a:lnTo>
                <a:lnTo>
                  <a:pt x="6555345" y="2062512"/>
                </a:lnTo>
                <a:lnTo>
                  <a:pt x="6555345" y="2025537"/>
                </a:lnTo>
                <a:lnTo>
                  <a:pt x="6387974" y="2025537"/>
                </a:lnTo>
                <a:lnTo>
                  <a:pt x="6387974" y="1909931"/>
                </a:lnTo>
                <a:lnTo>
                  <a:pt x="6542034" y="1909931"/>
                </a:lnTo>
                <a:lnTo>
                  <a:pt x="6542034" y="1873449"/>
                </a:lnTo>
                <a:lnTo>
                  <a:pt x="6387974" y="1873449"/>
                </a:lnTo>
                <a:lnTo>
                  <a:pt x="6387974" y="1767702"/>
                </a:lnTo>
                <a:lnTo>
                  <a:pt x="6555345" y="1767702"/>
                </a:lnTo>
                <a:lnTo>
                  <a:pt x="6555345" y="1730728"/>
                </a:lnTo>
                <a:close/>
                <a:moveTo>
                  <a:pt x="5445320" y="1730728"/>
                </a:moveTo>
                <a:lnTo>
                  <a:pt x="5445320" y="1859892"/>
                </a:lnTo>
                <a:cubicBezTo>
                  <a:pt x="5437597" y="1847074"/>
                  <a:pt x="5427408" y="1836927"/>
                  <a:pt x="5414755" y="1829449"/>
                </a:cubicBezTo>
                <a:cubicBezTo>
                  <a:pt x="5402101" y="1821972"/>
                  <a:pt x="5387229" y="1818234"/>
                  <a:pt x="5370138" y="1818234"/>
                </a:cubicBezTo>
                <a:cubicBezTo>
                  <a:pt x="5349598" y="1818234"/>
                  <a:pt x="5331768" y="1822876"/>
                  <a:pt x="5316649" y="1832161"/>
                </a:cubicBezTo>
                <a:cubicBezTo>
                  <a:pt x="5301530" y="1841446"/>
                  <a:pt x="5289822" y="1855208"/>
                  <a:pt x="5281523" y="1873449"/>
                </a:cubicBezTo>
                <a:cubicBezTo>
                  <a:pt x="5273224" y="1891690"/>
                  <a:pt x="5269075" y="1914450"/>
                  <a:pt x="5269075" y="1941729"/>
                </a:cubicBezTo>
                <a:cubicBezTo>
                  <a:pt x="5269075" y="1969172"/>
                  <a:pt x="5272978" y="1992219"/>
                  <a:pt x="5280783" y="2010871"/>
                </a:cubicBezTo>
                <a:cubicBezTo>
                  <a:pt x="5288589" y="2029523"/>
                  <a:pt x="5299640" y="2043532"/>
                  <a:pt x="5313937" y="2052899"/>
                </a:cubicBezTo>
                <a:cubicBezTo>
                  <a:pt x="5328234" y="2062265"/>
                  <a:pt x="5345160" y="2066949"/>
                  <a:pt x="5364716" y="2066949"/>
                </a:cubicBezTo>
                <a:cubicBezTo>
                  <a:pt x="5382956" y="2066949"/>
                  <a:pt x="5398815" y="2063293"/>
                  <a:pt x="5412289" y="2055980"/>
                </a:cubicBezTo>
                <a:cubicBezTo>
                  <a:pt x="5425765" y="2048667"/>
                  <a:pt x="5436776" y="2039177"/>
                  <a:pt x="5445320" y="2027509"/>
                </a:cubicBezTo>
                <a:lnTo>
                  <a:pt x="5447538" y="2062512"/>
                </a:lnTo>
                <a:lnTo>
                  <a:pt x="5486485" y="2062512"/>
                </a:lnTo>
                <a:lnTo>
                  <a:pt x="5486485" y="1730728"/>
                </a:lnTo>
                <a:close/>
                <a:moveTo>
                  <a:pt x="9771814" y="1441080"/>
                </a:moveTo>
                <a:lnTo>
                  <a:pt x="9808296" y="1441080"/>
                </a:lnTo>
                <a:cubicBezTo>
                  <a:pt x="9827523" y="1441080"/>
                  <a:pt x="9842354" y="1442477"/>
                  <a:pt x="9852788" y="1445271"/>
                </a:cubicBezTo>
                <a:cubicBezTo>
                  <a:pt x="9863223" y="1448064"/>
                  <a:pt x="9870371" y="1451967"/>
                  <a:pt x="9874234" y="1456979"/>
                </a:cubicBezTo>
                <a:cubicBezTo>
                  <a:pt x="9878095" y="1461992"/>
                  <a:pt x="9880026" y="1467949"/>
                  <a:pt x="9880026" y="1474850"/>
                </a:cubicBezTo>
                <a:cubicBezTo>
                  <a:pt x="9880026" y="1486518"/>
                  <a:pt x="9874315" y="1496295"/>
                  <a:pt x="9862895" y="1504183"/>
                </a:cubicBezTo>
                <a:cubicBezTo>
                  <a:pt x="9851473" y="1512071"/>
                  <a:pt x="9831794" y="1516015"/>
                  <a:pt x="9803859" y="1516015"/>
                </a:cubicBezTo>
                <a:cubicBezTo>
                  <a:pt x="9779866" y="1516015"/>
                  <a:pt x="9762694" y="1512277"/>
                  <a:pt x="9752341" y="1504799"/>
                </a:cubicBezTo>
                <a:cubicBezTo>
                  <a:pt x="9741988" y="1497323"/>
                  <a:pt x="9736812" y="1488654"/>
                  <a:pt x="9736812" y="1478794"/>
                </a:cubicBezTo>
                <a:cubicBezTo>
                  <a:pt x="9736812" y="1469920"/>
                  <a:pt x="9739851" y="1462115"/>
                  <a:pt x="9745932" y="1455377"/>
                </a:cubicBezTo>
                <a:cubicBezTo>
                  <a:pt x="9752012" y="1448640"/>
                  <a:pt x="9760641" y="1443874"/>
                  <a:pt x="9771814" y="1441080"/>
                </a:cubicBezTo>
                <a:close/>
                <a:moveTo>
                  <a:pt x="10271448" y="1336073"/>
                </a:moveTo>
                <a:lnTo>
                  <a:pt x="10271448" y="1384879"/>
                </a:lnTo>
                <a:cubicBezTo>
                  <a:pt x="10262574" y="1396711"/>
                  <a:pt x="10251565" y="1406489"/>
                  <a:pt x="10238417" y="1414212"/>
                </a:cubicBezTo>
                <a:cubicBezTo>
                  <a:pt x="10225272" y="1421936"/>
                  <a:pt x="10210482" y="1425798"/>
                  <a:pt x="10194048" y="1425798"/>
                </a:cubicBezTo>
                <a:cubicBezTo>
                  <a:pt x="10179258" y="1425798"/>
                  <a:pt x="10168042" y="1422223"/>
                  <a:pt x="10160401" y="1415075"/>
                </a:cubicBezTo>
                <a:cubicBezTo>
                  <a:pt x="10152760" y="1407927"/>
                  <a:pt x="10148939" y="1398354"/>
                  <a:pt x="10148939" y="1386358"/>
                </a:cubicBezTo>
                <a:cubicBezTo>
                  <a:pt x="10148939" y="1368775"/>
                  <a:pt x="10158429" y="1356121"/>
                  <a:pt x="10177409" y="1348398"/>
                </a:cubicBezTo>
                <a:cubicBezTo>
                  <a:pt x="10196390" y="1340674"/>
                  <a:pt x="10227736" y="1336566"/>
                  <a:pt x="10271448" y="1336073"/>
                </a:cubicBezTo>
                <a:close/>
                <a:moveTo>
                  <a:pt x="9071298" y="1336073"/>
                </a:moveTo>
                <a:lnTo>
                  <a:pt x="9071298" y="1384879"/>
                </a:lnTo>
                <a:cubicBezTo>
                  <a:pt x="9062424" y="1396711"/>
                  <a:pt x="9051414" y="1406489"/>
                  <a:pt x="9038268" y="1414212"/>
                </a:cubicBezTo>
                <a:cubicBezTo>
                  <a:pt x="9025121" y="1421936"/>
                  <a:pt x="9010332" y="1425798"/>
                  <a:pt x="8993898" y="1425798"/>
                </a:cubicBezTo>
                <a:cubicBezTo>
                  <a:pt x="8979109" y="1425798"/>
                  <a:pt x="8967893" y="1422223"/>
                  <a:pt x="8960252" y="1415075"/>
                </a:cubicBezTo>
                <a:cubicBezTo>
                  <a:pt x="8952610" y="1407927"/>
                  <a:pt x="8948790" y="1398354"/>
                  <a:pt x="8948790" y="1386358"/>
                </a:cubicBezTo>
                <a:cubicBezTo>
                  <a:pt x="8948790" y="1368775"/>
                  <a:pt x="8958280" y="1356121"/>
                  <a:pt x="8977260" y="1348398"/>
                </a:cubicBezTo>
                <a:cubicBezTo>
                  <a:pt x="8996240" y="1340674"/>
                  <a:pt x="9027587" y="1336566"/>
                  <a:pt x="9071298" y="1336073"/>
                </a:cubicBezTo>
                <a:close/>
                <a:moveTo>
                  <a:pt x="7166299" y="1336073"/>
                </a:moveTo>
                <a:lnTo>
                  <a:pt x="7166299" y="1384879"/>
                </a:lnTo>
                <a:cubicBezTo>
                  <a:pt x="7157425" y="1396711"/>
                  <a:pt x="7146415" y="1406489"/>
                  <a:pt x="7133268" y="1414212"/>
                </a:cubicBezTo>
                <a:cubicBezTo>
                  <a:pt x="7120121" y="1421936"/>
                  <a:pt x="7105331" y="1425798"/>
                  <a:pt x="7088899" y="1425798"/>
                </a:cubicBezTo>
                <a:cubicBezTo>
                  <a:pt x="7074109" y="1425798"/>
                  <a:pt x="7062893" y="1422223"/>
                  <a:pt x="7055252" y="1415075"/>
                </a:cubicBezTo>
                <a:cubicBezTo>
                  <a:pt x="7047610" y="1407927"/>
                  <a:pt x="7043790" y="1398354"/>
                  <a:pt x="7043790" y="1386358"/>
                </a:cubicBezTo>
                <a:cubicBezTo>
                  <a:pt x="7043790" y="1368775"/>
                  <a:pt x="7053280" y="1356121"/>
                  <a:pt x="7072260" y="1348398"/>
                </a:cubicBezTo>
                <a:cubicBezTo>
                  <a:pt x="7091240" y="1340674"/>
                  <a:pt x="7122586" y="1336566"/>
                  <a:pt x="7166299" y="1336073"/>
                </a:cubicBezTo>
                <a:close/>
                <a:moveTo>
                  <a:pt x="4346899" y="1336073"/>
                </a:moveTo>
                <a:lnTo>
                  <a:pt x="4346899" y="1384879"/>
                </a:lnTo>
                <a:cubicBezTo>
                  <a:pt x="4338025" y="1396711"/>
                  <a:pt x="4327014" y="1406489"/>
                  <a:pt x="4313868" y="1414212"/>
                </a:cubicBezTo>
                <a:cubicBezTo>
                  <a:pt x="4300722" y="1421936"/>
                  <a:pt x="4285932" y="1425798"/>
                  <a:pt x="4269499" y="1425798"/>
                </a:cubicBezTo>
                <a:cubicBezTo>
                  <a:pt x="4254709" y="1425798"/>
                  <a:pt x="4243493" y="1422223"/>
                  <a:pt x="4235852" y="1415075"/>
                </a:cubicBezTo>
                <a:cubicBezTo>
                  <a:pt x="4228210" y="1407927"/>
                  <a:pt x="4224390" y="1398354"/>
                  <a:pt x="4224390" y="1386358"/>
                </a:cubicBezTo>
                <a:cubicBezTo>
                  <a:pt x="4224390" y="1368775"/>
                  <a:pt x="4233880" y="1356121"/>
                  <a:pt x="4252861" y="1348398"/>
                </a:cubicBezTo>
                <a:cubicBezTo>
                  <a:pt x="4271841" y="1340674"/>
                  <a:pt x="4303187" y="1336566"/>
                  <a:pt x="4346899" y="1336073"/>
                </a:cubicBezTo>
                <a:close/>
                <a:moveTo>
                  <a:pt x="1323669" y="1288253"/>
                </a:moveTo>
                <a:cubicBezTo>
                  <a:pt x="1342075" y="1288253"/>
                  <a:pt x="1356371" y="1294004"/>
                  <a:pt x="1366560" y="1305507"/>
                </a:cubicBezTo>
                <a:cubicBezTo>
                  <a:pt x="1376748" y="1317010"/>
                  <a:pt x="1381843" y="1332704"/>
                  <a:pt x="1381843" y="1352588"/>
                </a:cubicBezTo>
                <a:cubicBezTo>
                  <a:pt x="1381843" y="1372308"/>
                  <a:pt x="1376666" y="1388823"/>
                  <a:pt x="1366313" y="1402134"/>
                </a:cubicBezTo>
                <a:cubicBezTo>
                  <a:pt x="1355961" y="1415445"/>
                  <a:pt x="1340020" y="1422100"/>
                  <a:pt x="1318493" y="1422100"/>
                </a:cubicBezTo>
                <a:cubicBezTo>
                  <a:pt x="1304854" y="1422100"/>
                  <a:pt x="1292200" y="1418403"/>
                  <a:pt x="1280533" y="1411008"/>
                </a:cubicBezTo>
                <a:cubicBezTo>
                  <a:pt x="1268865" y="1403613"/>
                  <a:pt x="1259457" y="1391493"/>
                  <a:pt x="1252309" y="1374650"/>
                </a:cubicBezTo>
                <a:cubicBezTo>
                  <a:pt x="1246948" y="1362017"/>
                  <a:pt x="1243597" y="1346172"/>
                  <a:pt x="1242256" y="1327114"/>
                </a:cubicBezTo>
                <a:lnTo>
                  <a:pt x="1242168" y="1324474"/>
                </a:lnTo>
                <a:lnTo>
                  <a:pt x="1246270" y="1319496"/>
                </a:lnTo>
                <a:cubicBezTo>
                  <a:pt x="1252350" y="1313703"/>
                  <a:pt x="1259416" y="1308301"/>
                  <a:pt x="1267468" y="1303289"/>
                </a:cubicBezTo>
                <a:cubicBezTo>
                  <a:pt x="1283573" y="1293265"/>
                  <a:pt x="1302306" y="1288253"/>
                  <a:pt x="1323669" y="1288253"/>
                </a:cubicBezTo>
                <a:close/>
                <a:moveTo>
                  <a:pt x="4844134" y="1242158"/>
                </a:moveTo>
                <a:cubicBezTo>
                  <a:pt x="4860731" y="1242158"/>
                  <a:pt x="4874494" y="1246553"/>
                  <a:pt x="4885422" y="1255345"/>
                </a:cubicBezTo>
                <a:cubicBezTo>
                  <a:pt x="4896350" y="1264137"/>
                  <a:pt x="4905183" y="1275270"/>
                  <a:pt x="4911920" y="1288746"/>
                </a:cubicBezTo>
                <a:lnTo>
                  <a:pt x="4911920" y="1381182"/>
                </a:lnTo>
                <a:cubicBezTo>
                  <a:pt x="4904690" y="1392849"/>
                  <a:pt x="4895241" y="1402832"/>
                  <a:pt x="4883573" y="1411131"/>
                </a:cubicBezTo>
                <a:cubicBezTo>
                  <a:pt x="4871906" y="1419430"/>
                  <a:pt x="4857280" y="1423579"/>
                  <a:pt x="4839696" y="1423579"/>
                </a:cubicBezTo>
                <a:cubicBezTo>
                  <a:pt x="4819484" y="1423579"/>
                  <a:pt x="4804160" y="1415773"/>
                  <a:pt x="4793725" y="1400162"/>
                </a:cubicBezTo>
                <a:cubicBezTo>
                  <a:pt x="4783290" y="1384551"/>
                  <a:pt x="4778073" y="1361873"/>
                  <a:pt x="4778073" y="1332129"/>
                </a:cubicBezTo>
                <a:cubicBezTo>
                  <a:pt x="4778073" y="1303371"/>
                  <a:pt x="4783618" y="1281186"/>
                  <a:pt x="4794711" y="1265575"/>
                </a:cubicBezTo>
                <a:cubicBezTo>
                  <a:pt x="4805803" y="1249963"/>
                  <a:pt x="4822278" y="1242158"/>
                  <a:pt x="4844134" y="1242158"/>
                </a:cubicBezTo>
                <a:close/>
                <a:moveTo>
                  <a:pt x="4558384" y="1242158"/>
                </a:moveTo>
                <a:cubicBezTo>
                  <a:pt x="4574981" y="1242158"/>
                  <a:pt x="4588744" y="1246553"/>
                  <a:pt x="4599672" y="1255345"/>
                </a:cubicBezTo>
                <a:cubicBezTo>
                  <a:pt x="4610600" y="1264137"/>
                  <a:pt x="4619433" y="1275270"/>
                  <a:pt x="4626171" y="1288746"/>
                </a:cubicBezTo>
                <a:lnTo>
                  <a:pt x="4626171" y="1381182"/>
                </a:lnTo>
                <a:cubicBezTo>
                  <a:pt x="4618939" y="1392849"/>
                  <a:pt x="4609490" y="1402832"/>
                  <a:pt x="4597823" y="1411131"/>
                </a:cubicBezTo>
                <a:cubicBezTo>
                  <a:pt x="4586155" y="1419430"/>
                  <a:pt x="4571530" y="1423579"/>
                  <a:pt x="4553946" y="1423579"/>
                </a:cubicBezTo>
                <a:cubicBezTo>
                  <a:pt x="4533734" y="1423579"/>
                  <a:pt x="4518410" y="1415773"/>
                  <a:pt x="4507975" y="1400162"/>
                </a:cubicBezTo>
                <a:cubicBezTo>
                  <a:pt x="4497540" y="1384551"/>
                  <a:pt x="4492322" y="1361873"/>
                  <a:pt x="4492322" y="1332129"/>
                </a:cubicBezTo>
                <a:cubicBezTo>
                  <a:pt x="4492322" y="1303371"/>
                  <a:pt x="4497869" y="1281186"/>
                  <a:pt x="4508962" y="1265575"/>
                </a:cubicBezTo>
                <a:cubicBezTo>
                  <a:pt x="4520053" y="1249963"/>
                  <a:pt x="4536527" y="1242158"/>
                  <a:pt x="4558384" y="1242158"/>
                </a:cubicBezTo>
                <a:close/>
                <a:moveTo>
                  <a:pt x="11238860" y="1240925"/>
                </a:moveTo>
                <a:cubicBezTo>
                  <a:pt x="11256607" y="1240925"/>
                  <a:pt x="11270740" y="1244910"/>
                  <a:pt x="11281257" y="1252880"/>
                </a:cubicBezTo>
                <a:cubicBezTo>
                  <a:pt x="11291774" y="1260850"/>
                  <a:pt x="11299334" y="1271819"/>
                  <a:pt x="11303935" y="1285788"/>
                </a:cubicBezTo>
                <a:cubicBezTo>
                  <a:pt x="11308536" y="1299756"/>
                  <a:pt x="11310837" y="1315614"/>
                  <a:pt x="11310837" y="1333361"/>
                </a:cubicBezTo>
                <a:cubicBezTo>
                  <a:pt x="11310837" y="1350780"/>
                  <a:pt x="11308536" y="1366351"/>
                  <a:pt x="11303935" y="1380072"/>
                </a:cubicBezTo>
                <a:cubicBezTo>
                  <a:pt x="11299334" y="1393794"/>
                  <a:pt x="11291774" y="1404558"/>
                  <a:pt x="11281257" y="1412364"/>
                </a:cubicBezTo>
                <a:cubicBezTo>
                  <a:pt x="11270740" y="1420169"/>
                  <a:pt x="11256607" y="1424072"/>
                  <a:pt x="11238860" y="1424072"/>
                </a:cubicBezTo>
                <a:cubicBezTo>
                  <a:pt x="11221605" y="1424072"/>
                  <a:pt x="11207924" y="1420169"/>
                  <a:pt x="11197818" y="1412364"/>
                </a:cubicBezTo>
                <a:cubicBezTo>
                  <a:pt x="11187712" y="1404558"/>
                  <a:pt x="11180440" y="1393794"/>
                  <a:pt x="11176003" y="1380072"/>
                </a:cubicBezTo>
                <a:cubicBezTo>
                  <a:pt x="11171566" y="1366351"/>
                  <a:pt x="11169348" y="1350780"/>
                  <a:pt x="11169348" y="1333361"/>
                </a:cubicBezTo>
                <a:cubicBezTo>
                  <a:pt x="11169348" y="1315614"/>
                  <a:pt x="11171566" y="1299756"/>
                  <a:pt x="11176003" y="1285788"/>
                </a:cubicBezTo>
                <a:cubicBezTo>
                  <a:pt x="11180440" y="1271819"/>
                  <a:pt x="11187712" y="1260850"/>
                  <a:pt x="11197818" y="1252880"/>
                </a:cubicBezTo>
                <a:cubicBezTo>
                  <a:pt x="11207924" y="1244910"/>
                  <a:pt x="11221605" y="1240925"/>
                  <a:pt x="11238860" y="1240925"/>
                </a:cubicBezTo>
                <a:close/>
                <a:moveTo>
                  <a:pt x="3475984" y="1240925"/>
                </a:moveTo>
                <a:cubicBezTo>
                  <a:pt x="3493732" y="1240925"/>
                  <a:pt x="3507865" y="1244910"/>
                  <a:pt x="3518382" y="1252880"/>
                </a:cubicBezTo>
                <a:cubicBezTo>
                  <a:pt x="3528900" y="1260850"/>
                  <a:pt x="3536459" y="1271819"/>
                  <a:pt x="3541060" y="1285788"/>
                </a:cubicBezTo>
                <a:cubicBezTo>
                  <a:pt x="3545662" y="1299756"/>
                  <a:pt x="3547962" y="1315614"/>
                  <a:pt x="3547962" y="1333361"/>
                </a:cubicBezTo>
                <a:cubicBezTo>
                  <a:pt x="3547962" y="1350780"/>
                  <a:pt x="3545662" y="1366351"/>
                  <a:pt x="3541060" y="1380072"/>
                </a:cubicBezTo>
                <a:cubicBezTo>
                  <a:pt x="3536459" y="1393794"/>
                  <a:pt x="3528900" y="1404558"/>
                  <a:pt x="3518382" y="1412364"/>
                </a:cubicBezTo>
                <a:cubicBezTo>
                  <a:pt x="3507865" y="1420169"/>
                  <a:pt x="3493732" y="1424072"/>
                  <a:pt x="3475984" y="1424072"/>
                </a:cubicBezTo>
                <a:cubicBezTo>
                  <a:pt x="3458730" y="1424072"/>
                  <a:pt x="3445049" y="1420169"/>
                  <a:pt x="3434943" y="1412364"/>
                </a:cubicBezTo>
                <a:cubicBezTo>
                  <a:pt x="3424837" y="1404558"/>
                  <a:pt x="3417565" y="1393794"/>
                  <a:pt x="3413128" y="1380072"/>
                </a:cubicBezTo>
                <a:cubicBezTo>
                  <a:pt x="3408691" y="1366351"/>
                  <a:pt x="3406472" y="1350780"/>
                  <a:pt x="3406472" y="1333361"/>
                </a:cubicBezTo>
                <a:cubicBezTo>
                  <a:pt x="3406472" y="1315614"/>
                  <a:pt x="3408691" y="1299756"/>
                  <a:pt x="3413128" y="1285788"/>
                </a:cubicBezTo>
                <a:cubicBezTo>
                  <a:pt x="3417565" y="1271819"/>
                  <a:pt x="3424837" y="1260850"/>
                  <a:pt x="3434943" y="1252880"/>
                </a:cubicBezTo>
                <a:cubicBezTo>
                  <a:pt x="3445049" y="1244910"/>
                  <a:pt x="3458730" y="1240925"/>
                  <a:pt x="3475984" y="1240925"/>
                </a:cubicBezTo>
                <a:close/>
                <a:moveTo>
                  <a:pt x="1685285" y="1240925"/>
                </a:moveTo>
                <a:cubicBezTo>
                  <a:pt x="1703033" y="1240925"/>
                  <a:pt x="1717165" y="1244910"/>
                  <a:pt x="1727682" y="1252880"/>
                </a:cubicBezTo>
                <a:cubicBezTo>
                  <a:pt x="1738199" y="1260850"/>
                  <a:pt x="1745758" y="1271819"/>
                  <a:pt x="1750360" y="1285788"/>
                </a:cubicBezTo>
                <a:cubicBezTo>
                  <a:pt x="1754961" y="1299756"/>
                  <a:pt x="1757262" y="1315614"/>
                  <a:pt x="1757262" y="1333361"/>
                </a:cubicBezTo>
                <a:cubicBezTo>
                  <a:pt x="1757262" y="1350780"/>
                  <a:pt x="1754961" y="1366351"/>
                  <a:pt x="1750360" y="1380072"/>
                </a:cubicBezTo>
                <a:cubicBezTo>
                  <a:pt x="1745758" y="1393794"/>
                  <a:pt x="1738199" y="1404558"/>
                  <a:pt x="1727682" y="1412364"/>
                </a:cubicBezTo>
                <a:cubicBezTo>
                  <a:pt x="1717165" y="1420169"/>
                  <a:pt x="1703033" y="1424072"/>
                  <a:pt x="1685285" y="1424072"/>
                </a:cubicBezTo>
                <a:cubicBezTo>
                  <a:pt x="1668030" y="1424072"/>
                  <a:pt x="1654349" y="1420169"/>
                  <a:pt x="1644243" y="1412364"/>
                </a:cubicBezTo>
                <a:cubicBezTo>
                  <a:pt x="1634137" y="1404558"/>
                  <a:pt x="1626865" y="1393794"/>
                  <a:pt x="1622428" y="1380072"/>
                </a:cubicBezTo>
                <a:cubicBezTo>
                  <a:pt x="1617991" y="1366351"/>
                  <a:pt x="1615772" y="1350780"/>
                  <a:pt x="1615772" y="1333361"/>
                </a:cubicBezTo>
                <a:cubicBezTo>
                  <a:pt x="1615772" y="1315614"/>
                  <a:pt x="1617991" y="1299756"/>
                  <a:pt x="1622428" y="1285788"/>
                </a:cubicBezTo>
                <a:cubicBezTo>
                  <a:pt x="1626865" y="1271819"/>
                  <a:pt x="1634137" y="1260850"/>
                  <a:pt x="1644243" y="1252880"/>
                </a:cubicBezTo>
                <a:cubicBezTo>
                  <a:pt x="1654349" y="1244910"/>
                  <a:pt x="1668030" y="1240925"/>
                  <a:pt x="1685285" y="1240925"/>
                </a:cubicBezTo>
                <a:close/>
                <a:moveTo>
                  <a:pt x="9444708" y="1240186"/>
                </a:moveTo>
                <a:cubicBezTo>
                  <a:pt x="9464592" y="1240186"/>
                  <a:pt x="9480122" y="1246102"/>
                  <a:pt x="9491296" y="1257933"/>
                </a:cubicBezTo>
                <a:cubicBezTo>
                  <a:pt x="9502470" y="1269765"/>
                  <a:pt x="9508304" y="1286856"/>
                  <a:pt x="9508797" y="1309205"/>
                </a:cubicBezTo>
                <a:lnTo>
                  <a:pt x="9377661" y="1309205"/>
                </a:lnTo>
                <a:cubicBezTo>
                  <a:pt x="9379468" y="1286691"/>
                  <a:pt x="9386083" y="1269560"/>
                  <a:pt x="9397504" y="1257810"/>
                </a:cubicBezTo>
                <a:cubicBezTo>
                  <a:pt x="9408925" y="1246060"/>
                  <a:pt x="9424660" y="1240186"/>
                  <a:pt x="9444708" y="1240186"/>
                </a:cubicBezTo>
                <a:close/>
                <a:moveTo>
                  <a:pt x="8635083" y="1240186"/>
                </a:moveTo>
                <a:cubicBezTo>
                  <a:pt x="8654967" y="1240186"/>
                  <a:pt x="8670496" y="1246102"/>
                  <a:pt x="8681671" y="1257933"/>
                </a:cubicBezTo>
                <a:cubicBezTo>
                  <a:pt x="8692845" y="1269765"/>
                  <a:pt x="8698679" y="1286856"/>
                  <a:pt x="8699172" y="1309205"/>
                </a:cubicBezTo>
                <a:lnTo>
                  <a:pt x="8568036" y="1309205"/>
                </a:lnTo>
                <a:cubicBezTo>
                  <a:pt x="8569843" y="1286691"/>
                  <a:pt x="8576458" y="1269560"/>
                  <a:pt x="8587879" y="1257810"/>
                </a:cubicBezTo>
                <a:cubicBezTo>
                  <a:pt x="8599300" y="1246060"/>
                  <a:pt x="8615034" y="1240186"/>
                  <a:pt x="8635083" y="1240186"/>
                </a:cubicBezTo>
                <a:close/>
                <a:moveTo>
                  <a:pt x="8206458" y="1240186"/>
                </a:moveTo>
                <a:cubicBezTo>
                  <a:pt x="8226342" y="1240186"/>
                  <a:pt x="8241871" y="1246102"/>
                  <a:pt x="8253046" y="1257933"/>
                </a:cubicBezTo>
                <a:cubicBezTo>
                  <a:pt x="8264221" y="1269765"/>
                  <a:pt x="8270054" y="1286856"/>
                  <a:pt x="8270547" y="1309205"/>
                </a:cubicBezTo>
                <a:lnTo>
                  <a:pt x="8139411" y="1309205"/>
                </a:lnTo>
                <a:cubicBezTo>
                  <a:pt x="8141219" y="1286691"/>
                  <a:pt x="8147833" y="1269560"/>
                  <a:pt x="8159254" y="1257810"/>
                </a:cubicBezTo>
                <a:cubicBezTo>
                  <a:pt x="8170675" y="1246060"/>
                  <a:pt x="8186409" y="1240186"/>
                  <a:pt x="8206458" y="1240186"/>
                </a:cubicBezTo>
                <a:close/>
                <a:moveTo>
                  <a:pt x="6053809" y="1240186"/>
                </a:moveTo>
                <a:cubicBezTo>
                  <a:pt x="6073693" y="1240186"/>
                  <a:pt x="6089222" y="1246102"/>
                  <a:pt x="6100396" y="1257933"/>
                </a:cubicBezTo>
                <a:cubicBezTo>
                  <a:pt x="6111571" y="1269765"/>
                  <a:pt x="6117404" y="1286856"/>
                  <a:pt x="6117897" y="1309205"/>
                </a:cubicBezTo>
                <a:lnTo>
                  <a:pt x="5986761" y="1309205"/>
                </a:lnTo>
                <a:cubicBezTo>
                  <a:pt x="5988569" y="1286691"/>
                  <a:pt x="5995183" y="1269560"/>
                  <a:pt x="6006604" y="1257810"/>
                </a:cubicBezTo>
                <a:cubicBezTo>
                  <a:pt x="6018025" y="1246060"/>
                  <a:pt x="6033760" y="1240186"/>
                  <a:pt x="6053809" y="1240186"/>
                </a:cubicBezTo>
                <a:close/>
                <a:moveTo>
                  <a:pt x="5291809" y="1240186"/>
                </a:moveTo>
                <a:cubicBezTo>
                  <a:pt x="5311693" y="1240186"/>
                  <a:pt x="5327222" y="1246102"/>
                  <a:pt x="5338397" y="1257933"/>
                </a:cubicBezTo>
                <a:cubicBezTo>
                  <a:pt x="5349571" y="1269765"/>
                  <a:pt x="5355405" y="1286856"/>
                  <a:pt x="5355898" y="1309205"/>
                </a:cubicBezTo>
                <a:lnTo>
                  <a:pt x="5224762" y="1309205"/>
                </a:lnTo>
                <a:cubicBezTo>
                  <a:pt x="5226569" y="1286691"/>
                  <a:pt x="5233184" y="1269560"/>
                  <a:pt x="5244605" y="1257810"/>
                </a:cubicBezTo>
                <a:cubicBezTo>
                  <a:pt x="5256025" y="1246060"/>
                  <a:pt x="5271761" y="1240186"/>
                  <a:pt x="5291809" y="1240186"/>
                </a:cubicBezTo>
                <a:close/>
                <a:moveTo>
                  <a:pt x="3910684" y="1240186"/>
                </a:moveTo>
                <a:cubicBezTo>
                  <a:pt x="3930568" y="1240186"/>
                  <a:pt x="3946097" y="1246102"/>
                  <a:pt x="3957271" y="1257933"/>
                </a:cubicBezTo>
                <a:cubicBezTo>
                  <a:pt x="3968446" y="1269765"/>
                  <a:pt x="3974280" y="1286856"/>
                  <a:pt x="3974773" y="1309205"/>
                </a:cubicBezTo>
                <a:lnTo>
                  <a:pt x="3843637" y="1309205"/>
                </a:lnTo>
                <a:cubicBezTo>
                  <a:pt x="3845444" y="1286691"/>
                  <a:pt x="3852059" y="1269560"/>
                  <a:pt x="3863480" y="1257810"/>
                </a:cubicBezTo>
                <a:cubicBezTo>
                  <a:pt x="3874900" y="1246060"/>
                  <a:pt x="3890635" y="1240186"/>
                  <a:pt x="3910684" y="1240186"/>
                </a:cubicBezTo>
                <a:close/>
                <a:moveTo>
                  <a:pt x="2253334" y="1240186"/>
                </a:moveTo>
                <a:cubicBezTo>
                  <a:pt x="2273218" y="1240186"/>
                  <a:pt x="2288747" y="1246102"/>
                  <a:pt x="2299921" y="1257933"/>
                </a:cubicBezTo>
                <a:cubicBezTo>
                  <a:pt x="2311096" y="1269765"/>
                  <a:pt x="2316930" y="1286856"/>
                  <a:pt x="2317423" y="1309205"/>
                </a:cubicBezTo>
                <a:lnTo>
                  <a:pt x="2186287" y="1309205"/>
                </a:lnTo>
                <a:cubicBezTo>
                  <a:pt x="2188094" y="1286691"/>
                  <a:pt x="2194709" y="1269560"/>
                  <a:pt x="2206130" y="1257810"/>
                </a:cubicBezTo>
                <a:cubicBezTo>
                  <a:pt x="2217551" y="1246060"/>
                  <a:pt x="2233285" y="1240186"/>
                  <a:pt x="2253334" y="1240186"/>
                </a:cubicBezTo>
                <a:close/>
                <a:moveTo>
                  <a:pt x="9803119" y="1238707"/>
                </a:moveTo>
                <a:cubicBezTo>
                  <a:pt x="9819059" y="1238707"/>
                  <a:pt x="9831878" y="1243185"/>
                  <a:pt x="9841573" y="1252141"/>
                </a:cubicBezTo>
                <a:cubicBezTo>
                  <a:pt x="9851268" y="1261097"/>
                  <a:pt x="9856116" y="1274860"/>
                  <a:pt x="9856116" y="1293429"/>
                </a:cubicBezTo>
                <a:cubicBezTo>
                  <a:pt x="9856116" y="1311177"/>
                  <a:pt x="9850982" y="1324570"/>
                  <a:pt x="9840710" y="1333608"/>
                </a:cubicBezTo>
                <a:cubicBezTo>
                  <a:pt x="9830439" y="1342646"/>
                  <a:pt x="9817416" y="1347165"/>
                  <a:pt x="9801640" y="1347165"/>
                </a:cubicBezTo>
                <a:cubicBezTo>
                  <a:pt x="9787671" y="1347165"/>
                  <a:pt x="9775389" y="1342687"/>
                  <a:pt x="9764789" y="1333731"/>
                </a:cubicBezTo>
                <a:cubicBezTo>
                  <a:pt x="9754190" y="1324775"/>
                  <a:pt x="9748890" y="1311259"/>
                  <a:pt x="9748890" y="1293182"/>
                </a:cubicBezTo>
                <a:cubicBezTo>
                  <a:pt x="9748890" y="1275270"/>
                  <a:pt x="9754025" y="1261713"/>
                  <a:pt x="9764296" y="1252511"/>
                </a:cubicBezTo>
                <a:cubicBezTo>
                  <a:pt x="9774566" y="1243308"/>
                  <a:pt x="9787509" y="1238707"/>
                  <a:pt x="9803119" y="1238707"/>
                </a:cubicBezTo>
                <a:close/>
                <a:moveTo>
                  <a:pt x="10388033" y="1212825"/>
                </a:moveTo>
                <a:lnTo>
                  <a:pt x="10388033" y="1452912"/>
                </a:lnTo>
                <a:lnTo>
                  <a:pt x="10429197" y="1452912"/>
                </a:lnTo>
                <a:lnTo>
                  <a:pt x="10429197" y="1212825"/>
                </a:lnTo>
                <a:close/>
                <a:moveTo>
                  <a:pt x="947172" y="1212825"/>
                </a:moveTo>
                <a:lnTo>
                  <a:pt x="1039361" y="1452912"/>
                </a:lnTo>
                <a:lnTo>
                  <a:pt x="1084717" y="1452912"/>
                </a:lnTo>
                <a:lnTo>
                  <a:pt x="1175428" y="1212825"/>
                </a:lnTo>
                <a:lnTo>
                  <a:pt x="1133523" y="1212825"/>
                </a:lnTo>
                <a:lnTo>
                  <a:pt x="1061792" y="1412487"/>
                </a:lnTo>
                <a:lnTo>
                  <a:pt x="990801" y="1212825"/>
                </a:lnTo>
                <a:close/>
                <a:moveTo>
                  <a:pt x="10084046" y="1209867"/>
                </a:moveTo>
                <a:cubicBezTo>
                  <a:pt x="10064820" y="1209867"/>
                  <a:pt x="10049208" y="1214057"/>
                  <a:pt x="10037212" y="1222438"/>
                </a:cubicBezTo>
                <a:cubicBezTo>
                  <a:pt x="10025215" y="1230819"/>
                  <a:pt x="10015848" y="1241254"/>
                  <a:pt x="10009111" y="1253743"/>
                </a:cubicBezTo>
                <a:lnTo>
                  <a:pt x="10007632" y="1212825"/>
                </a:lnTo>
                <a:lnTo>
                  <a:pt x="9968933" y="1212825"/>
                </a:lnTo>
                <a:lnTo>
                  <a:pt x="9968933" y="1452912"/>
                </a:lnTo>
                <a:lnTo>
                  <a:pt x="10010097" y="1452912"/>
                </a:lnTo>
                <a:lnTo>
                  <a:pt x="10010097" y="1284309"/>
                </a:lnTo>
                <a:cubicBezTo>
                  <a:pt x="10015355" y="1277078"/>
                  <a:pt x="10021354" y="1270710"/>
                  <a:pt x="10028092" y="1265205"/>
                </a:cubicBezTo>
                <a:cubicBezTo>
                  <a:pt x="10034828" y="1259700"/>
                  <a:pt x="10042716" y="1255386"/>
                  <a:pt x="10051755" y="1252264"/>
                </a:cubicBezTo>
                <a:cubicBezTo>
                  <a:pt x="10060793" y="1249142"/>
                  <a:pt x="10071310" y="1247581"/>
                  <a:pt x="10083307" y="1247581"/>
                </a:cubicBezTo>
                <a:lnTo>
                  <a:pt x="10088976" y="1247581"/>
                </a:lnTo>
                <a:lnTo>
                  <a:pt x="10088976" y="1209867"/>
                </a:lnTo>
                <a:close/>
                <a:moveTo>
                  <a:pt x="9302996" y="1209867"/>
                </a:moveTo>
                <a:cubicBezTo>
                  <a:pt x="9283769" y="1209867"/>
                  <a:pt x="9268158" y="1214057"/>
                  <a:pt x="9256161" y="1222438"/>
                </a:cubicBezTo>
                <a:cubicBezTo>
                  <a:pt x="9244165" y="1230819"/>
                  <a:pt x="9234798" y="1241254"/>
                  <a:pt x="9228061" y="1253743"/>
                </a:cubicBezTo>
                <a:lnTo>
                  <a:pt x="9226582" y="1212825"/>
                </a:lnTo>
                <a:lnTo>
                  <a:pt x="9187882" y="1212825"/>
                </a:lnTo>
                <a:lnTo>
                  <a:pt x="9187882" y="1452912"/>
                </a:lnTo>
                <a:lnTo>
                  <a:pt x="9229047" y="1452912"/>
                </a:lnTo>
                <a:lnTo>
                  <a:pt x="9229047" y="1284309"/>
                </a:lnTo>
                <a:cubicBezTo>
                  <a:pt x="9234305" y="1277078"/>
                  <a:pt x="9240304" y="1270710"/>
                  <a:pt x="9247041" y="1265205"/>
                </a:cubicBezTo>
                <a:cubicBezTo>
                  <a:pt x="9253778" y="1259700"/>
                  <a:pt x="9261666" y="1255386"/>
                  <a:pt x="9270705" y="1252264"/>
                </a:cubicBezTo>
                <a:cubicBezTo>
                  <a:pt x="9279743" y="1249142"/>
                  <a:pt x="9290260" y="1247581"/>
                  <a:pt x="9302256" y="1247581"/>
                </a:cubicBezTo>
                <a:lnTo>
                  <a:pt x="9307926" y="1247581"/>
                </a:lnTo>
                <a:lnTo>
                  <a:pt x="9307926" y="1209867"/>
                </a:lnTo>
                <a:close/>
                <a:moveTo>
                  <a:pt x="8493371" y="1209867"/>
                </a:moveTo>
                <a:cubicBezTo>
                  <a:pt x="8474144" y="1209867"/>
                  <a:pt x="8458533" y="1214057"/>
                  <a:pt x="8446536" y="1222438"/>
                </a:cubicBezTo>
                <a:cubicBezTo>
                  <a:pt x="8434540" y="1230819"/>
                  <a:pt x="8425174" y="1241254"/>
                  <a:pt x="8418436" y="1253743"/>
                </a:cubicBezTo>
                <a:lnTo>
                  <a:pt x="8416957" y="1212825"/>
                </a:lnTo>
                <a:lnTo>
                  <a:pt x="8378257" y="1212825"/>
                </a:lnTo>
                <a:lnTo>
                  <a:pt x="8378257" y="1452912"/>
                </a:lnTo>
                <a:lnTo>
                  <a:pt x="8419422" y="1452912"/>
                </a:lnTo>
                <a:lnTo>
                  <a:pt x="8419422" y="1284309"/>
                </a:lnTo>
                <a:cubicBezTo>
                  <a:pt x="8424680" y="1277078"/>
                  <a:pt x="8430679" y="1270710"/>
                  <a:pt x="8437416" y="1265205"/>
                </a:cubicBezTo>
                <a:cubicBezTo>
                  <a:pt x="8444153" y="1259700"/>
                  <a:pt x="8452042" y="1255386"/>
                  <a:pt x="8461080" y="1252264"/>
                </a:cubicBezTo>
                <a:cubicBezTo>
                  <a:pt x="8470118" y="1249142"/>
                  <a:pt x="8480636" y="1247581"/>
                  <a:pt x="8492631" y="1247581"/>
                </a:cubicBezTo>
                <a:lnTo>
                  <a:pt x="8498301" y="1247581"/>
                </a:lnTo>
                <a:lnTo>
                  <a:pt x="8498301" y="1209867"/>
                </a:lnTo>
                <a:close/>
                <a:moveTo>
                  <a:pt x="5150097" y="1209867"/>
                </a:moveTo>
                <a:cubicBezTo>
                  <a:pt x="5130870" y="1209867"/>
                  <a:pt x="5115258" y="1214057"/>
                  <a:pt x="5103262" y="1222438"/>
                </a:cubicBezTo>
                <a:cubicBezTo>
                  <a:pt x="5091266" y="1230819"/>
                  <a:pt x="5081900" y="1241254"/>
                  <a:pt x="5075162" y="1253743"/>
                </a:cubicBezTo>
                <a:lnTo>
                  <a:pt x="5073683" y="1212825"/>
                </a:lnTo>
                <a:lnTo>
                  <a:pt x="5034983" y="1212825"/>
                </a:lnTo>
                <a:lnTo>
                  <a:pt x="5034983" y="1452912"/>
                </a:lnTo>
                <a:lnTo>
                  <a:pt x="5076148" y="1452912"/>
                </a:lnTo>
                <a:lnTo>
                  <a:pt x="5076148" y="1284309"/>
                </a:lnTo>
                <a:cubicBezTo>
                  <a:pt x="5081406" y="1277078"/>
                  <a:pt x="5087404" y="1270710"/>
                  <a:pt x="5094142" y="1265205"/>
                </a:cubicBezTo>
                <a:cubicBezTo>
                  <a:pt x="5100879" y="1259700"/>
                  <a:pt x="5108767" y="1255386"/>
                  <a:pt x="5117806" y="1252264"/>
                </a:cubicBezTo>
                <a:cubicBezTo>
                  <a:pt x="5126843" y="1249142"/>
                  <a:pt x="5137361" y="1247581"/>
                  <a:pt x="5149357" y="1247581"/>
                </a:cubicBezTo>
                <a:lnTo>
                  <a:pt x="5155027" y="1247581"/>
                </a:lnTo>
                <a:lnTo>
                  <a:pt x="5155027" y="1209867"/>
                </a:lnTo>
                <a:close/>
                <a:moveTo>
                  <a:pt x="3768971" y="1209867"/>
                </a:moveTo>
                <a:cubicBezTo>
                  <a:pt x="3749745" y="1209867"/>
                  <a:pt x="3734133" y="1214057"/>
                  <a:pt x="3722137" y="1222438"/>
                </a:cubicBezTo>
                <a:cubicBezTo>
                  <a:pt x="3710141" y="1230819"/>
                  <a:pt x="3700774" y="1241254"/>
                  <a:pt x="3694036" y="1253743"/>
                </a:cubicBezTo>
                <a:lnTo>
                  <a:pt x="3692558" y="1212825"/>
                </a:lnTo>
                <a:lnTo>
                  <a:pt x="3653858" y="1212825"/>
                </a:lnTo>
                <a:lnTo>
                  <a:pt x="3653858" y="1452912"/>
                </a:lnTo>
                <a:lnTo>
                  <a:pt x="3695023" y="1452912"/>
                </a:lnTo>
                <a:lnTo>
                  <a:pt x="3695023" y="1284309"/>
                </a:lnTo>
                <a:cubicBezTo>
                  <a:pt x="3700281" y="1277078"/>
                  <a:pt x="3706279" y="1270710"/>
                  <a:pt x="3713016" y="1265205"/>
                </a:cubicBezTo>
                <a:cubicBezTo>
                  <a:pt x="3719754" y="1259700"/>
                  <a:pt x="3727643" y="1255386"/>
                  <a:pt x="3736681" y="1252264"/>
                </a:cubicBezTo>
                <a:cubicBezTo>
                  <a:pt x="3745719" y="1249142"/>
                  <a:pt x="3756236" y="1247581"/>
                  <a:pt x="3768232" y="1247581"/>
                </a:cubicBezTo>
                <a:lnTo>
                  <a:pt x="3773901" y="1247581"/>
                </a:lnTo>
                <a:lnTo>
                  <a:pt x="3773901" y="1209867"/>
                </a:lnTo>
                <a:close/>
                <a:moveTo>
                  <a:pt x="2540246" y="1209867"/>
                </a:moveTo>
                <a:cubicBezTo>
                  <a:pt x="2521020" y="1209867"/>
                  <a:pt x="2505408" y="1214057"/>
                  <a:pt x="2493412" y="1222438"/>
                </a:cubicBezTo>
                <a:cubicBezTo>
                  <a:pt x="2481416" y="1230819"/>
                  <a:pt x="2472049" y="1241254"/>
                  <a:pt x="2465312" y="1253743"/>
                </a:cubicBezTo>
                <a:lnTo>
                  <a:pt x="2463833" y="1212825"/>
                </a:lnTo>
                <a:lnTo>
                  <a:pt x="2425133" y="1212825"/>
                </a:lnTo>
                <a:lnTo>
                  <a:pt x="2425133" y="1452912"/>
                </a:lnTo>
                <a:lnTo>
                  <a:pt x="2466298" y="1452912"/>
                </a:lnTo>
                <a:lnTo>
                  <a:pt x="2466298" y="1284309"/>
                </a:lnTo>
                <a:cubicBezTo>
                  <a:pt x="2471556" y="1277078"/>
                  <a:pt x="2477554" y="1270710"/>
                  <a:pt x="2484292" y="1265205"/>
                </a:cubicBezTo>
                <a:cubicBezTo>
                  <a:pt x="2491030" y="1259700"/>
                  <a:pt x="2498917" y="1255386"/>
                  <a:pt x="2507955" y="1252264"/>
                </a:cubicBezTo>
                <a:cubicBezTo>
                  <a:pt x="2516994" y="1249142"/>
                  <a:pt x="2527511" y="1247581"/>
                  <a:pt x="2539507" y="1247581"/>
                </a:cubicBezTo>
                <a:lnTo>
                  <a:pt x="2545176" y="1247581"/>
                </a:lnTo>
                <a:lnTo>
                  <a:pt x="2545176" y="1209867"/>
                </a:lnTo>
                <a:close/>
                <a:moveTo>
                  <a:pt x="10637571" y="1209374"/>
                </a:moveTo>
                <a:cubicBezTo>
                  <a:pt x="10616043" y="1209374"/>
                  <a:pt x="10598378" y="1213687"/>
                  <a:pt x="10584574" y="1222315"/>
                </a:cubicBezTo>
                <a:cubicBezTo>
                  <a:pt x="10570770" y="1230942"/>
                  <a:pt x="10560171" y="1240104"/>
                  <a:pt x="10552776" y="1249799"/>
                </a:cubicBezTo>
                <a:lnTo>
                  <a:pt x="10551297" y="1212825"/>
                </a:lnTo>
                <a:lnTo>
                  <a:pt x="10511858" y="1212825"/>
                </a:lnTo>
                <a:lnTo>
                  <a:pt x="10511858" y="1452912"/>
                </a:lnTo>
                <a:lnTo>
                  <a:pt x="10553022" y="1452912"/>
                </a:lnTo>
                <a:lnTo>
                  <a:pt x="10553022" y="1282830"/>
                </a:lnTo>
                <a:cubicBezTo>
                  <a:pt x="10560417" y="1273134"/>
                  <a:pt x="10570195" y="1264219"/>
                  <a:pt x="10582356" y="1256085"/>
                </a:cubicBezTo>
                <a:cubicBezTo>
                  <a:pt x="10594516" y="1247950"/>
                  <a:pt x="10609553" y="1243883"/>
                  <a:pt x="10627464" y="1243883"/>
                </a:cubicBezTo>
                <a:cubicBezTo>
                  <a:pt x="10639460" y="1243883"/>
                  <a:pt x="10648622" y="1246471"/>
                  <a:pt x="10654949" y="1251648"/>
                </a:cubicBezTo>
                <a:cubicBezTo>
                  <a:pt x="10661275" y="1256824"/>
                  <a:pt x="10665671" y="1263932"/>
                  <a:pt x="10668136" y="1272970"/>
                </a:cubicBezTo>
                <a:cubicBezTo>
                  <a:pt x="10670601" y="1282008"/>
                  <a:pt x="10671834" y="1292361"/>
                  <a:pt x="10671834" y="1304028"/>
                </a:cubicBezTo>
                <a:lnTo>
                  <a:pt x="10671834" y="1452912"/>
                </a:lnTo>
                <a:lnTo>
                  <a:pt x="10712999" y="1452912"/>
                </a:lnTo>
                <a:lnTo>
                  <a:pt x="10712999" y="1298112"/>
                </a:lnTo>
                <a:cubicBezTo>
                  <a:pt x="10712999" y="1270012"/>
                  <a:pt x="10707000" y="1248197"/>
                  <a:pt x="10695004" y="1232668"/>
                </a:cubicBezTo>
                <a:cubicBezTo>
                  <a:pt x="10683009" y="1217138"/>
                  <a:pt x="10663863" y="1209374"/>
                  <a:pt x="10637571" y="1209374"/>
                </a:cubicBezTo>
                <a:close/>
                <a:moveTo>
                  <a:pt x="7408595" y="1209374"/>
                </a:moveTo>
                <a:cubicBezTo>
                  <a:pt x="7387068" y="1209374"/>
                  <a:pt x="7369402" y="1213687"/>
                  <a:pt x="7355599" y="1222315"/>
                </a:cubicBezTo>
                <a:cubicBezTo>
                  <a:pt x="7341795" y="1230942"/>
                  <a:pt x="7331196" y="1240104"/>
                  <a:pt x="7323801" y="1249799"/>
                </a:cubicBezTo>
                <a:lnTo>
                  <a:pt x="7322322" y="1212825"/>
                </a:lnTo>
                <a:lnTo>
                  <a:pt x="7282882" y="1212825"/>
                </a:lnTo>
                <a:lnTo>
                  <a:pt x="7282882" y="1452912"/>
                </a:lnTo>
                <a:lnTo>
                  <a:pt x="7324047" y="1452912"/>
                </a:lnTo>
                <a:lnTo>
                  <a:pt x="7324047" y="1282830"/>
                </a:lnTo>
                <a:cubicBezTo>
                  <a:pt x="7331442" y="1273134"/>
                  <a:pt x="7341220" y="1264219"/>
                  <a:pt x="7353380" y="1256085"/>
                </a:cubicBezTo>
                <a:cubicBezTo>
                  <a:pt x="7365541" y="1247950"/>
                  <a:pt x="7380577" y="1243883"/>
                  <a:pt x="7398489" y="1243883"/>
                </a:cubicBezTo>
                <a:cubicBezTo>
                  <a:pt x="7410485" y="1243883"/>
                  <a:pt x="7419647" y="1246471"/>
                  <a:pt x="7425973" y="1251648"/>
                </a:cubicBezTo>
                <a:cubicBezTo>
                  <a:pt x="7432300" y="1256824"/>
                  <a:pt x="7436696" y="1263932"/>
                  <a:pt x="7439161" y="1272970"/>
                </a:cubicBezTo>
                <a:cubicBezTo>
                  <a:pt x="7441626" y="1282008"/>
                  <a:pt x="7442858" y="1292361"/>
                  <a:pt x="7442858" y="1304028"/>
                </a:cubicBezTo>
                <a:lnTo>
                  <a:pt x="7442858" y="1452912"/>
                </a:lnTo>
                <a:lnTo>
                  <a:pt x="7484023" y="1452912"/>
                </a:lnTo>
                <a:lnTo>
                  <a:pt x="7484023" y="1298112"/>
                </a:lnTo>
                <a:cubicBezTo>
                  <a:pt x="7484023" y="1270012"/>
                  <a:pt x="7478025" y="1248197"/>
                  <a:pt x="7466029" y="1232668"/>
                </a:cubicBezTo>
                <a:cubicBezTo>
                  <a:pt x="7454033" y="1217138"/>
                  <a:pt x="7434889" y="1209374"/>
                  <a:pt x="7408595" y="1209374"/>
                </a:cubicBezTo>
                <a:close/>
                <a:moveTo>
                  <a:pt x="3072009" y="1209374"/>
                </a:moveTo>
                <a:cubicBezTo>
                  <a:pt x="3051632" y="1209374"/>
                  <a:pt x="3034624" y="1213687"/>
                  <a:pt x="3020984" y="1222315"/>
                </a:cubicBezTo>
                <a:cubicBezTo>
                  <a:pt x="3007345" y="1230942"/>
                  <a:pt x="2996992" y="1240104"/>
                  <a:pt x="2989926" y="1249799"/>
                </a:cubicBezTo>
                <a:lnTo>
                  <a:pt x="2988447" y="1212825"/>
                </a:lnTo>
                <a:lnTo>
                  <a:pt x="2949008" y="1212825"/>
                </a:lnTo>
                <a:lnTo>
                  <a:pt x="2949008" y="1452912"/>
                </a:lnTo>
                <a:lnTo>
                  <a:pt x="2990173" y="1452912"/>
                </a:lnTo>
                <a:lnTo>
                  <a:pt x="2990173" y="1282830"/>
                </a:lnTo>
                <a:cubicBezTo>
                  <a:pt x="2997238" y="1273134"/>
                  <a:pt x="3006606" y="1264219"/>
                  <a:pt x="3018273" y="1256085"/>
                </a:cubicBezTo>
                <a:cubicBezTo>
                  <a:pt x="3029940" y="1247950"/>
                  <a:pt x="3044237" y="1243883"/>
                  <a:pt x="3061164" y="1243883"/>
                </a:cubicBezTo>
                <a:cubicBezTo>
                  <a:pt x="3073160" y="1243883"/>
                  <a:pt x="3082362" y="1246471"/>
                  <a:pt x="3088771" y="1251648"/>
                </a:cubicBezTo>
                <a:cubicBezTo>
                  <a:pt x="3095180" y="1256824"/>
                  <a:pt x="3099576" y="1263932"/>
                  <a:pt x="3101959" y="1272970"/>
                </a:cubicBezTo>
                <a:cubicBezTo>
                  <a:pt x="3104341" y="1282008"/>
                  <a:pt x="3105533" y="1292361"/>
                  <a:pt x="3105533" y="1304028"/>
                </a:cubicBezTo>
                <a:lnTo>
                  <a:pt x="3105533" y="1452912"/>
                </a:lnTo>
                <a:lnTo>
                  <a:pt x="3146945" y="1452912"/>
                </a:lnTo>
                <a:lnTo>
                  <a:pt x="3146945" y="1298112"/>
                </a:lnTo>
                <a:lnTo>
                  <a:pt x="3146043" y="1281806"/>
                </a:lnTo>
                <a:lnTo>
                  <a:pt x="3174305" y="1255838"/>
                </a:lnTo>
                <a:cubicBezTo>
                  <a:pt x="3185973" y="1247868"/>
                  <a:pt x="3200352" y="1243883"/>
                  <a:pt x="3217442" y="1243883"/>
                </a:cubicBezTo>
                <a:cubicBezTo>
                  <a:pt x="3229274" y="1243883"/>
                  <a:pt x="3238395" y="1246471"/>
                  <a:pt x="3244803" y="1251648"/>
                </a:cubicBezTo>
                <a:cubicBezTo>
                  <a:pt x="3251213" y="1256824"/>
                  <a:pt x="3255608" y="1263932"/>
                  <a:pt x="3257991" y="1272970"/>
                </a:cubicBezTo>
                <a:cubicBezTo>
                  <a:pt x="3260374" y="1282008"/>
                  <a:pt x="3261565" y="1292361"/>
                  <a:pt x="3261565" y="1304028"/>
                </a:cubicBezTo>
                <a:lnTo>
                  <a:pt x="3261565" y="1452912"/>
                </a:lnTo>
                <a:lnTo>
                  <a:pt x="3302730" y="1452912"/>
                </a:lnTo>
                <a:lnTo>
                  <a:pt x="3302730" y="1298112"/>
                </a:lnTo>
                <a:cubicBezTo>
                  <a:pt x="3302730" y="1270176"/>
                  <a:pt x="3296896" y="1248402"/>
                  <a:pt x="3285229" y="1232791"/>
                </a:cubicBezTo>
                <a:cubicBezTo>
                  <a:pt x="3273562" y="1217179"/>
                  <a:pt x="3254417" y="1209374"/>
                  <a:pt x="3227795" y="1209374"/>
                </a:cubicBezTo>
                <a:cubicBezTo>
                  <a:pt x="3207418" y="1209374"/>
                  <a:pt x="3189958" y="1213893"/>
                  <a:pt x="3175415" y="1222931"/>
                </a:cubicBezTo>
                <a:lnTo>
                  <a:pt x="3139442" y="1252152"/>
                </a:lnTo>
                <a:lnTo>
                  <a:pt x="3137100" y="1245655"/>
                </a:lnTo>
                <a:cubicBezTo>
                  <a:pt x="3134912" y="1240982"/>
                  <a:pt x="3132360" y="1236694"/>
                  <a:pt x="3129443" y="1232791"/>
                </a:cubicBezTo>
                <a:cubicBezTo>
                  <a:pt x="3117776" y="1217179"/>
                  <a:pt x="3098631" y="1209374"/>
                  <a:pt x="3072009" y="1209374"/>
                </a:cubicBezTo>
                <a:close/>
                <a:moveTo>
                  <a:pt x="10870412" y="1208634"/>
                </a:moveTo>
                <a:cubicBezTo>
                  <a:pt x="10857595" y="1208634"/>
                  <a:pt x="10845680" y="1209990"/>
                  <a:pt x="10834670" y="1212701"/>
                </a:cubicBezTo>
                <a:cubicBezTo>
                  <a:pt x="10823661" y="1215413"/>
                  <a:pt x="10814088" y="1219480"/>
                  <a:pt x="10805954" y="1224903"/>
                </a:cubicBezTo>
                <a:cubicBezTo>
                  <a:pt x="10797819" y="1230326"/>
                  <a:pt x="10791492" y="1237104"/>
                  <a:pt x="10786973" y="1245239"/>
                </a:cubicBezTo>
                <a:cubicBezTo>
                  <a:pt x="10782454" y="1253373"/>
                  <a:pt x="10780195" y="1262781"/>
                  <a:pt x="10780195" y="1273463"/>
                </a:cubicBezTo>
                <a:cubicBezTo>
                  <a:pt x="10780195" y="1287102"/>
                  <a:pt x="10783399" y="1298400"/>
                  <a:pt x="10789808" y="1307356"/>
                </a:cubicBezTo>
                <a:cubicBezTo>
                  <a:pt x="10796217" y="1316312"/>
                  <a:pt x="10805830" y="1323707"/>
                  <a:pt x="10818648" y="1329541"/>
                </a:cubicBezTo>
                <a:cubicBezTo>
                  <a:pt x="10831466" y="1335374"/>
                  <a:pt x="10847242" y="1340510"/>
                  <a:pt x="10865975" y="1344947"/>
                </a:cubicBezTo>
                <a:cubicBezTo>
                  <a:pt x="10888982" y="1350370"/>
                  <a:pt x="10905045" y="1355957"/>
                  <a:pt x="10914166" y="1361708"/>
                </a:cubicBezTo>
                <a:cubicBezTo>
                  <a:pt x="10923286" y="1367460"/>
                  <a:pt x="10927846" y="1376252"/>
                  <a:pt x="10927846" y="1388084"/>
                </a:cubicBezTo>
                <a:cubicBezTo>
                  <a:pt x="10927846" y="1401887"/>
                  <a:pt x="10922793" y="1411788"/>
                  <a:pt x="10912687" y="1417786"/>
                </a:cubicBezTo>
                <a:cubicBezTo>
                  <a:pt x="10902580" y="1423785"/>
                  <a:pt x="10889720" y="1426784"/>
                  <a:pt x="10874110" y="1426784"/>
                </a:cubicBezTo>
                <a:cubicBezTo>
                  <a:pt x="10856691" y="1426784"/>
                  <a:pt x="10842189" y="1422963"/>
                  <a:pt x="10830603" y="1415321"/>
                </a:cubicBezTo>
                <a:cubicBezTo>
                  <a:pt x="10819018" y="1407680"/>
                  <a:pt x="10813225" y="1394493"/>
                  <a:pt x="10813225" y="1375759"/>
                </a:cubicBezTo>
                <a:lnTo>
                  <a:pt x="10773539" y="1375759"/>
                </a:lnTo>
                <a:cubicBezTo>
                  <a:pt x="10773539" y="1390549"/>
                  <a:pt x="10776127" y="1403161"/>
                  <a:pt x="10781304" y="1413596"/>
                </a:cubicBezTo>
                <a:cubicBezTo>
                  <a:pt x="10786480" y="1424031"/>
                  <a:pt x="10793669" y="1432453"/>
                  <a:pt x="10802872" y="1438862"/>
                </a:cubicBezTo>
                <a:cubicBezTo>
                  <a:pt x="10812075" y="1445271"/>
                  <a:pt x="10822715" y="1449954"/>
                  <a:pt x="10834794" y="1452912"/>
                </a:cubicBezTo>
                <a:cubicBezTo>
                  <a:pt x="10846872" y="1455870"/>
                  <a:pt x="10859648" y="1457349"/>
                  <a:pt x="10873124" y="1457349"/>
                </a:cubicBezTo>
                <a:cubicBezTo>
                  <a:pt x="10886599" y="1457349"/>
                  <a:pt x="10899129" y="1455952"/>
                  <a:pt x="10910715" y="1453159"/>
                </a:cubicBezTo>
                <a:cubicBezTo>
                  <a:pt x="10922300" y="1450365"/>
                  <a:pt x="10932406" y="1446051"/>
                  <a:pt x="10941034" y="1440218"/>
                </a:cubicBezTo>
                <a:cubicBezTo>
                  <a:pt x="10949661" y="1434384"/>
                  <a:pt x="10956398" y="1426907"/>
                  <a:pt x="10961246" y="1417786"/>
                </a:cubicBezTo>
                <a:cubicBezTo>
                  <a:pt x="10966094" y="1408666"/>
                  <a:pt x="10968518" y="1397861"/>
                  <a:pt x="10968518" y="1385372"/>
                </a:cubicBezTo>
                <a:cubicBezTo>
                  <a:pt x="10968518" y="1370911"/>
                  <a:pt x="10965437" y="1359038"/>
                  <a:pt x="10959274" y="1349753"/>
                </a:cubicBezTo>
                <a:cubicBezTo>
                  <a:pt x="10953112" y="1340469"/>
                  <a:pt x="10943950" y="1332868"/>
                  <a:pt x="10931790" y="1326952"/>
                </a:cubicBezTo>
                <a:cubicBezTo>
                  <a:pt x="10919629" y="1321037"/>
                  <a:pt x="10904593" y="1315942"/>
                  <a:pt x="10886681" y="1311670"/>
                </a:cubicBezTo>
                <a:cubicBezTo>
                  <a:pt x="10870248" y="1307726"/>
                  <a:pt x="10857183" y="1303987"/>
                  <a:pt x="10847488" y="1300454"/>
                </a:cubicBezTo>
                <a:cubicBezTo>
                  <a:pt x="10837792" y="1296921"/>
                  <a:pt x="10830890" y="1292936"/>
                  <a:pt x="10826782" y="1288499"/>
                </a:cubicBezTo>
                <a:cubicBezTo>
                  <a:pt x="10822675" y="1284062"/>
                  <a:pt x="10820620" y="1278639"/>
                  <a:pt x="10820620" y="1272230"/>
                </a:cubicBezTo>
                <a:cubicBezTo>
                  <a:pt x="10820620" y="1261056"/>
                  <a:pt x="10825221" y="1252839"/>
                  <a:pt x="10834424" y="1247581"/>
                </a:cubicBezTo>
                <a:cubicBezTo>
                  <a:pt x="10843627" y="1242322"/>
                  <a:pt x="10855623" y="1239693"/>
                  <a:pt x="10870412" y="1239693"/>
                </a:cubicBezTo>
                <a:cubicBezTo>
                  <a:pt x="10885038" y="1239693"/>
                  <a:pt x="10897444" y="1243226"/>
                  <a:pt x="10907633" y="1250292"/>
                </a:cubicBezTo>
                <a:cubicBezTo>
                  <a:pt x="10917822" y="1257358"/>
                  <a:pt x="10922916" y="1269437"/>
                  <a:pt x="10922916" y="1286527"/>
                </a:cubicBezTo>
                <a:lnTo>
                  <a:pt x="10962849" y="1286527"/>
                </a:lnTo>
                <a:cubicBezTo>
                  <a:pt x="10962849" y="1272723"/>
                  <a:pt x="10960384" y="1260891"/>
                  <a:pt x="10955454" y="1251032"/>
                </a:cubicBezTo>
                <a:cubicBezTo>
                  <a:pt x="10950524" y="1241172"/>
                  <a:pt x="10943826" y="1233119"/>
                  <a:pt x="10935364" y="1226875"/>
                </a:cubicBezTo>
                <a:cubicBezTo>
                  <a:pt x="10926901" y="1220630"/>
                  <a:pt x="10917123" y="1216029"/>
                  <a:pt x="10906031" y="1213071"/>
                </a:cubicBezTo>
                <a:cubicBezTo>
                  <a:pt x="10894939" y="1210113"/>
                  <a:pt x="10883065" y="1208634"/>
                  <a:pt x="10870412" y="1208634"/>
                </a:cubicBezTo>
                <a:close/>
                <a:moveTo>
                  <a:pt x="10217712" y="1208634"/>
                </a:moveTo>
                <a:cubicBezTo>
                  <a:pt x="10198485" y="1208634"/>
                  <a:pt x="10181437" y="1211428"/>
                  <a:pt x="10166563" y="1217015"/>
                </a:cubicBezTo>
                <a:cubicBezTo>
                  <a:pt x="10151692" y="1222602"/>
                  <a:pt x="10140026" y="1231476"/>
                  <a:pt x="10131561" y="1243637"/>
                </a:cubicBezTo>
                <a:cubicBezTo>
                  <a:pt x="10123099" y="1255797"/>
                  <a:pt x="10118866" y="1271737"/>
                  <a:pt x="10118866" y="1291457"/>
                </a:cubicBezTo>
                <a:lnTo>
                  <a:pt x="10158799" y="1291457"/>
                </a:lnTo>
                <a:cubicBezTo>
                  <a:pt x="10158799" y="1273381"/>
                  <a:pt x="10164468" y="1260152"/>
                  <a:pt x="10175807" y="1251771"/>
                </a:cubicBezTo>
                <a:cubicBezTo>
                  <a:pt x="10187146" y="1243390"/>
                  <a:pt x="10201115" y="1239200"/>
                  <a:pt x="10217712" y="1239200"/>
                </a:cubicBezTo>
                <a:cubicBezTo>
                  <a:pt x="10233325" y="1239200"/>
                  <a:pt x="10246224" y="1243020"/>
                  <a:pt x="10256411" y="1250662"/>
                </a:cubicBezTo>
                <a:cubicBezTo>
                  <a:pt x="10266602" y="1258303"/>
                  <a:pt x="10271694" y="1272395"/>
                  <a:pt x="10271694" y="1292936"/>
                </a:cubicBezTo>
                <a:lnTo>
                  <a:pt x="10271694" y="1309698"/>
                </a:lnTo>
                <a:cubicBezTo>
                  <a:pt x="10238664" y="1310026"/>
                  <a:pt x="10209824" y="1312204"/>
                  <a:pt x="10185174" y="1316230"/>
                </a:cubicBezTo>
                <a:cubicBezTo>
                  <a:pt x="10160524" y="1320256"/>
                  <a:pt x="10141463" y="1327856"/>
                  <a:pt x="10127987" y="1339031"/>
                </a:cubicBezTo>
                <a:cubicBezTo>
                  <a:pt x="10114513" y="1350205"/>
                  <a:pt x="10107774" y="1366556"/>
                  <a:pt x="10107774" y="1388084"/>
                </a:cubicBezTo>
                <a:cubicBezTo>
                  <a:pt x="10107774" y="1403202"/>
                  <a:pt x="10111185" y="1415897"/>
                  <a:pt x="10118004" y="1426167"/>
                </a:cubicBezTo>
                <a:cubicBezTo>
                  <a:pt x="10124824" y="1436438"/>
                  <a:pt x="10133945" y="1444203"/>
                  <a:pt x="10145365" y="1449461"/>
                </a:cubicBezTo>
                <a:cubicBezTo>
                  <a:pt x="10156787" y="1454720"/>
                  <a:pt x="10169398" y="1457349"/>
                  <a:pt x="10183202" y="1457349"/>
                </a:cubicBezTo>
                <a:cubicBezTo>
                  <a:pt x="10202594" y="1457349"/>
                  <a:pt x="10219560" y="1453611"/>
                  <a:pt x="10234104" y="1446134"/>
                </a:cubicBezTo>
                <a:cubicBezTo>
                  <a:pt x="10248647" y="1438657"/>
                  <a:pt x="10261425" y="1428756"/>
                  <a:pt x="10272435" y="1416431"/>
                </a:cubicBezTo>
                <a:lnTo>
                  <a:pt x="10274160" y="1452912"/>
                </a:lnTo>
                <a:lnTo>
                  <a:pt x="10312614" y="1452912"/>
                </a:lnTo>
                <a:lnTo>
                  <a:pt x="10312614" y="1292443"/>
                </a:lnTo>
                <a:cubicBezTo>
                  <a:pt x="10312614" y="1275188"/>
                  <a:pt x="10309985" y="1261097"/>
                  <a:pt x="10304726" y="1250169"/>
                </a:cubicBezTo>
                <a:cubicBezTo>
                  <a:pt x="10299467" y="1239241"/>
                  <a:pt x="10292360" y="1230737"/>
                  <a:pt x="10283404" y="1224656"/>
                </a:cubicBezTo>
                <a:cubicBezTo>
                  <a:pt x="10274448" y="1218576"/>
                  <a:pt x="10264341" y="1214386"/>
                  <a:pt x="10253084" y="1212085"/>
                </a:cubicBezTo>
                <a:cubicBezTo>
                  <a:pt x="10241829" y="1209784"/>
                  <a:pt x="10230036" y="1208634"/>
                  <a:pt x="10217712" y="1208634"/>
                </a:cubicBezTo>
                <a:close/>
                <a:moveTo>
                  <a:pt x="9444708" y="1208634"/>
                </a:moveTo>
                <a:cubicBezTo>
                  <a:pt x="9420058" y="1208634"/>
                  <a:pt x="9399722" y="1213893"/>
                  <a:pt x="9383700" y="1224410"/>
                </a:cubicBezTo>
                <a:cubicBezTo>
                  <a:pt x="9367678" y="1234927"/>
                  <a:pt x="9355764" y="1249511"/>
                  <a:pt x="9347958" y="1268163"/>
                </a:cubicBezTo>
                <a:cubicBezTo>
                  <a:pt x="9340152" y="1286815"/>
                  <a:pt x="9336250" y="1308383"/>
                  <a:pt x="9336250" y="1332868"/>
                </a:cubicBezTo>
                <a:cubicBezTo>
                  <a:pt x="9336250" y="1356368"/>
                  <a:pt x="9340276" y="1377525"/>
                  <a:pt x="9348328" y="1396341"/>
                </a:cubicBezTo>
                <a:cubicBezTo>
                  <a:pt x="9356380" y="1415157"/>
                  <a:pt x="9368746" y="1430029"/>
                  <a:pt x="9385426" y="1440957"/>
                </a:cubicBezTo>
                <a:cubicBezTo>
                  <a:pt x="9402105" y="1451885"/>
                  <a:pt x="9423509" y="1457349"/>
                  <a:pt x="9449638" y="1457349"/>
                </a:cubicBezTo>
                <a:cubicBezTo>
                  <a:pt x="9469851" y="1457349"/>
                  <a:pt x="9487352" y="1454021"/>
                  <a:pt x="9502142" y="1447366"/>
                </a:cubicBezTo>
                <a:cubicBezTo>
                  <a:pt x="9516932" y="1440711"/>
                  <a:pt x="9528435" y="1431262"/>
                  <a:pt x="9536652" y="1419019"/>
                </a:cubicBezTo>
                <a:cubicBezTo>
                  <a:pt x="9544868" y="1406776"/>
                  <a:pt x="9549223" y="1392192"/>
                  <a:pt x="9549716" y="1375266"/>
                </a:cubicBezTo>
                <a:lnTo>
                  <a:pt x="9509044" y="1375266"/>
                </a:lnTo>
                <a:cubicBezTo>
                  <a:pt x="9508551" y="1391535"/>
                  <a:pt x="9503128" y="1403983"/>
                  <a:pt x="9492775" y="1412610"/>
                </a:cubicBezTo>
                <a:cubicBezTo>
                  <a:pt x="9482422" y="1421237"/>
                  <a:pt x="9468043" y="1425551"/>
                  <a:pt x="9449638" y="1425551"/>
                </a:cubicBezTo>
                <a:cubicBezTo>
                  <a:pt x="9432383" y="1425551"/>
                  <a:pt x="9418498" y="1421607"/>
                  <a:pt x="9407980" y="1413719"/>
                </a:cubicBezTo>
                <a:cubicBezTo>
                  <a:pt x="9397463" y="1405831"/>
                  <a:pt x="9389781" y="1395355"/>
                  <a:pt x="9384933" y="1382291"/>
                </a:cubicBezTo>
                <a:cubicBezTo>
                  <a:pt x="9380085" y="1369227"/>
                  <a:pt x="9377579" y="1354889"/>
                  <a:pt x="9377415" y="1339277"/>
                </a:cubicBezTo>
                <a:lnTo>
                  <a:pt x="9548484" y="1339277"/>
                </a:lnTo>
                <a:cubicBezTo>
                  <a:pt x="9548812" y="1337798"/>
                  <a:pt x="9549058" y="1335374"/>
                  <a:pt x="9549223" y="1332006"/>
                </a:cubicBezTo>
                <a:cubicBezTo>
                  <a:pt x="9549387" y="1328637"/>
                  <a:pt x="9549470" y="1325720"/>
                  <a:pt x="9549470" y="1323255"/>
                </a:cubicBezTo>
                <a:cubicBezTo>
                  <a:pt x="9549470" y="1286281"/>
                  <a:pt x="9540184" y="1257933"/>
                  <a:pt x="9521615" y="1238214"/>
                </a:cubicBezTo>
                <a:cubicBezTo>
                  <a:pt x="9503046" y="1218494"/>
                  <a:pt x="9477410" y="1208634"/>
                  <a:pt x="9444708" y="1208634"/>
                </a:cubicBezTo>
                <a:close/>
                <a:moveTo>
                  <a:pt x="9017562" y="1208634"/>
                </a:moveTo>
                <a:cubicBezTo>
                  <a:pt x="8998335" y="1208634"/>
                  <a:pt x="8981286" y="1211428"/>
                  <a:pt x="8966414" y="1217015"/>
                </a:cubicBezTo>
                <a:cubicBezTo>
                  <a:pt x="8951542" y="1222602"/>
                  <a:pt x="8939874" y="1231476"/>
                  <a:pt x="8931412" y="1243637"/>
                </a:cubicBezTo>
                <a:cubicBezTo>
                  <a:pt x="8922948" y="1255797"/>
                  <a:pt x="8918717" y="1271737"/>
                  <a:pt x="8918717" y="1291457"/>
                </a:cubicBezTo>
                <a:lnTo>
                  <a:pt x="8958649" y="1291457"/>
                </a:lnTo>
                <a:cubicBezTo>
                  <a:pt x="8958649" y="1273381"/>
                  <a:pt x="8964319" y="1260152"/>
                  <a:pt x="8975658" y="1251771"/>
                </a:cubicBezTo>
                <a:cubicBezTo>
                  <a:pt x="8986997" y="1243390"/>
                  <a:pt x="9000965" y="1239200"/>
                  <a:pt x="9017562" y="1239200"/>
                </a:cubicBezTo>
                <a:cubicBezTo>
                  <a:pt x="9033173" y="1239200"/>
                  <a:pt x="9046074" y="1243020"/>
                  <a:pt x="9056262" y="1250662"/>
                </a:cubicBezTo>
                <a:cubicBezTo>
                  <a:pt x="9066450" y="1258303"/>
                  <a:pt x="9071545" y="1272395"/>
                  <a:pt x="9071545" y="1292936"/>
                </a:cubicBezTo>
                <a:lnTo>
                  <a:pt x="9071545" y="1309698"/>
                </a:lnTo>
                <a:cubicBezTo>
                  <a:pt x="9038514" y="1310026"/>
                  <a:pt x="9009674" y="1312204"/>
                  <a:pt x="8985025" y="1316230"/>
                </a:cubicBezTo>
                <a:cubicBezTo>
                  <a:pt x="8960375" y="1320256"/>
                  <a:pt x="8941313" y="1327856"/>
                  <a:pt x="8927837" y="1339031"/>
                </a:cubicBezTo>
                <a:cubicBezTo>
                  <a:pt x="8914362" y="1350205"/>
                  <a:pt x="8907625" y="1366556"/>
                  <a:pt x="8907625" y="1388084"/>
                </a:cubicBezTo>
                <a:cubicBezTo>
                  <a:pt x="8907625" y="1403202"/>
                  <a:pt x="8911034" y="1415897"/>
                  <a:pt x="8917854" y="1426167"/>
                </a:cubicBezTo>
                <a:cubicBezTo>
                  <a:pt x="8924674" y="1436438"/>
                  <a:pt x="8933795" y="1444203"/>
                  <a:pt x="8945215" y="1449461"/>
                </a:cubicBezTo>
                <a:cubicBezTo>
                  <a:pt x="8956636" y="1454720"/>
                  <a:pt x="8969249" y="1457349"/>
                  <a:pt x="8983053" y="1457349"/>
                </a:cubicBezTo>
                <a:cubicBezTo>
                  <a:pt x="9002443" y="1457349"/>
                  <a:pt x="9019411" y="1453611"/>
                  <a:pt x="9033954" y="1446134"/>
                </a:cubicBezTo>
                <a:cubicBezTo>
                  <a:pt x="9048497" y="1438657"/>
                  <a:pt x="9061274" y="1428756"/>
                  <a:pt x="9072284" y="1416431"/>
                </a:cubicBezTo>
                <a:lnTo>
                  <a:pt x="9074010" y="1452912"/>
                </a:lnTo>
                <a:lnTo>
                  <a:pt x="9112463" y="1452912"/>
                </a:lnTo>
                <a:lnTo>
                  <a:pt x="9112463" y="1292443"/>
                </a:lnTo>
                <a:cubicBezTo>
                  <a:pt x="9112463" y="1275188"/>
                  <a:pt x="9109834" y="1261097"/>
                  <a:pt x="9104575" y="1250169"/>
                </a:cubicBezTo>
                <a:cubicBezTo>
                  <a:pt x="9099316" y="1239241"/>
                  <a:pt x="9092209" y="1230737"/>
                  <a:pt x="9083253" y="1224656"/>
                </a:cubicBezTo>
                <a:cubicBezTo>
                  <a:pt x="9074297" y="1218576"/>
                  <a:pt x="9064192" y="1214386"/>
                  <a:pt x="9052934" y="1212085"/>
                </a:cubicBezTo>
                <a:cubicBezTo>
                  <a:pt x="9041677" y="1209784"/>
                  <a:pt x="9029887" y="1208634"/>
                  <a:pt x="9017562" y="1208634"/>
                </a:cubicBezTo>
                <a:close/>
                <a:moveTo>
                  <a:pt x="8635083" y="1208634"/>
                </a:moveTo>
                <a:cubicBezTo>
                  <a:pt x="8610433" y="1208634"/>
                  <a:pt x="8590097" y="1213893"/>
                  <a:pt x="8574075" y="1224410"/>
                </a:cubicBezTo>
                <a:cubicBezTo>
                  <a:pt x="8558053" y="1234927"/>
                  <a:pt x="8546139" y="1249511"/>
                  <a:pt x="8538333" y="1268163"/>
                </a:cubicBezTo>
                <a:cubicBezTo>
                  <a:pt x="8530527" y="1286815"/>
                  <a:pt x="8526625" y="1308383"/>
                  <a:pt x="8526625" y="1332868"/>
                </a:cubicBezTo>
                <a:cubicBezTo>
                  <a:pt x="8526625" y="1356368"/>
                  <a:pt x="8530651" y="1377525"/>
                  <a:pt x="8538703" y="1396341"/>
                </a:cubicBezTo>
                <a:cubicBezTo>
                  <a:pt x="8546755" y="1415157"/>
                  <a:pt x="8559121" y="1430029"/>
                  <a:pt x="8575801" y="1440957"/>
                </a:cubicBezTo>
                <a:cubicBezTo>
                  <a:pt x="8592480" y="1451885"/>
                  <a:pt x="8613884" y="1457349"/>
                  <a:pt x="8640013" y="1457349"/>
                </a:cubicBezTo>
                <a:cubicBezTo>
                  <a:pt x="8660226" y="1457349"/>
                  <a:pt x="8677727" y="1454021"/>
                  <a:pt x="8692517" y="1447366"/>
                </a:cubicBezTo>
                <a:cubicBezTo>
                  <a:pt x="8707307" y="1440711"/>
                  <a:pt x="8718809" y="1431262"/>
                  <a:pt x="8727026" y="1419019"/>
                </a:cubicBezTo>
                <a:cubicBezTo>
                  <a:pt x="8735243" y="1406776"/>
                  <a:pt x="8739598" y="1392192"/>
                  <a:pt x="8740091" y="1375266"/>
                </a:cubicBezTo>
                <a:lnTo>
                  <a:pt x="8699419" y="1375266"/>
                </a:lnTo>
                <a:cubicBezTo>
                  <a:pt x="8698926" y="1391535"/>
                  <a:pt x="8693503" y="1403983"/>
                  <a:pt x="8683150" y="1412610"/>
                </a:cubicBezTo>
                <a:cubicBezTo>
                  <a:pt x="8672797" y="1421237"/>
                  <a:pt x="8658418" y="1425551"/>
                  <a:pt x="8640013" y="1425551"/>
                </a:cubicBezTo>
                <a:cubicBezTo>
                  <a:pt x="8622758" y="1425551"/>
                  <a:pt x="8608872" y="1421607"/>
                  <a:pt x="8598355" y="1413719"/>
                </a:cubicBezTo>
                <a:cubicBezTo>
                  <a:pt x="8587838" y="1405831"/>
                  <a:pt x="8580156" y="1395355"/>
                  <a:pt x="8575308" y="1382291"/>
                </a:cubicBezTo>
                <a:cubicBezTo>
                  <a:pt x="8570460" y="1369227"/>
                  <a:pt x="8567954" y="1354889"/>
                  <a:pt x="8567790" y="1339277"/>
                </a:cubicBezTo>
                <a:lnTo>
                  <a:pt x="8738858" y="1339277"/>
                </a:lnTo>
                <a:cubicBezTo>
                  <a:pt x="8739187" y="1337798"/>
                  <a:pt x="8739433" y="1335374"/>
                  <a:pt x="8739598" y="1332006"/>
                </a:cubicBezTo>
                <a:cubicBezTo>
                  <a:pt x="8739762" y="1328637"/>
                  <a:pt x="8739844" y="1325720"/>
                  <a:pt x="8739844" y="1323255"/>
                </a:cubicBezTo>
                <a:cubicBezTo>
                  <a:pt x="8739844" y="1286281"/>
                  <a:pt x="8730559" y="1257933"/>
                  <a:pt x="8711990" y="1238214"/>
                </a:cubicBezTo>
                <a:cubicBezTo>
                  <a:pt x="8693420" y="1218494"/>
                  <a:pt x="8667785" y="1208634"/>
                  <a:pt x="8635083" y="1208634"/>
                </a:cubicBezTo>
                <a:close/>
                <a:moveTo>
                  <a:pt x="8206458" y="1208634"/>
                </a:moveTo>
                <a:cubicBezTo>
                  <a:pt x="8181808" y="1208634"/>
                  <a:pt x="8161473" y="1213893"/>
                  <a:pt x="8145450" y="1224410"/>
                </a:cubicBezTo>
                <a:cubicBezTo>
                  <a:pt x="8129428" y="1234927"/>
                  <a:pt x="8117514" y="1249511"/>
                  <a:pt x="8109708" y="1268163"/>
                </a:cubicBezTo>
                <a:cubicBezTo>
                  <a:pt x="8101903" y="1286815"/>
                  <a:pt x="8098000" y="1308383"/>
                  <a:pt x="8098000" y="1332868"/>
                </a:cubicBezTo>
                <a:cubicBezTo>
                  <a:pt x="8098000" y="1356368"/>
                  <a:pt x="8102026" y="1377525"/>
                  <a:pt x="8110078" y="1396341"/>
                </a:cubicBezTo>
                <a:cubicBezTo>
                  <a:pt x="8118130" y="1415157"/>
                  <a:pt x="8130497" y="1430029"/>
                  <a:pt x="8147176" y="1440957"/>
                </a:cubicBezTo>
                <a:cubicBezTo>
                  <a:pt x="8163855" y="1451885"/>
                  <a:pt x="8185259" y="1457349"/>
                  <a:pt x="8211388" y="1457349"/>
                </a:cubicBezTo>
                <a:cubicBezTo>
                  <a:pt x="8231601" y="1457349"/>
                  <a:pt x="8249102" y="1454021"/>
                  <a:pt x="8263892" y="1447366"/>
                </a:cubicBezTo>
                <a:cubicBezTo>
                  <a:pt x="8278682" y="1440711"/>
                  <a:pt x="8290184" y="1431262"/>
                  <a:pt x="8298401" y="1419019"/>
                </a:cubicBezTo>
                <a:cubicBezTo>
                  <a:pt x="8306618" y="1406776"/>
                  <a:pt x="8310973" y="1392192"/>
                  <a:pt x="8311466" y="1375266"/>
                </a:cubicBezTo>
                <a:lnTo>
                  <a:pt x="8270794" y="1375266"/>
                </a:lnTo>
                <a:cubicBezTo>
                  <a:pt x="8270301" y="1391535"/>
                  <a:pt x="8264878" y="1403983"/>
                  <a:pt x="8254525" y="1412610"/>
                </a:cubicBezTo>
                <a:cubicBezTo>
                  <a:pt x="8244172" y="1421237"/>
                  <a:pt x="8229793" y="1425551"/>
                  <a:pt x="8211388" y="1425551"/>
                </a:cubicBezTo>
                <a:cubicBezTo>
                  <a:pt x="8194133" y="1425551"/>
                  <a:pt x="8180247" y="1421607"/>
                  <a:pt x="8169730" y="1413719"/>
                </a:cubicBezTo>
                <a:cubicBezTo>
                  <a:pt x="8159214" y="1405831"/>
                  <a:pt x="8151530" y="1395355"/>
                  <a:pt x="8146683" y="1382291"/>
                </a:cubicBezTo>
                <a:cubicBezTo>
                  <a:pt x="8141836" y="1369227"/>
                  <a:pt x="8139329" y="1354889"/>
                  <a:pt x="8139165" y="1339277"/>
                </a:cubicBezTo>
                <a:lnTo>
                  <a:pt x="8310233" y="1339277"/>
                </a:lnTo>
                <a:cubicBezTo>
                  <a:pt x="8310562" y="1337798"/>
                  <a:pt x="8310809" y="1335374"/>
                  <a:pt x="8310973" y="1332006"/>
                </a:cubicBezTo>
                <a:cubicBezTo>
                  <a:pt x="8311137" y="1328637"/>
                  <a:pt x="8311219" y="1325720"/>
                  <a:pt x="8311219" y="1323255"/>
                </a:cubicBezTo>
                <a:cubicBezTo>
                  <a:pt x="8311219" y="1286281"/>
                  <a:pt x="8301935" y="1257933"/>
                  <a:pt x="8283365" y="1238214"/>
                </a:cubicBezTo>
                <a:cubicBezTo>
                  <a:pt x="8264795" y="1218494"/>
                  <a:pt x="8239160" y="1208634"/>
                  <a:pt x="8206458" y="1208634"/>
                </a:cubicBezTo>
                <a:close/>
                <a:moveTo>
                  <a:pt x="7112562" y="1208634"/>
                </a:moveTo>
                <a:cubicBezTo>
                  <a:pt x="7093336" y="1208634"/>
                  <a:pt x="7076287" y="1211428"/>
                  <a:pt x="7061414" y="1217015"/>
                </a:cubicBezTo>
                <a:cubicBezTo>
                  <a:pt x="7046542" y="1222602"/>
                  <a:pt x="7034875" y="1231476"/>
                  <a:pt x="7026412" y="1243637"/>
                </a:cubicBezTo>
                <a:cubicBezTo>
                  <a:pt x="7017948" y="1255797"/>
                  <a:pt x="7013717" y="1271737"/>
                  <a:pt x="7013717" y="1291457"/>
                </a:cubicBezTo>
                <a:lnTo>
                  <a:pt x="7053650" y="1291457"/>
                </a:lnTo>
                <a:cubicBezTo>
                  <a:pt x="7053650" y="1273381"/>
                  <a:pt x="7059319" y="1260152"/>
                  <a:pt x="7070658" y="1251771"/>
                </a:cubicBezTo>
                <a:cubicBezTo>
                  <a:pt x="7081997" y="1243390"/>
                  <a:pt x="7095965" y="1239200"/>
                  <a:pt x="7112562" y="1239200"/>
                </a:cubicBezTo>
                <a:cubicBezTo>
                  <a:pt x="7128174" y="1239200"/>
                  <a:pt x="7141073" y="1243020"/>
                  <a:pt x="7151262" y="1250662"/>
                </a:cubicBezTo>
                <a:cubicBezTo>
                  <a:pt x="7161451" y="1258303"/>
                  <a:pt x="7166545" y="1272395"/>
                  <a:pt x="7166545" y="1292936"/>
                </a:cubicBezTo>
                <a:lnTo>
                  <a:pt x="7166545" y="1309698"/>
                </a:lnTo>
                <a:cubicBezTo>
                  <a:pt x="7133515" y="1310026"/>
                  <a:pt x="7104674" y="1312204"/>
                  <a:pt x="7080025" y="1316230"/>
                </a:cubicBezTo>
                <a:cubicBezTo>
                  <a:pt x="7055375" y="1320256"/>
                  <a:pt x="7036312" y="1327856"/>
                  <a:pt x="7022838" y="1339031"/>
                </a:cubicBezTo>
                <a:cubicBezTo>
                  <a:pt x="7009363" y="1350205"/>
                  <a:pt x="7002625" y="1366556"/>
                  <a:pt x="7002625" y="1388084"/>
                </a:cubicBezTo>
                <a:cubicBezTo>
                  <a:pt x="7002625" y="1403202"/>
                  <a:pt x="7006035" y="1415897"/>
                  <a:pt x="7012854" y="1426167"/>
                </a:cubicBezTo>
                <a:cubicBezTo>
                  <a:pt x="7019674" y="1436438"/>
                  <a:pt x="7028794" y="1444203"/>
                  <a:pt x="7040216" y="1449461"/>
                </a:cubicBezTo>
                <a:cubicBezTo>
                  <a:pt x="7051637" y="1454720"/>
                  <a:pt x="7064249" y="1457349"/>
                  <a:pt x="7078053" y="1457349"/>
                </a:cubicBezTo>
                <a:cubicBezTo>
                  <a:pt x="7097443" y="1457349"/>
                  <a:pt x="7114411" y="1453611"/>
                  <a:pt x="7128954" y="1446134"/>
                </a:cubicBezTo>
                <a:cubicBezTo>
                  <a:pt x="7143498" y="1438657"/>
                  <a:pt x="7156275" y="1428756"/>
                  <a:pt x="7167285" y="1416431"/>
                </a:cubicBezTo>
                <a:lnTo>
                  <a:pt x="7169010" y="1452912"/>
                </a:lnTo>
                <a:lnTo>
                  <a:pt x="7207464" y="1452912"/>
                </a:lnTo>
                <a:lnTo>
                  <a:pt x="7207464" y="1292443"/>
                </a:lnTo>
                <a:cubicBezTo>
                  <a:pt x="7207464" y="1275188"/>
                  <a:pt x="7204835" y="1261097"/>
                  <a:pt x="7199576" y="1250169"/>
                </a:cubicBezTo>
                <a:cubicBezTo>
                  <a:pt x="7194317" y="1239241"/>
                  <a:pt x="7187210" y="1230737"/>
                  <a:pt x="7178254" y="1224656"/>
                </a:cubicBezTo>
                <a:cubicBezTo>
                  <a:pt x="7169297" y="1218576"/>
                  <a:pt x="7159191" y="1214386"/>
                  <a:pt x="7147935" y="1212085"/>
                </a:cubicBezTo>
                <a:cubicBezTo>
                  <a:pt x="7136678" y="1209784"/>
                  <a:pt x="7124887" y="1208634"/>
                  <a:pt x="7112562" y="1208634"/>
                </a:cubicBezTo>
                <a:close/>
                <a:moveTo>
                  <a:pt x="6307937" y="1208634"/>
                </a:moveTo>
                <a:cubicBezTo>
                  <a:pt x="6295119" y="1208634"/>
                  <a:pt x="6283205" y="1209990"/>
                  <a:pt x="6272195" y="1212701"/>
                </a:cubicBezTo>
                <a:cubicBezTo>
                  <a:pt x="6261185" y="1215413"/>
                  <a:pt x="6251613" y="1219480"/>
                  <a:pt x="6243478" y="1224903"/>
                </a:cubicBezTo>
                <a:cubicBezTo>
                  <a:pt x="6235344" y="1230326"/>
                  <a:pt x="6229017" y="1237104"/>
                  <a:pt x="6224498" y="1245239"/>
                </a:cubicBezTo>
                <a:cubicBezTo>
                  <a:pt x="6219979" y="1253373"/>
                  <a:pt x="6217719" y="1262781"/>
                  <a:pt x="6217719" y="1273463"/>
                </a:cubicBezTo>
                <a:cubicBezTo>
                  <a:pt x="6217719" y="1287102"/>
                  <a:pt x="6220924" y="1298400"/>
                  <a:pt x="6227333" y="1307356"/>
                </a:cubicBezTo>
                <a:cubicBezTo>
                  <a:pt x="6233742" y="1316312"/>
                  <a:pt x="6243355" y="1323707"/>
                  <a:pt x="6256173" y="1329541"/>
                </a:cubicBezTo>
                <a:cubicBezTo>
                  <a:pt x="6268991" y="1335374"/>
                  <a:pt x="6284766" y="1340510"/>
                  <a:pt x="6303500" y="1344947"/>
                </a:cubicBezTo>
                <a:cubicBezTo>
                  <a:pt x="6326506" y="1350370"/>
                  <a:pt x="6342570" y="1355957"/>
                  <a:pt x="6351690" y="1361708"/>
                </a:cubicBezTo>
                <a:cubicBezTo>
                  <a:pt x="6360811" y="1367460"/>
                  <a:pt x="6365371" y="1376252"/>
                  <a:pt x="6365371" y="1388084"/>
                </a:cubicBezTo>
                <a:cubicBezTo>
                  <a:pt x="6365371" y="1401887"/>
                  <a:pt x="6360318" y="1411788"/>
                  <a:pt x="6350211" y="1417786"/>
                </a:cubicBezTo>
                <a:cubicBezTo>
                  <a:pt x="6340105" y="1423785"/>
                  <a:pt x="6327246" y="1426784"/>
                  <a:pt x="6311634" y="1426784"/>
                </a:cubicBezTo>
                <a:cubicBezTo>
                  <a:pt x="6294215" y="1426784"/>
                  <a:pt x="6279713" y="1422963"/>
                  <a:pt x="6268128" y="1415321"/>
                </a:cubicBezTo>
                <a:cubicBezTo>
                  <a:pt x="6256542" y="1407680"/>
                  <a:pt x="6250750" y="1394493"/>
                  <a:pt x="6250750" y="1375759"/>
                </a:cubicBezTo>
                <a:lnTo>
                  <a:pt x="6211064" y="1375759"/>
                </a:lnTo>
                <a:cubicBezTo>
                  <a:pt x="6211064" y="1390549"/>
                  <a:pt x="6213652" y="1403161"/>
                  <a:pt x="6218829" y="1413596"/>
                </a:cubicBezTo>
                <a:cubicBezTo>
                  <a:pt x="6224005" y="1424031"/>
                  <a:pt x="6231195" y="1432453"/>
                  <a:pt x="6240397" y="1438862"/>
                </a:cubicBezTo>
                <a:cubicBezTo>
                  <a:pt x="6249599" y="1445271"/>
                  <a:pt x="6260240" y="1449954"/>
                  <a:pt x="6272318" y="1452912"/>
                </a:cubicBezTo>
                <a:cubicBezTo>
                  <a:pt x="6284397" y="1455870"/>
                  <a:pt x="6297173" y="1457349"/>
                  <a:pt x="6310648" y="1457349"/>
                </a:cubicBezTo>
                <a:cubicBezTo>
                  <a:pt x="6324124" y="1457349"/>
                  <a:pt x="6336654" y="1455952"/>
                  <a:pt x="6348239" y="1453159"/>
                </a:cubicBezTo>
                <a:cubicBezTo>
                  <a:pt x="6359825" y="1450365"/>
                  <a:pt x="6369931" y="1446051"/>
                  <a:pt x="6378558" y="1440218"/>
                </a:cubicBezTo>
                <a:cubicBezTo>
                  <a:pt x="6387186" y="1434384"/>
                  <a:pt x="6393923" y="1426907"/>
                  <a:pt x="6398771" y="1417786"/>
                </a:cubicBezTo>
                <a:cubicBezTo>
                  <a:pt x="6403619" y="1408666"/>
                  <a:pt x="6406043" y="1397861"/>
                  <a:pt x="6406043" y="1385372"/>
                </a:cubicBezTo>
                <a:cubicBezTo>
                  <a:pt x="6406043" y="1370911"/>
                  <a:pt x="6402961" y="1359038"/>
                  <a:pt x="6396799" y="1349753"/>
                </a:cubicBezTo>
                <a:cubicBezTo>
                  <a:pt x="6390637" y="1340469"/>
                  <a:pt x="6381475" y="1332868"/>
                  <a:pt x="6369315" y="1326952"/>
                </a:cubicBezTo>
                <a:cubicBezTo>
                  <a:pt x="6357154" y="1321037"/>
                  <a:pt x="6342118" y="1315942"/>
                  <a:pt x="6324206" y="1311670"/>
                </a:cubicBezTo>
                <a:cubicBezTo>
                  <a:pt x="6307773" y="1307726"/>
                  <a:pt x="6294708" y="1303987"/>
                  <a:pt x="6285013" y="1300454"/>
                </a:cubicBezTo>
                <a:cubicBezTo>
                  <a:pt x="6275318" y="1296921"/>
                  <a:pt x="6268416" y="1292936"/>
                  <a:pt x="6264307" y="1288499"/>
                </a:cubicBezTo>
                <a:cubicBezTo>
                  <a:pt x="6260199" y="1284062"/>
                  <a:pt x="6258145" y="1278639"/>
                  <a:pt x="6258145" y="1272230"/>
                </a:cubicBezTo>
                <a:cubicBezTo>
                  <a:pt x="6258145" y="1261056"/>
                  <a:pt x="6262746" y="1252839"/>
                  <a:pt x="6271949" y="1247581"/>
                </a:cubicBezTo>
                <a:cubicBezTo>
                  <a:pt x="6281151" y="1242322"/>
                  <a:pt x="6293147" y="1239693"/>
                  <a:pt x="6307937" y="1239693"/>
                </a:cubicBezTo>
                <a:cubicBezTo>
                  <a:pt x="6322562" y="1239693"/>
                  <a:pt x="6334970" y="1243226"/>
                  <a:pt x="6345158" y="1250292"/>
                </a:cubicBezTo>
                <a:cubicBezTo>
                  <a:pt x="6355346" y="1257358"/>
                  <a:pt x="6360441" y="1269437"/>
                  <a:pt x="6360441" y="1286527"/>
                </a:cubicBezTo>
                <a:lnTo>
                  <a:pt x="6400373" y="1286527"/>
                </a:lnTo>
                <a:cubicBezTo>
                  <a:pt x="6400373" y="1272723"/>
                  <a:pt x="6397908" y="1260891"/>
                  <a:pt x="6392978" y="1251032"/>
                </a:cubicBezTo>
                <a:cubicBezTo>
                  <a:pt x="6388048" y="1241172"/>
                  <a:pt x="6381352" y="1233119"/>
                  <a:pt x="6372889" y="1226875"/>
                </a:cubicBezTo>
                <a:cubicBezTo>
                  <a:pt x="6364426" y="1220630"/>
                  <a:pt x="6354648" y="1216029"/>
                  <a:pt x="6343556" y="1213071"/>
                </a:cubicBezTo>
                <a:cubicBezTo>
                  <a:pt x="6332463" y="1210113"/>
                  <a:pt x="6320590" y="1208634"/>
                  <a:pt x="6307937" y="1208634"/>
                </a:cubicBezTo>
                <a:close/>
                <a:moveTo>
                  <a:pt x="6053809" y="1208634"/>
                </a:moveTo>
                <a:cubicBezTo>
                  <a:pt x="6029159" y="1208634"/>
                  <a:pt x="6008823" y="1213893"/>
                  <a:pt x="5992800" y="1224410"/>
                </a:cubicBezTo>
                <a:cubicBezTo>
                  <a:pt x="5976779" y="1234927"/>
                  <a:pt x="5964864" y="1249511"/>
                  <a:pt x="5957058" y="1268163"/>
                </a:cubicBezTo>
                <a:cubicBezTo>
                  <a:pt x="5949253" y="1286815"/>
                  <a:pt x="5945350" y="1308383"/>
                  <a:pt x="5945350" y="1332868"/>
                </a:cubicBezTo>
                <a:cubicBezTo>
                  <a:pt x="5945350" y="1356368"/>
                  <a:pt x="5949376" y="1377525"/>
                  <a:pt x="5957428" y="1396341"/>
                </a:cubicBezTo>
                <a:cubicBezTo>
                  <a:pt x="5965481" y="1415157"/>
                  <a:pt x="5977847" y="1430029"/>
                  <a:pt x="5994526" y="1440957"/>
                </a:cubicBezTo>
                <a:cubicBezTo>
                  <a:pt x="6011206" y="1451885"/>
                  <a:pt x="6032610" y="1457349"/>
                  <a:pt x="6058738" y="1457349"/>
                </a:cubicBezTo>
                <a:cubicBezTo>
                  <a:pt x="6078951" y="1457349"/>
                  <a:pt x="6096452" y="1454021"/>
                  <a:pt x="6111242" y="1447366"/>
                </a:cubicBezTo>
                <a:cubicBezTo>
                  <a:pt x="6126032" y="1440711"/>
                  <a:pt x="6137535" y="1431262"/>
                  <a:pt x="6145752" y="1419019"/>
                </a:cubicBezTo>
                <a:cubicBezTo>
                  <a:pt x="6153968" y="1406776"/>
                  <a:pt x="6158323" y="1392192"/>
                  <a:pt x="6158816" y="1375266"/>
                </a:cubicBezTo>
                <a:lnTo>
                  <a:pt x="6118144" y="1375266"/>
                </a:lnTo>
                <a:cubicBezTo>
                  <a:pt x="6117651" y="1391535"/>
                  <a:pt x="6112228" y="1403983"/>
                  <a:pt x="6101875" y="1412610"/>
                </a:cubicBezTo>
                <a:cubicBezTo>
                  <a:pt x="6091522" y="1421237"/>
                  <a:pt x="6077144" y="1425551"/>
                  <a:pt x="6058738" y="1425551"/>
                </a:cubicBezTo>
                <a:cubicBezTo>
                  <a:pt x="6041484" y="1425551"/>
                  <a:pt x="6027598" y="1421607"/>
                  <a:pt x="6017080" y="1413719"/>
                </a:cubicBezTo>
                <a:cubicBezTo>
                  <a:pt x="6006563" y="1405831"/>
                  <a:pt x="5998881" y="1395355"/>
                  <a:pt x="5994033" y="1382291"/>
                </a:cubicBezTo>
                <a:cubicBezTo>
                  <a:pt x="5989185" y="1369227"/>
                  <a:pt x="5986679" y="1354889"/>
                  <a:pt x="5986515" y="1339277"/>
                </a:cubicBezTo>
                <a:lnTo>
                  <a:pt x="6157583" y="1339277"/>
                </a:lnTo>
                <a:cubicBezTo>
                  <a:pt x="6157912" y="1337798"/>
                  <a:pt x="6158159" y="1335374"/>
                  <a:pt x="6158323" y="1332006"/>
                </a:cubicBezTo>
                <a:cubicBezTo>
                  <a:pt x="6158487" y="1328637"/>
                  <a:pt x="6158569" y="1325720"/>
                  <a:pt x="6158569" y="1323255"/>
                </a:cubicBezTo>
                <a:cubicBezTo>
                  <a:pt x="6158569" y="1286281"/>
                  <a:pt x="6149285" y="1257933"/>
                  <a:pt x="6130715" y="1238214"/>
                </a:cubicBezTo>
                <a:cubicBezTo>
                  <a:pt x="6112146" y="1218494"/>
                  <a:pt x="6086510" y="1208634"/>
                  <a:pt x="6053809" y="1208634"/>
                </a:cubicBezTo>
                <a:close/>
                <a:moveTo>
                  <a:pt x="5793587" y="1208634"/>
                </a:moveTo>
                <a:cubicBezTo>
                  <a:pt x="5780769" y="1208634"/>
                  <a:pt x="5768855" y="1209990"/>
                  <a:pt x="5757845" y="1212701"/>
                </a:cubicBezTo>
                <a:cubicBezTo>
                  <a:pt x="5746835" y="1215413"/>
                  <a:pt x="5737263" y="1219480"/>
                  <a:pt x="5729128" y="1224903"/>
                </a:cubicBezTo>
                <a:cubicBezTo>
                  <a:pt x="5720994" y="1230326"/>
                  <a:pt x="5714668" y="1237104"/>
                  <a:pt x="5710148" y="1245239"/>
                </a:cubicBezTo>
                <a:cubicBezTo>
                  <a:pt x="5705628" y="1253373"/>
                  <a:pt x="5703370" y="1262781"/>
                  <a:pt x="5703370" y="1273463"/>
                </a:cubicBezTo>
                <a:cubicBezTo>
                  <a:pt x="5703370" y="1287102"/>
                  <a:pt x="5706574" y="1298400"/>
                  <a:pt x="5712983" y="1307356"/>
                </a:cubicBezTo>
                <a:cubicBezTo>
                  <a:pt x="5719392" y="1316312"/>
                  <a:pt x="5729005" y="1323707"/>
                  <a:pt x="5741823" y="1329541"/>
                </a:cubicBezTo>
                <a:cubicBezTo>
                  <a:pt x="5754641" y="1335374"/>
                  <a:pt x="5770416" y="1340510"/>
                  <a:pt x="5789150" y="1344947"/>
                </a:cubicBezTo>
                <a:cubicBezTo>
                  <a:pt x="5812157" y="1350370"/>
                  <a:pt x="5828220" y="1355957"/>
                  <a:pt x="5837340" y="1361708"/>
                </a:cubicBezTo>
                <a:cubicBezTo>
                  <a:pt x="5846461" y="1367460"/>
                  <a:pt x="5851021" y="1376252"/>
                  <a:pt x="5851021" y="1388084"/>
                </a:cubicBezTo>
                <a:cubicBezTo>
                  <a:pt x="5851021" y="1401887"/>
                  <a:pt x="5845968" y="1411788"/>
                  <a:pt x="5835861" y="1417786"/>
                </a:cubicBezTo>
                <a:cubicBezTo>
                  <a:pt x="5825755" y="1423785"/>
                  <a:pt x="5812896" y="1426784"/>
                  <a:pt x="5797284" y="1426784"/>
                </a:cubicBezTo>
                <a:cubicBezTo>
                  <a:pt x="5779866" y="1426784"/>
                  <a:pt x="5765363" y="1422963"/>
                  <a:pt x="5753778" y="1415321"/>
                </a:cubicBezTo>
                <a:cubicBezTo>
                  <a:pt x="5742192" y="1407680"/>
                  <a:pt x="5736400" y="1394493"/>
                  <a:pt x="5736400" y="1375759"/>
                </a:cubicBezTo>
                <a:lnTo>
                  <a:pt x="5696714" y="1375759"/>
                </a:lnTo>
                <a:cubicBezTo>
                  <a:pt x="5696714" y="1390549"/>
                  <a:pt x="5699302" y="1403161"/>
                  <a:pt x="5704479" y="1413596"/>
                </a:cubicBezTo>
                <a:cubicBezTo>
                  <a:pt x="5709655" y="1424031"/>
                  <a:pt x="5716844" y="1432453"/>
                  <a:pt x="5726047" y="1438862"/>
                </a:cubicBezTo>
                <a:cubicBezTo>
                  <a:pt x="5735250" y="1445271"/>
                  <a:pt x="5745890" y="1449954"/>
                  <a:pt x="5757968" y="1452912"/>
                </a:cubicBezTo>
                <a:cubicBezTo>
                  <a:pt x="5770047" y="1455870"/>
                  <a:pt x="5782824" y="1457349"/>
                  <a:pt x="5796298" y="1457349"/>
                </a:cubicBezTo>
                <a:cubicBezTo>
                  <a:pt x="5809773" y="1457349"/>
                  <a:pt x="5822304" y="1455952"/>
                  <a:pt x="5833889" y="1453159"/>
                </a:cubicBezTo>
                <a:cubicBezTo>
                  <a:pt x="5845475" y="1450365"/>
                  <a:pt x="5855581" y="1446051"/>
                  <a:pt x="5864208" y="1440218"/>
                </a:cubicBezTo>
                <a:cubicBezTo>
                  <a:pt x="5872836" y="1434384"/>
                  <a:pt x="5879574" y="1426907"/>
                  <a:pt x="5884422" y="1417786"/>
                </a:cubicBezTo>
                <a:cubicBezTo>
                  <a:pt x="5889268" y="1408666"/>
                  <a:pt x="5891693" y="1397861"/>
                  <a:pt x="5891693" y="1385372"/>
                </a:cubicBezTo>
                <a:cubicBezTo>
                  <a:pt x="5891693" y="1370911"/>
                  <a:pt x="5888611" y="1359038"/>
                  <a:pt x="5882449" y="1349753"/>
                </a:cubicBezTo>
                <a:cubicBezTo>
                  <a:pt x="5876287" y="1340469"/>
                  <a:pt x="5867126" y="1332868"/>
                  <a:pt x="5854965" y="1326952"/>
                </a:cubicBezTo>
                <a:cubicBezTo>
                  <a:pt x="5842804" y="1321037"/>
                  <a:pt x="5827768" y="1315942"/>
                  <a:pt x="5809856" y="1311670"/>
                </a:cubicBezTo>
                <a:cubicBezTo>
                  <a:pt x="5793423" y="1307726"/>
                  <a:pt x="5780359" y="1303987"/>
                  <a:pt x="5770663" y="1300454"/>
                </a:cubicBezTo>
                <a:cubicBezTo>
                  <a:pt x="5760967" y="1296921"/>
                  <a:pt x="5754065" y="1292936"/>
                  <a:pt x="5749958" y="1288499"/>
                </a:cubicBezTo>
                <a:cubicBezTo>
                  <a:pt x="5745849" y="1284062"/>
                  <a:pt x="5743795" y="1278639"/>
                  <a:pt x="5743795" y="1272230"/>
                </a:cubicBezTo>
                <a:cubicBezTo>
                  <a:pt x="5743795" y="1261056"/>
                  <a:pt x="5748396" y="1252839"/>
                  <a:pt x="5757599" y="1247581"/>
                </a:cubicBezTo>
                <a:cubicBezTo>
                  <a:pt x="5766802" y="1242322"/>
                  <a:pt x="5778798" y="1239693"/>
                  <a:pt x="5793587" y="1239693"/>
                </a:cubicBezTo>
                <a:cubicBezTo>
                  <a:pt x="5808213" y="1239693"/>
                  <a:pt x="5820619" y="1243226"/>
                  <a:pt x="5830809" y="1250292"/>
                </a:cubicBezTo>
                <a:cubicBezTo>
                  <a:pt x="5840997" y="1257358"/>
                  <a:pt x="5846091" y="1269437"/>
                  <a:pt x="5846091" y="1286527"/>
                </a:cubicBezTo>
                <a:lnTo>
                  <a:pt x="5886024" y="1286527"/>
                </a:lnTo>
                <a:cubicBezTo>
                  <a:pt x="5886024" y="1272723"/>
                  <a:pt x="5883558" y="1260891"/>
                  <a:pt x="5878628" y="1251032"/>
                </a:cubicBezTo>
                <a:cubicBezTo>
                  <a:pt x="5873699" y="1241172"/>
                  <a:pt x="5867003" y="1233119"/>
                  <a:pt x="5858539" y="1226875"/>
                </a:cubicBezTo>
                <a:cubicBezTo>
                  <a:pt x="5850075" y="1220630"/>
                  <a:pt x="5840298" y="1216029"/>
                  <a:pt x="5829206" y="1213071"/>
                </a:cubicBezTo>
                <a:cubicBezTo>
                  <a:pt x="5818113" y="1210113"/>
                  <a:pt x="5806241" y="1208634"/>
                  <a:pt x="5793587" y="1208634"/>
                </a:cubicBezTo>
                <a:close/>
                <a:moveTo>
                  <a:pt x="5545937" y="1208634"/>
                </a:moveTo>
                <a:cubicBezTo>
                  <a:pt x="5533119" y="1208634"/>
                  <a:pt x="5521205" y="1209990"/>
                  <a:pt x="5510195" y="1212701"/>
                </a:cubicBezTo>
                <a:cubicBezTo>
                  <a:pt x="5499185" y="1215413"/>
                  <a:pt x="5489613" y="1219480"/>
                  <a:pt x="5481478" y="1224903"/>
                </a:cubicBezTo>
                <a:cubicBezTo>
                  <a:pt x="5473344" y="1230326"/>
                  <a:pt x="5467017" y="1237104"/>
                  <a:pt x="5462498" y="1245239"/>
                </a:cubicBezTo>
                <a:cubicBezTo>
                  <a:pt x="5457980" y="1253373"/>
                  <a:pt x="5455719" y="1262781"/>
                  <a:pt x="5455719" y="1273463"/>
                </a:cubicBezTo>
                <a:cubicBezTo>
                  <a:pt x="5455719" y="1287102"/>
                  <a:pt x="5458924" y="1298400"/>
                  <a:pt x="5465333" y="1307356"/>
                </a:cubicBezTo>
                <a:cubicBezTo>
                  <a:pt x="5471742" y="1316312"/>
                  <a:pt x="5481355" y="1323707"/>
                  <a:pt x="5494173" y="1329541"/>
                </a:cubicBezTo>
                <a:cubicBezTo>
                  <a:pt x="5506991" y="1335374"/>
                  <a:pt x="5522766" y="1340510"/>
                  <a:pt x="5541500" y="1344947"/>
                </a:cubicBezTo>
                <a:cubicBezTo>
                  <a:pt x="5564506" y="1350370"/>
                  <a:pt x="5580570" y="1355957"/>
                  <a:pt x="5589690" y="1361708"/>
                </a:cubicBezTo>
                <a:cubicBezTo>
                  <a:pt x="5598811" y="1367460"/>
                  <a:pt x="5603371" y="1376252"/>
                  <a:pt x="5603371" y="1388084"/>
                </a:cubicBezTo>
                <a:cubicBezTo>
                  <a:pt x="5603371" y="1401887"/>
                  <a:pt x="5598318" y="1411788"/>
                  <a:pt x="5588211" y="1417786"/>
                </a:cubicBezTo>
                <a:cubicBezTo>
                  <a:pt x="5578105" y="1423785"/>
                  <a:pt x="5565246" y="1426784"/>
                  <a:pt x="5549634" y="1426784"/>
                </a:cubicBezTo>
                <a:cubicBezTo>
                  <a:pt x="5532215" y="1426784"/>
                  <a:pt x="5517714" y="1422963"/>
                  <a:pt x="5506128" y="1415321"/>
                </a:cubicBezTo>
                <a:cubicBezTo>
                  <a:pt x="5494543" y="1407680"/>
                  <a:pt x="5488750" y="1394493"/>
                  <a:pt x="5488750" y="1375759"/>
                </a:cubicBezTo>
                <a:lnTo>
                  <a:pt x="5449064" y="1375759"/>
                </a:lnTo>
                <a:cubicBezTo>
                  <a:pt x="5449064" y="1390549"/>
                  <a:pt x="5451653" y="1403161"/>
                  <a:pt x="5456829" y="1413596"/>
                </a:cubicBezTo>
                <a:cubicBezTo>
                  <a:pt x="5462005" y="1424031"/>
                  <a:pt x="5469194" y="1432453"/>
                  <a:pt x="5478397" y="1438862"/>
                </a:cubicBezTo>
                <a:cubicBezTo>
                  <a:pt x="5487599" y="1445271"/>
                  <a:pt x="5498240" y="1449954"/>
                  <a:pt x="5510318" y="1452912"/>
                </a:cubicBezTo>
                <a:cubicBezTo>
                  <a:pt x="5522397" y="1455870"/>
                  <a:pt x="5535173" y="1457349"/>
                  <a:pt x="5548648" y="1457349"/>
                </a:cubicBezTo>
                <a:cubicBezTo>
                  <a:pt x="5562124" y="1457349"/>
                  <a:pt x="5574654" y="1455952"/>
                  <a:pt x="5586239" y="1453159"/>
                </a:cubicBezTo>
                <a:cubicBezTo>
                  <a:pt x="5597825" y="1450365"/>
                  <a:pt x="5607931" y="1446051"/>
                  <a:pt x="5616559" y="1440218"/>
                </a:cubicBezTo>
                <a:cubicBezTo>
                  <a:pt x="5625186" y="1434384"/>
                  <a:pt x="5631923" y="1426907"/>
                  <a:pt x="5636771" y="1417786"/>
                </a:cubicBezTo>
                <a:cubicBezTo>
                  <a:pt x="5641619" y="1408666"/>
                  <a:pt x="5644043" y="1397861"/>
                  <a:pt x="5644043" y="1385372"/>
                </a:cubicBezTo>
                <a:cubicBezTo>
                  <a:pt x="5644043" y="1370911"/>
                  <a:pt x="5640961" y="1359038"/>
                  <a:pt x="5634799" y="1349753"/>
                </a:cubicBezTo>
                <a:cubicBezTo>
                  <a:pt x="5628637" y="1340469"/>
                  <a:pt x="5619475" y="1332868"/>
                  <a:pt x="5607315" y="1326952"/>
                </a:cubicBezTo>
                <a:cubicBezTo>
                  <a:pt x="5595154" y="1321037"/>
                  <a:pt x="5580118" y="1315942"/>
                  <a:pt x="5562206" y="1311670"/>
                </a:cubicBezTo>
                <a:cubicBezTo>
                  <a:pt x="5545773" y="1307726"/>
                  <a:pt x="5532708" y="1303987"/>
                  <a:pt x="5523013" y="1300454"/>
                </a:cubicBezTo>
                <a:cubicBezTo>
                  <a:pt x="5513318" y="1296921"/>
                  <a:pt x="5506416" y="1292936"/>
                  <a:pt x="5502307" y="1288499"/>
                </a:cubicBezTo>
                <a:cubicBezTo>
                  <a:pt x="5498199" y="1284062"/>
                  <a:pt x="5496145" y="1278639"/>
                  <a:pt x="5496145" y="1272230"/>
                </a:cubicBezTo>
                <a:cubicBezTo>
                  <a:pt x="5496145" y="1261056"/>
                  <a:pt x="5500746" y="1252839"/>
                  <a:pt x="5509949" y="1247581"/>
                </a:cubicBezTo>
                <a:cubicBezTo>
                  <a:pt x="5519151" y="1242322"/>
                  <a:pt x="5531147" y="1239693"/>
                  <a:pt x="5545937" y="1239693"/>
                </a:cubicBezTo>
                <a:cubicBezTo>
                  <a:pt x="5560562" y="1239693"/>
                  <a:pt x="5572969" y="1243226"/>
                  <a:pt x="5583158" y="1250292"/>
                </a:cubicBezTo>
                <a:cubicBezTo>
                  <a:pt x="5593346" y="1257358"/>
                  <a:pt x="5598441" y="1269437"/>
                  <a:pt x="5598441" y="1286527"/>
                </a:cubicBezTo>
                <a:lnTo>
                  <a:pt x="5638373" y="1286527"/>
                </a:lnTo>
                <a:cubicBezTo>
                  <a:pt x="5638373" y="1272723"/>
                  <a:pt x="5635909" y="1260891"/>
                  <a:pt x="5630978" y="1251032"/>
                </a:cubicBezTo>
                <a:cubicBezTo>
                  <a:pt x="5626048" y="1241172"/>
                  <a:pt x="5619352" y="1233119"/>
                  <a:pt x="5610889" y="1226875"/>
                </a:cubicBezTo>
                <a:cubicBezTo>
                  <a:pt x="5602426" y="1220630"/>
                  <a:pt x="5592648" y="1216029"/>
                  <a:pt x="5581556" y="1213071"/>
                </a:cubicBezTo>
                <a:cubicBezTo>
                  <a:pt x="5570463" y="1210113"/>
                  <a:pt x="5558590" y="1208634"/>
                  <a:pt x="5545937" y="1208634"/>
                </a:cubicBezTo>
                <a:close/>
                <a:moveTo>
                  <a:pt x="5291809" y="1208634"/>
                </a:moveTo>
                <a:cubicBezTo>
                  <a:pt x="5267159" y="1208634"/>
                  <a:pt x="5246823" y="1213893"/>
                  <a:pt x="5230801" y="1224410"/>
                </a:cubicBezTo>
                <a:cubicBezTo>
                  <a:pt x="5214779" y="1234927"/>
                  <a:pt x="5202865" y="1249511"/>
                  <a:pt x="5195059" y="1268163"/>
                </a:cubicBezTo>
                <a:cubicBezTo>
                  <a:pt x="5187253" y="1286815"/>
                  <a:pt x="5183350" y="1308383"/>
                  <a:pt x="5183350" y="1332868"/>
                </a:cubicBezTo>
                <a:cubicBezTo>
                  <a:pt x="5183350" y="1356368"/>
                  <a:pt x="5187376" y="1377525"/>
                  <a:pt x="5195429" y="1396341"/>
                </a:cubicBezTo>
                <a:cubicBezTo>
                  <a:pt x="5203481" y="1415157"/>
                  <a:pt x="5215847" y="1430029"/>
                  <a:pt x="5232527" y="1440957"/>
                </a:cubicBezTo>
                <a:cubicBezTo>
                  <a:pt x="5249206" y="1451885"/>
                  <a:pt x="5270611" y="1457349"/>
                  <a:pt x="5296739" y="1457349"/>
                </a:cubicBezTo>
                <a:cubicBezTo>
                  <a:pt x="5316952" y="1457349"/>
                  <a:pt x="5334453" y="1454021"/>
                  <a:pt x="5349243" y="1447366"/>
                </a:cubicBezTo>
                <a:cubicBezTo>
                  <a:pt x="5364032" y="1440711"/>
                  <a:pt x="5375536" y="1431262"/>
                  <a:pt x="5383752" y="1419019"/>
                </a:cubicBezTo>
                <a:cubicBezTo>
                  <a:pt x="5391969" y="1406776"/>
                  <a:pt x="5396323" y="1392192"/>
                  <a:pt x="5396816" y="1375266"/>
                </a:cubicBezTo>
                <a:lnTo>
                  <a:pt x="5356145" y="1375266"/>
                </a:lnTo>
                <a:cubicBezTo>
                  <a:pt x="5355652" y="1391535"/>
                  <a:pt x="5350229" y="1403983"/>
                  <a:pt x="5339876" y="1412610"/>
                </a:cubicBezTo>
                <a:cubicBezTo>
                  <a:pt x="5329523" y="1421237"/>
                  <a:pt x="5315144" y="1425551"/>
                  <a:pt x="5296739" y="1425551"/>
                </a:cubicBezTo>
                <a:cubicBezTo>
                  <a:pt x="5279484" y="1425551"/>
                  <a:pt x="5265598" y="1421607"/>
                  <a:pt x="5255081" y="1413719"/>
                </a:cubicBezTo>
                <a:cubicBezTo>
                  <a:pt x="5244563" y="1405831"/>
                  <a:pt x="5236881" y="1395355"/>
                  <a:pt x="5232034" y="1382291"/>
                </a:cubicBezTo>
                <a:cubicBezTo>
                  <a:pt x="5227186" y="1369227"/>
                  <a:pt x="5224680" y="1354889"/>
                  <a:pt x="5224515" y="1339277"/>
                </a:cubicBezTo>
                <a:lnTo>
                  <a:pt x="5395583" y="1339277"/>
                </a:lnTo>
                <a:cubicBezTo>
                  <a:pt x="5395912" y="1337798"/>
                  <a:pt x="5396158" y="1335374"/>
                  <a:pt x="5396323" y="1332006"/>
                </a:cubicBezTo>
                <a:cubicBezTo>
                  <a:pt x="5396487" y="1328637"/>
                  <a:pt x="5396569" y="1325720"/>
                  <a:pt x="5396569" y="1323255"/>
                </a:cubicBezTo>
                <a:cubicBezTo>
                  <a:pt x="5396569" y="1286281"/>
                  <a:pt x="5387285" y="1257933"/>
                  <a:pt x="5368716" y="1238214"/>
                </a:cubicBezTo>
                <a:cubicBezTo>
                  <a:pt x="5350147" y="1218494"/>
                  <a:pt x="5324511" y="1208634"/>
                  <a:pt x="5291809" y="1208634"/>
                </a:cubicBezTo>
                <a:close/>
                <a:moveTo>
                  <a:pt x="4293162" y="1208634"/>
                </a:moveTo>
                <a:cubicBezTo>
                  <a:pt x="4273936" y="1208634"/>
                  <a:pt x="4256886" y="1211428"/>
                  <a:pt x="4242015" y="1217015"/>
                </a:cubicBezTo>
                <a:cubicBezTo>
                  <a:pt x="4227143" y="1222602"/>
                  <a:pt x="4215475" y="1231476"/>
                  <a:pt x="4207012" y="1243637"/>
                </a:cubicBezTo>
                <a:cubicBezTo>
                  <a:pt x="4198549" y="1255797"/>
                  <a:pt x="4194317" y="1271737"/>
                  <a:pt x="4194317" y="1291457"/>
                </a:cubicBezTo>
                <a:lnTo>
                  <a:pt x="4234250" y="1291457"/>
                </a:lnTo>
                <a:cubicBezTo>
                  <a:pt x="4234250" y="1273381"/>
                  <a:pt x="4239919" y="1260152"/>
                  <a:pt x="4251258" y="1251771"/>
                </a:cubicBezTo>
                <a:cubicBezTo>
                  <a:pt x="4262597" y="1243390"/>
                  <a:pt x="4276565" y="1239200"/>
                  <a:pt x="4293162" y="1239200"/>
                </a:cubicBezTo>
                <a:cubicBezTo>
                  <a:pt x="4308774" y="1239200"/>
                  <a:pt x="4321674" y="1243020"/>
                  <a:pt x="4331863" y="1250662"/>
                </a:cubicBezTo>
                <a:cubicBezTo>
                  <a:pt x="4342051" y="1258303"/>
                  <a:pt x="4347145" y="1272395"/>
                  <a:pt x="4347145" y="1292936"/>
                </a:cubicBezTo>
                <a:lnTo>
                  <a:pt x="4347145" y="1309698"/>
                </a:lnTo>
                <a:cubicBezTo>
                  <a:pt x="4314115" y="1310026"/>
                  <a:pt x="4285274" y="1312204"/>
                  <a:pt x="4260625" y="1316230"/>
                </a:cubicBezTo>
                <a:cubicBezTo>
                  <a:pt x="4235975" y="1320256"/>
                  <a:pt x="4216913" y="1327856"/>
                  <a:pt x="4203438" y="1339031"/>
                </a:cubicBezTo>
                <a:cubicBezTo>
                  <a:pt x="4189963" y="1350205"/>
                  <a:pt x="4183226" y="1366556"/>
                  <a:pt x="4183226" y="1388084"/>
                </a:cubicBezTo>
                <a:cubicBezTo>
                  <a:pt x="4183226" y="1403202"/>
                  <a:pt x="4186635" y="1415897"/>
                  <a:pt x="4193455" y="1426167"/>
                </a:cubicBezTo>
                <a:cubicBezTo>
                  <a:pt x="4200275" y="1436438"/>
                  <a:pt x="4209396" y="1444203"/>
                  <a:pt x="4220816" y="1449461"/>
                </a:cubicBezTo>
                <a:cubicBezTo>
                  <a:pt x="4232236" y="1454720"/>
                  <a:pt x="4244849" y="1457349"/>
                  <a:pt x="4258653" y="1457349"/>
                </a:cubicBezTo>
                <a:cubicBezTo>
                  <a:pt x="4278044" y="1457349"/>
                  <a:pt x="4295011" y="1453611"/>
                  <a:pt x="4309554" y="1446134"/>
                </a:cubicBezTo>
                <a:cubicBezTo>
                  <a:pt x="4324098" y="1438657"/>
                  <a:pt x="4336874" y="1428756"/>
                  <a:pt x="4347885" y="1416431"/>
                </a:cubicBezTo>
                <a:lnTo>
                  <a:pt x="4349610" y="1452912"/>
                </a:lnTo>
                <a:lnTo>
                  <a:pt x="4388064" y="1452912"/>
                </a:lnTo>
                <a:lnTo>
                  <a:pt x="4388064" y="1292443"/>
                </a:lnTo>
                <a:cubicBezTo>
                  <a:pt x="4388064" y="1275188"/>
                  <a:pt x="4385434" y="1261097"/>
                  <a:pt x="4380176" y="1250169"/>
                </a:cubicBezTo>
                <a:cubicBezTo>
                  <a:pt x="4374918" y="1239241"/>
                  <a:pt x="4367810" y="1230737"/>
                  <a:pt x="4358854" y="1224656"/>
                </a:cubicBezTo>
                <a:cubicBezTo>
                  <a:pt x="4349898" y="1218576"/>
                  <a:pt x="4339791" y="1214386"/>
                  <a:pt x="4328535" y="1212085"/>
                </a:cubicBezTo>
                <a:cubicBezTo>
                  <a:pt x="4317278" y="1209784"/>
                  <a:pt x="4305487" y="1208634"/>
                  <a:pt x="4293162" y="1208634"/>
                </a:cubicBezTo>
                <a:close/>
                <a:moveTo>
                  <a:pt x="3910684" y="1208634"/>
                </a:moveTo>
                <a:cubicBezTo>
                  <a:pt x="3886034" y="1208634"/>
                  <a:pt x="3865698" y="1213893"/>
                  <a:pt x="3849676" y="1224410"/>
                </a:cubicBezTo>
                <a:cubicBezTo>
                  <a:pt x="3833653" y="1234927"/>
                  <a:pt x="3821740" y="1249511"/>
                  <a:pt x="3813934" y="1268163"/>
                </a:cubicBezTo>
                <a:cubicBezTo>
                  <a:pt x="3806128" y="1286815"/>
                  <a:pt x="3802225" y="1308383"/>
                  <a:pt x="3802225" y="1332868"/>
                </a:cubicBezTo>
                <a:cubicBezTo>
                  <a:pt x="3802225" y="1356368"/>
                  <a:pt x="3806252" y="1377525"/>
                  <a:pt x="3814304" y="1396341"/>
                </a:cubicBezTo>
                <a:cubicBezTo>
                  <a:pt x="3822356" y="1415157"/>
                  <a:pt x="3834721" y="1430029"/>
                  <a:pt x="3851401" y="1440957"/>
                </a:cubicBezTo>
                <a:cubicBezTo>
                  <a:pt x="3868081" y="1451885"/>
                  <a:pt x="3889485" y="1457349"/>
                  <a:pt x="3915614" y="1457349"/>
                </a:cubicBezTo>
                <a:cubicBezTo>
                  <a:pt x="3935827" y="1457349"/>
                  <a:pt x="3953328" y="1454021"/>
                  <a:pt x="3968118" y="1447366"/>
                </a:cubicBezTo>
                <a:cubicBezTo>
                  <a:pt x="3982907" y="1440711"/>
                  <a:pt x="3994410" y="1431262"/>
                  <a:pt x="4002627" y="1419019"/>
                </a:cubicBezTo>
                <a:cubicBezTo>
                  <a:pt x="4010844" y="1406776"/>
                  <a:pt x="4015198" y="1392192"/>
                  <a:pt x="4015691" y="1375266"/>
                </a:cubicBezTo>
                <a:lnTo>
                  <a:pt x="3975020" y="1375266"/>
                </a:lnTo>
                <a:cubicBezTo>
                  <a:pt x="3974526" y="1391535"/>
                  <a:pt x="3969103" y="1403983"/>
                  <a:pt x="3958750" y="1412610"/>
                </a:cubicBezTo>
                <a:cubicBezTo>
                  <a:pt x="3948397" y="1421237"/>
                  <a:pt x="3934019" y="1425551"/>
                  <a:pt x="3915614" y="1425551"/>
                </a:cubicBezTo>
                <a:cubicBezTo>
                  <a:pt x="3898359" y="1425551"/>
                  <a:pt x="3884473" y="1421607"/>
                  <a:pt x="3873956" y="1413719"/>
                </a:cubicBezTo>
                <a:cubicBezTo>
                  <a:pt x="3863439" y="1405831"/>
                  <a:pt x="3855756" y="1395355"/>
                  <a:pt x="3850908" y="1382291"/>
                </a:cubicBezTo>
                <a:cubicBezTo>
                  <a:pt x="3846061" y="1369227"/>
                  <a:pt x="3843554" y="1354889"/>
                  <a:pt x="3843390" y="1339277"/>
                </a:cubicBezTo>
                <a:lnTo>
                  <a:pt x="4014459" y="1339277"/>
                </a:lnTo>
                <a:cubicBezTo>
                  <a:pt x="4014788" y="1337798"/>
                  <a:pt x="4015034" y="1335374"/>
                  <a:pt x="4015198" y="1332006"/>
                </a:cubicBezTo>
                <a:cubicBezTo>
                  <a:pt x="4015363" y="1328637"/>
                  <a:pt x="4015445" y="1325720"/>
                  <a:pt x="4015445" y="1323255"/>
                </a:cubicBezTo>
                <a:cubicBezTo>
                  <a:pt x="4015445" y="1286281"/>
                  <a:pt x="4006160" y="1257933"/>
                  <a:pt x="3987591" y="1238214"/>
                </a:cubicBezTo>
                <a:cubicBezTo>
                  <a:pt x="3969021" y="1218494"/>
                  <a:pt x="3943386" y="1208634"/>
                  <a:pt x="3910684" y="1208634"/>
                </a:cubicBezTo>
                <a:close/>
                <a:moveTo>
                  <a:pt x="2669387" y="1208634"/>
                </a:moveTo>
                <a:cubicBezTo>
                  <a:pt x="2656570" y="1208634"/>
                  <a:pt x="2644656" y="1209990"/>
                  <a:pt x="2633645" y="1212701"/>
                </a:cubicBezTo>
                <a:cubicBezTo>
                  <a:pt x="2622635" y="1215413"/>
                  <a:pt x="2613063" y="1219480"/>
                  <a:pt x="2604928" y="1224903"/>
                </a:cubicBezTo>
                <a:cubicBezTo>
                  <a:pt x="2596794" y="1230326"/>
                  <a:pt x="2590468" y="1237104"/>
                  <a:pt x="2585949" y="1245239"/>
                </a:cubicBezTo>
                <a:cubicBezTo>
                  <a:pt x="2581429" y="1253373"/>
                  <a:pt x="2579170" y="1262781"/>
                  <a:pt x="2579170" y="1273463"/>
                </a:cubicBezTo>
                <a:cubicBezTo>
                  <a:pt x="2579170" y="1287102"/>
                  <a:pt x="2582374" y="1298400"/>
                  <a:pt x="2588783" y="1307356"/>
                </a:cubicBezTo>
                <a:cubicBezTo>
                  <a:pt x="2595192" y="1316312"/>
                  <a:pt x="2604805" y="1323707"/>
                  <a:pt x="2617623" y="1329541"/>
                </a:cubicBezTo>
                <a:cubicBezTo>
                  <a:pt x="2630441" y="1335374"/>
                  <a:pt x="2646217" y="1340510"/>
                  <a:pt x="2664951" y="1344947"/>
                </a:cubicBezTo>
                <a:cubicBezTo>
                  <a:pt x="2687957" y="1350370"/>
                  <a:pt x="2704020" y="1355957"/>
                  <a:pt x="2713141" y="1361708"/>
                </a:cubicBezTo>
                <a:cubicBezTo>
                  <a:pt x="2722261" y="1367460"/>
                  <a:pt x="2726821" y="1376252"/>
                  <a:pt x="2726821" y="1388084"/>
                </a:cubicBezTo>
                <a:cubicBezTo>
                  <a:pt x="2726821" y="1401887"/>
                  <a:pt x="2721768" y="1411788"/>
                  <a:pt x="2711662" y="1417786"/>
                </a:cubicBezTo>
                <a:cubicBezTo>
                  <a:pt x="2701556" y="1423785"/>
                  <a:pt x="2688696" y="1426784"/>
                  <a:pt x="2673085" y="1426784"/>
                </a:cubicBezTo>
                <a:cubicBezTo>
                  <a:pt x="2655666" y="1426784"/>
                  <a:pt x="2641164" y="1422963"/>
                  <a:pt x="2629578" y="1415321"/>
                </a:cubicBezTo>
                <a:cubicBezTo>
                  <a:pt x="2617993" y="1407680"/>
                  <a:pt x="2612200" y="1394493"/>
                  <a:pt x="2612200" y="1375759"/>
                </a:cubicBezTo>
                <a:lnTo>
                  <a:pt x="2572515" y="1375759"/>
                </a:lnTo>
                <a:cubicBezTo>
                  <a:pt x="2572515" y="1390549"/>
                  <a:pt x="2575103" y="1403161"/>
                  <a:pt x="2580279" y="1413596"/>
                </a:cubicBezTo>
                <a:cubicBezTo>
                  <a:pt x="2585456" y="1424031"/>
                  <a:pt x="2592645" y="1432453"/>
                  <a:pt x="2601848" y="1438862"/>
                </a:cubicBezTo>
                <a:cubicBezTo>
                  <a:pt x="2611049" y="1445271"/>
                  <a:pt x="2621691" y="1449954"/>
                  <a:pt x="2633769" y="1452912"/>
                </a:cubicBezTo>
                <a:cubicBezTo>
                  <a:pt x="2645847" y="1455870"/>
                  <a:pt x="2658624" y="1457349"/>
                  <a:pt x="2672099" y="1457349"/>
                </a:cubicBezTo>
                <a:cubicBezTo>
                  <a:pt x="2685574" y="1457349"/>
                  <a:pt x="2698104" y="1455952"/>
                  <a:pt x="2709690" y="1453159"/>
                </a:cubicBezTo>
                <a:cubicBezTo>
                  <a:pt x="2721275" y="1450365"/>
                  <a:pt x="2731382" y="1446051"/>
                  <a:pt x="2740009" y="1440218"/>
                </a:cubicBezTo>
                <a:cubicBezTo>
                  <a:pt x="2748636" y="1434384"/>
                  <a:pt x="2755373" y="1426907"/>
                  <a:pt x="2760222" y="1417786"/>
                </a:cubicBezTo>
                <a:cubicBezTo>
                  <a:pt x="2765069" y="1408666"/>
                  <a:pt x="2767493" y="1397861"/>
                  <a:pt x="2767493" y="1385372"/>
                </a:cubicBezTo>
                <a:cubicBezTo>
                  <a:pt x="2767493" y="1370911"/>
                  <a:pt x="2764412" y="1359038"/>
                  <a:pt x="2758249" y="1349753"/>
                </a:cubicBezTo>
                <a:cubicBezTo>
                  <a:pt x="2752087" y="1340469"/>
                  <a:pt x="2742926" y="1332868"/>
                  <a:pt x="2730765" y="1326952"/>
                </a:cubicBezTo>
                <a:cubicBezTo>
                  <a:pt x="2718605" y="1321037"/>
                  <a:pt x="2703568" y="1315942"/>
                  <a:pt x="2685656" y="1311670"/>
                </a:cubicBezTo>
                <a:cubicBezTo>
                  <a:pt x="2669223" y="1307726"/>
                  <a:pt x="2656159" y="1303987"/>
                  <a:pt x="2646463" y="1300454"/>
                </a:cubicBezTo>
                <a:cubicBezTo>
                  <a:pt x="2636768" y="1296921"/>
                  <a:pt x="2629866" y="1292936"/>
                  <a:pt x="2625758" y="1288499"/>
                </a:cubicBezTo>
                <a:cubicBezTo>
                  <a:pt x="2621649" y="1284062"/>
                  <a:pt x="2619595" y="1278639"/>
                  <a:pt x="2619595" y="1272230"/>
                </a:cubicBezTo>
                <a:cubicBezTo>
                  <a:pt x="2619595" y="1261056"/>
                  <a:pt x="2624197" y="1252839"/>
                  <a:pt x="2633399" y="1247581"/>
                </a:cubicBezTo>
                <a:cubicBezTo>
                  <a:pt x="2642602" y="1242322"/>
                  <a:pt x="2654598" y="1239693"/>
                  <a:pt x="2669387" y="1239693"/>
                </a:cubicBezTo>
                <a:cubicBezTo>
                  <a:pt x="2684013" y="1239693"/>
                  <a:pt x="2696420" y="1243226"/>
                  <a:pt x="2706608" y="1250292"/>
                </a:cubicBezTo>
                <a:cubicBezTo>
                  <a:pt x="2716797" y="1257358"/>
                  <a:pt x="2721891" y="1269437"/>
                  <a:pt x="2721891" y="1286527"/>
                </a:cubicBezTo>
                <a:lnTo>
                  <a:pt x="2761824" y="1286527"/>
                </a:lnTo>
                <a:cubicBezTo>
                  <a:pt x="2761824" y="1272723"/>
                  <a:pt x="2759359" y="1260891"/>
                  <a:pt x="2754429" y="1251032"/>
                </a:cubicBezTo>
                <a:cubicBezTo>
                  <a:pt x="2749499" y="1241172"/>
                  <a:pt x="2742802" y="1233119"/>
                  <a:pt x="2734339" y="1226875"/>
                </a:cubicBezTo>
                <a:cubicBezTo>
                  <a:pt x="2725877" y="1220630"/>
                  <a:pt x="2716099" y="1216029"/>
                  <a:pt x="2705006" y="1213071"/>
                </a:cubicBezTo>
                <a:cubicBezTo>
                  <a:pt x="2693914" y="1210113"/>
                  <a:pt x="2682041" y="1208634"/>
                  <a:pt x="2669387" y="1208634"/>
                </a:cubicBezTo>
                <a:close/>
                <a:moveTo>
                  <a:pt x="2253334" y="1208634"/>
                </a:moveTo>
                <a:cubicBezTo>
                  <a:pt x="2228684" y="1208634"/>
                  <a:pt x="2208348" y="1213893"/>
                  <a:pt x="2192326" y="1224410"/>
                </a:cubicBezTo>
                <a:cubicBezTo>
                  <a:pt x="2176303" y="1234927"/>
                  <a:pt x="2164390" y="1249511"/>
                  <a:pt x="2156584" y="1268163"/>
                </a:cubicBezTo>
                <a:cubicBezTo>
                  <a:pt x="2148778" y="1286815"/>
                  <a:pt x="2144875" y="1308383"/>
                  <a:pt x="2144875" y="1332868"/>
                </a:cubicBezTo>
                <a:cubicBezTo>
                  <a:pt x="2144875" y="1356368"/>
                  <a:pt x="2148901" y="1377525"/>
                  <a:pt x="2156954" y="1396341"/>
                </a:cubicBezTo>
                <a:cubicBezTo>
                  <a:pt x="2165006" y="1415157"/>
                  <a:pt x="2177372" y="1430029"/>
                  <a:pt x="2194051" y="1440957"/>
                </a:cubicBezTo>
                <a:cubicBezTo>
                  <a:pt x="2210731" y="1451885"/>
                  <a:pt x="2232135" y="1457349"/>
                  <a:pt x="2258264" y="1457349"/>
                </a:cubicBezTo>
                <a:cubicBezTo>
                  <a:pt x="2278476" y="1457349"/>
                  <a:pt x="2295978" y="1454021"/>
                  <a:pt x="2310767" y="1447366"/>
                </a:cubicBezTo>
                <a:cubicBezTo>
                  <a:pt x="2325558" y="1440711"/>
                  <a:pt x="2337060" y="1431262"/>
                  <a:pt x="2345277" y="1419019"/>
                </a:cubicBezTo>
                <a:cubicBezTo>
                  <a:pt x="2353493" y="1406776"/>
                  <a:pt x="2357849" y="1392192"/>
                  <a:pt x="2358342" y="1375266"/>
                </a:cubicBezTo>
                <a:lnTo>
                  <a:pt x="2317669" y="1375266"/>
                </a:lnTo>
                <a:cubicBezTo>
                  <a:pt x="2317177" y="1391535"/>
                  <a:pt x="2311754" y="1403983"/>
                  <a:pt x="2301400" y="1412610"/>
                </a:cubicBezTo>
                <a:cubicBezTo>
                  <a:pt x="2291048" y="1421237"/>
                  <a:pt x="2276669" y="1425551"/>
                  <a:pt x="2258264" y="1425551"/>
                </a:cubicBezTo>
                <a:cubicBezTo>
                  <a:pt x="2241009" y="1425551"/>
                  <a:pt x="2227123" y="1421607"/>
                  <a:pt x="2216606" y="1413719"/>
                </a:cubicBezTo>
                <a:cubicBezTo>
                  <a:pt x="2206089" y="1405831"/>
                  <a:pt x="2198406" y="1395355"/>
                  <a:pt x="2193559" y="1382291"/>
                </a:cubicBezTo>
                <a:cubicBezTo>
                  <a:pt x="2188711" y="1369227"/>
                  <a:pt x="2186204" y="1354889"/>
                  <a:pt x="2186040" y="1339277"/>
                </a:cubicBezTo>
                <a:lnTo>
                  <a:pt x="2357109" y="1339277"/>
                </a:lnTo>
                <a:cubicBezTo>
                  <a:pt x="2357438" y="1337798"/>
                  <a:pt x="2357684" y="1335374"/>
                  <a:pt x="2357849" y="1332006"/>
                </a:cubicBezTo>
                <a:cubicBezTo>
                  <a:pt x="2358013" y="1328637"/>
                  <a:pt x="2358095" y="1325720"/>
                  <a:pt x="2358095" y="1323255"/>
                </a:cubicBezTo>
                <a:cubicBezTo>
                  <a:pt x="2358095" y="1286281"/>
                  <a:pt x="2348810" y="1257933"/>
                  <a:pt x="2330241" y="1238214"/>
                </a:cubicBezTo>
                <a:cubicBezTo>
                  <a:pt x="2311671" y="1218494"/>
                  <a:pt x="2286036" y="1208634"/>
                  <a:pt x="2253334" y="1208634"/>
                </a:cubicBezTo>
                <a:close/>
                <a:moveTo>
                  <a:pt x="11238860" y="1208141"/>
                </a:moveTo>
                <a:cubicBezTo>
                  <a:pt x="11215360" y="1208141"/>
                  <a:pt x="11195230" y="1213153"/>
                  <a:pt x="11178468" y="1223177"/>
                </a:cubicBezTo>
                <a:cubicBezTo>
                  <a:pt x="11161706" y="1233202"/>
                  <a:pt x="11148929" y="1247539"/>
                  <a:pt x="11140138" y="1266191"/>
                </a:cubicBezTo>
                <a:cubicBezTo>
                  <a:pt x="11131346" y="1284843"/>
                  <a:pt x="11126950" y="1307233"/>
                  <a:pt x="11126950" y="1333361"/>
                </a:cubicBezTo>
                <a:cubicBezTo>
                  <a:pt x="11126950" y="1358833"/>
                  <a:pt x="11131346" y="1380812"/>
                  <a:pt x="11140138" y="1399299"/>
                </a:cubicBezTo>
                <a:cubicBezTo>
                  <a:pt x="11148929" y="1417786"/>
                  <a:pt x="11161706" y="1432001"/>
                  <a:pt x="11178468" y="1441943"/>
                </a:cubicBezTo>
                <a:cubicBezTo>
                  <a:pt x="11195230" y="1451885"/>
                  <a:pt x="11215360" y="1456856"/>
                  <a:pt x="11238860" y="1456856"/>
                </a:cubicBezTo>
                <a:cubicBezTo>
                  <a:pt x="11262852" y="1456856"/>
                  <a:pt x="11283352" y="1451885"/>
                  <a:pt x="11300361" y="1441943"/>
                </a:cubicBezTo>
                <a:cubicBezTo>
                  <a:pt x="11317369" y="1432001"/>
                  <a:pt x="11330433" y="1417786"/>
                  <a:pt x="11339553" y="1399299"/>
                </a:cubicBezTo>
                <a:cubicBezTo>
                  <a:pt x="11348674" y="1380812"/>
                  <a:pt x="11353234" y="1358833"/>
                  <a:pt x="11353234" y="1333361"/>
                </a:cubicBezTo>
                <a:cubicBezTo>
                  <a:pt x="11353234" y="1307233"/>
                  <a:pt x="11348674" y="1284843"/>
                  <a:pt x="11339553" y="1266191"/>
                </a:cubicBezTo>
                <a:cubicBezTo>
                  <a:pt x="11330433" y="1247539"/>
                  <a:pt x="11317369" y="1233202"/>
                  <a:pt x="11300361" y="1223177"/>
                </a:cubicBezTo>
                <a:cubicBezTo>
                  <a:pt x="11283352" y="1213153"/>
                  <a:pt x="11262852" y="1208141"/>
                  <a:pt x="11238860" y="1208141"/>
                </a:cubicBezTo>
                <a:close/>
                <a:moveTo>
                  <a:pt x="3475984" y="1208141"/>
                </a:moveTo>
                <a:cubicBezTo>
                  <a:pt x="3452486" y="1208141"/>
                  <a:pt x="3432355" y="1213153"/>
                  <a:pt x="3415593" y="1223177"/>
                </a:cubicBezTo>
                <a:cubicBezTo>
                  <a:pt x="3398831" y="1233202"/>
                  <a:pt x="3386055" y="1247539"/>
                  <a:pt x="3377263" y="1266191"/>
                </a:cubicBezTo>
                <a:cubicBezTo>
                  <a:pt x="3368471" y="1284843"/>
                  <a:pt x="3364075" y="1307233"/>
                  <a:pt x="3364075" y="1333361"/>
                </a:cubicBezTo>
                <a:cubicBezTo>
                  <a:pt x="3364075" y="1358833"/>
                  <a:pt x="3368471" y="1380812"/>
                  <a:pt x="3377263" y="1399299"/>
                </a:cubicBezTo>
                <a:cubicBezTo>
                  <a:pt x="3386055" y="1417786"/>
                  <a:pt x="3398831" y="1432001"/>
                  <a:pt x="3415593" y="1441943"/>
                </a:cubicBezTo>
                <a:cubicBezTo>
                  <a:pt x="3432355" y="1451885"/>
                  <a:pt x="3452486" y="1456856"/>
                  <a:pt x="3475984" y="1456856"/>
                </a:cubicBezTo>
                <a:cubicBezTo>
                  <a:pt x="3499977" y="1456856"/>
                  <a:pt x="3520477" y="1451885"/>
                  <a:pt x="3537486" y="1441943"/>
                </a:cubicBezTo>
                <a:cubicBezTo>
                  <a:pt x="3554494" y="1432001"/>
                  <a:pt x="3567558" y="1417786"/>
                  <a:pt x="3576679" y="1399299"/>
                </a:cubicBezTo>
                <a:cubicBezTo>
                  <a:pt x="3585799" y="1380812"/>
                  <a:pt x="3590359" y="1358833"/>
                  <a:pt x="3590359" y="1333361"/>
                </a:cubicBezTo>
                <a:cubicBezTo>
                  <a:pt x="3590359" y="1307233"/>
                  <a:pt x="3585799" y="1284843"/>
                  <a:pt x="3576679" y="1266191"/>
                </a:cubicBezTo>
                <a:cubicBezTo>
                  <a:pt x="3567558" y="1247539"/>
                  <a:pt x="3554494" y="1233202"/>
                  <a:pt x="3537486" y="1223177"/>
                </a:cubicBezTo>
                <a:cubicBezTo>
                  <a:pt x="3520477" y="1213153"/>
                  <a:pt x="3499977" y="1208141"/>
                  <a:pt x="3475984" y="1208141"/>
                </a:cubicBezTo>
                <a:close/>
                <a:moveTo>
                  <a:pt x="1685285" y="1208141"/>
                </a:moveTo>
                <a:cubicBezTo>
                  <a:pt x="1661785" y="1208141"/>
                  <a:pt x="1641655" y="1213153"/>
                  <a:pt x="1624893" y="1223177"/>
                </a:cubicBezTo>
                <a:cubicBezTo>
                  <a:pt x="1608131" y="1233202"/>
                  <a:pt x="1595355" y="1247539"/>
                  <a:pt x="1586563" y="1266191"/>
                </a:cubicBezTo>
                <a:cubicBezTo>
                  <a:pt x="1577771" y="1284843"/>
                  <a:pt x="1573375" y="1307233"/>
                  <a:pt x="1573375" y="1333361"/>
                </a:cubicBezTo>
                <a:cubicBezTo>
                  <a:pt x="1573375" y="1358833"/>
                  <a:pt x="1577771" y="1380812"/>
                  <a:pt x="1586563" y="1399299"/>
                </a:cubicBezTo>
                <a:cubicBezTo>
                  <a:pt x="1595355" y="1417786"/>
                  <a:pt x="1608131" y="1432001"/>
                  <a:pt x="1624893" y="1441943"/>
                </a:cubicBezTo>
                <a:cubicBezTo>
                  <a:pt x="1641655" y="1451885"/>
                  <a:pt x="1661785" y="1456856"/>
                  <a:pt x="1685285" y="1456856"/>
                </a:cubicBezTo>
                <a:cubicBezTo>
                  <a:pt x="1709277" y="1456856"/>
                  <a:pt x="1729777" y="1451885"/>
                  <a:pt x="1746785" y="1441943"/>
                </a:cubicBezTo>
                <a:cubicBezTo>
                  <a:pt x="1763794" y="1432001"/>
                  <a:pt x="1776858" y="1417786"/>
                  <a:pt x="1785978" y="1399299"/>
                </a:cubicBezTo>
                <a:cubicBezTo>
                  <a:pt x="1795099" y="1380812"/>
                  <a:pt x="1799659" y="1358833"/>
                  <a:pt x="1799659" y="1333361"/>
                </a:cubicBezTo>
                <a:cubicBezTo>
                  <a:pt x="1799659" y="1307233"/>
                  <a:pt x="1795099" y="1284843"/>
                  <a:pt x="1785978" y="1266191"/>
                </a:cubicBezTo>
                <a:cubicBezTo>
                  <a:pt x="1776858" y="1247539"/>
                  <a:pt x="1763794" y="1233202"/>
                  <a:pt x="1746785" y="1223177"/>
                </a:cubicBezTo>
                <a:cubicBezTo>
                  <a:pt x="1729777" y="1213153"/>
                  <a:pt x="1709277" y="1208141"/>
                  <a:pt x="1685285" y="1208141"/>
                </a:cubicBezTo>
                <a:close/>
                <a:moveTo>
                  <a:pt x="9919712" y="1181027"/>
                </a:moveTo>
                <a:cubicBezTo>
                  <a:pt x="9901635" y="1181519"/>
                  <a:pt x="9886886" y="1184560"/>
                  <a:pt x="9875466" y="1190147"/>
                </a:cubicBezTo>
                <a:cubicBezTo>
                  <a:pt x="9866899" y="1194337"/>
                  <a:pt x="9859559" y="1201301"/>
                  <a:pt x="9853443" y="1211037"/>
                </a:cubicBezTo>
                <a:lnTo>
                  <a:pt x="9848703" y="1219892"/>
                </a:lnTo>
                <a:lnTo>
                  <a:pt x="9831343" y="1213626"/>
                </a:lnTo>
                <a:cubicBezTo>
                  <a:pt x="9822797" y="1211777"/>
                  <a:pt x="9813390" y="1210853"/>
                  <a:pt x="9803119" y="1210853"/>
                </a:cubicBezTo>
                <a:cubicBezTo>
                  <a:pt x="9783071" y="1210853"/>
                  <a:pt x="9766103" y="1214550"/>
                  <a:pt x="9752218" y="1221945"/>
                </a:cubicBezTo>
                <a:cubicBezTo>
                  <a:pt x="9738331" y="1229340"/>
                  <a:pt x="9727815" y="1239282"/>
                  <a:pt x="9720666" y="1251771"/>
                </a:cubicBezTo>
                <a:cubicBezTo>
                  <a:pt x="9713518" y="1264260"/>
                  <a:pt x="9709944" y="1278146"/>
                  <a:pt x="9709944" y="1293429"/>
                </a:cubicBezTo>
                <a:cubicBezTo>
                  <a:pt x="9709944" y="1307890"/>
                  <a:pt x="9713476" y="1321324"/>
                  <a:pt x="9720543" y="1333731"/>
                </a:cubicBezTo>
                <a:cubicBezTo>
                  <a:pt x="9724075" y="1339935"/>
                  <a:pt x="9728440" y="1345542"/>
                  <a:pt x="9733638" y="1350555"/>
                </a:cubicBezTo>
                <a:lnTo>
                  <a:pt x="9743857" y="1358040"/>
                </a:lnTo>
                <a:lnTo>
                  <a:pt x="9732035" y="1362910"/>
                </a:lnTo>
                <a:cubicBezTo>
                  <a:pt x="9726715" y="1365848"/>
                  <a:pt x="9722432" y="1369103"/>
                  <a:pt x="9719187" y="1372678"/>
                </a:cubicBezTo>
                <a:cubicBezTo>
                  <a:pt x="9712696" y="1379826"/>
                  <a:pt x="9709451" y="1387426"/>
                  <a:pt x="9709451" y="1395479"/>
                </a:cubicBezTo>
                <a:cubicBezTo>
                  <a:pt x="9709451" y="1401066"/>
                  <a:pt x="9711341" y="1406858"/>
                  <a:pt x="9715120" y="1412857"/>
                </a:cubicBezTo>
                <a:cubicBezTo>
                  <a:pt x="9718899" y="1418855"/>
                  <a:pt x="9725268" y="1424278"/>
                  <a:pt x="9734224" y="1429125"/>
                </a:cubicBezTo>
                <a:lnTo>
                  <a:pt x="9738334" y="1430692"/>
                </a:lnTo>
                <a:lnTo>
                  <a:pt x="9716476" y="1444038"/>
                </a:lnTo>
                <a:cubicBezTo>
                  <a:pt x="9704561" y="1454884"/>
                  <a:pt x="9698605" y="1467291"/>
                  <a:pt x="9698605" y="1481259"/>
                </a:cubicBezTo>
                <a:cubicBezTo>
                  <a:pt x="9698605" y="1492763"/>
                  <a:pt x="9702056" y="1503444"/>
                  <a:pt x="9708958" y="1513304"/>
                </a:cubicBezTo>
                <a:cubicBezTo>
                  <a:pt x="9715860" y="1523163"/>
                  <a:pt x="9727075" y="1531051"/>
                  <a:pt x="9742604" y="1536967"/>
                </a:cubicBezTo>
                <a:cubicBezTo>
                  <a:pt x="9758134" y="1542883"/>
                  <a:pt x="9778881" y="1545841"/>
                  <a:pt x="9804845" y="1545841"/>
                </a:cubicBezTo>
                <a:cubicBezTo>
                  <a:pt x="9842805" y="1545841"/>
                  <a:pt x="9871441" y="1538898"/>
                  <a:pt x="9890749" y="1525012"/>
                </a:cubicBezTo>
                <a:cubicBezTo>
                  <a:pt x="9910057" y="1511126"/>
                  <a:pt x="9919712" y="1493338"/>
                  <a:pt x="9919712" y="1471646"/>
                </a:cubicBezTo>
                <a:cubicBezTo>
                  <a:pt x="9919712" y="1449790"/>
                  <a:pt x="9911250" y="1433644"/>
                  <a:pt x="9894323" y="1423209"/>
                </a:cubicBezTo>
                <a:cubicBezTo>
                  <a:pt x="9877396" y="1412774"/>
                  <a:pt x="9849214" y="1407557"/>
                  <a:pt x="9809775" y="1407557"/>
                </a:cubicBezTo>
                <a:lnTo>
                  <a:pt x="9793753" y="1407557"/>
                </a:lnTo>
                <a:cubicBezTo>
                  <a:pt x="9780770" y="1407557"/>
                  <a:pt x="9770624" y="1406776"/>
                  <a:pt x="9763310" y="1405215"/>
                </a:cubicBezTo>
                <a:cubicBezTo>
                  <a:pt x="9755997" y="1403654"/>
                  <a:pt x="9750820" y="1401600"/>
                  <a:pt x="9747781" y="1399053"/>
                </a:cubicBezTo>
                <a:cubicBezTo>
                  <a:pt x="9744740" y="1396506"/>
                  <a:pt x="9743221" y="1393589"/>
                  <a:pt x="9743221" y="1390302"/>
                </a:cubicBezTo>
                <a:cubicBezTo>
                  <a:pt x="9743221" y="1385537"/>
                  <a:pt x="9745767" y="1381223"/>
                  <a:pt x="9750862" y="1377361"/>
                </a:cubicBezTo>
                <a:lnTo>
                  <a:pt x="9767490" y="1369740"/>
                </a:lnTo>
                <a:lnTo>
                  <a:pt x="9774556" y="1372400"/>
                </a:lnTo>
                <a:cubicBezTo>
                  <a:pt x="9782917" y="1374311"/>
                  <a:pt x="9792027" y="1375266"/>
                  <a:pt x="9801887" y="1375266"/>
                </a:cubicBezTo>
                <a:cubicBezTo>
                  <a:pt x="9822757" y="1375266"/>
                  <a:pt x="9840094" y="1371527"/>
                  <a:pt x="9853898" y="1364050"/>
                </a:cubicBezTo>
                <a:cubicBezTo>
                  <a:pt x="9867701" y="1356573"/>
                  <a:pt x="9878012" y="1346631"/>
                  <a:pt x="9884833" y="1334224"/>
                </a:cubicBezTo>
                <a:cubicBezTo>
                  <a:pt x="9891652" y="1321817"/>
                  <a:pt x="9895063" y="1308219"/>
                  <a:pt x="9895063" y="1293429"/>
                </a:cubicBezTo>
                <a:cubicBezTo>
                  <a:pt x="9895063" y="1278146"/>
                  <a:pt x="9891693" y="1264260"/>
                  <a:pt x="9884956" y="1251771"/>
                </a:cubicBezTo>
                <a:cubicBezTo>
                  <a:pt x="9881587" y="1245526"/>
                  <a:pt x="9877356" y="1239919"/>
                  <a:pt x="9872262" y="1234948"/>
                </a:cubicBezTo>
                <a:lnTo>
                  <a:pt x="9868807" y="1232434"/>
                </a:lnTo>
                <a:lnTo>
                  <a:pt x="9874942" y="1225612"/>
                </a:lnTo>
                <a:cubicBezTo>
                  <a:pt x="9878866" y="1222633"/>
                  <a:pt x="9883231" y="1220548"/>
                  <a:pt x="9888037" y="1219357"/>
                </a:cubicBezTo>
                <a:cubicBezTo>
                  <a:pt x="9897651" y="1216974"/>
                  <a:pt x="9908208" y="1215783"/>
                  <a:pt x="9919712" y="1215783"/>
                </a:cubicBezTo>
                <a:close/>
                <a:moveTo>
                  <a:pt x="7681788" y="1157856"/>
                </a:moveTo>
                <a:lnTo>
                  <a:pt x="7681788" y="1212825"/>
                </a:lnTo>
                <a:lnTo>
                  <a:pt x="7641609" y="1212825"/>
                </a:lnTo>
                <a:lnTo>
                  <a:pt x="7641609" y="1246102"/>
                </a:lnTo>
                <a:lnTo>
                  <a:pt x="7681788" y="1246102"/>
                </a:lnTo>
                <a:lnTo>
                  <a:pt x="7681788" y="1375266"/>
                </a:lnTo>
                <a:cubicBezTo>
                  <a:pt x="7681788" y="1391535"/>
                  <a:pt x="7683719" y="1405462"/>
                  <a:pt x="7687581" y="1417047"/>
                </a:cubicBezTo>
                <a:cubicBezTo>
                  <a:pt x="7691443" y="1428632"/>
                  <a:pt x="7698550" y="1437506"/>
                  <a:pt x="7708903" y="1443669"/>
                </a:cubicBezTo>
                <a:cubicBezTo>
                  <a:pt x="7719256" y="1449831"/>
                  <a:pt x="7734127" y="1452912"/>
                  <a:pt x="7753519" y="1452912"/>
                </a:cubicBezTo>
                <a:lnTo>
                  <a:pt x="7782359" y="1452912"/>
                </a:lnTo>
                <a:lnTo>
                  <a:pt x="7782359" y="1419635"/>
                </a:lnTo>
                <a:lnTo>
                  <a:pt x="7756230" y="1419635"/>
                </a:lnTo>
                <a:cubicBezTo>
                  <a:pt x="7741605" y="1419635"/>
                  <a:pt x="7732361" y="1415650"/>
                  <a:pt x="7728499" y="1407680"/>
                </a:cubicBezTo>
                <a:cubicBezTo>
                  <a:pt x="7724637" y="1399710"/>
                  <a:pt x="7722706" y="1388248"/>
                  <a:pt x="7722706" y="1373294"/>
                </a:cubicBezTo>
                <a:lnTo>
                  <a:pt x="7722706" y="1246102"/>
                </a:lnTo>
                <a:lnTo>
                  <a:pt x="7781866" y="1246102"/>
                </a:lnTo>
                <a:lnTo>
                  <a:pt x="7781866" y="1212825"/>
                </a:lnTo>
                <a:lnTo>
                  <a:pt x="7722706" y="1212825"/>
                </a:lnTo>
                <a:lnTo>
                  <a:pt x="7722706" y="1157856"/>
                </a:lnTo>
                <a:close/>
                <a:moveTo>
                  <a:pt x="6586413" y="1157856"/>
                </a:moveTo>
                <a:lnTo>
                  <a:pt x="6586413" y="1212825"/>
                </a:lnTo>
                <a:lnTo>
                  <a:pt x="6546234" y="1212825"/>
                </a:lnTo>
                <a:lnTo>
                  <a:pt x="6546234" y="1246102"/>
                </a:lnTo>
                <a:lnTo>
                  <a:pt x="6586413" y="1246102"/>
                </a:lnTo>
                <a:lnTo>
                  <a:pt x="6586413" y="1375266"/>
                </a:lnTo>
                <a:cubicBezTo>
                  <a:pt x="6586413" y="1391535"/>
                  <a:pt x="6588344" y="1405462"/>
                  <a:pt x="6592206" y="1417047"/>
                </a:cubicBezTo>
                <a:cubicBezTo>
                  <a:pt x="6596068" y="1428632"/>
                  <a:pt x="6603175" y="1437506"/>
                  <a:pt x="6613528" y="1443669"/>
                </a:cubicBezTo>
                <a:cubicBezTo>
                  <a:pt x="6623881" y="1449831"/>
                  <a:pt x="6638752" y="1452912"/>
                  <a:pt x="6658144" y="1452912"/>
                </a:cubicBezTo>
                <a:lnTo>
                  <a:pt x="6686984" y="1452912"/>
                </a:lnTo>
                <a:lnTo>
                  <a:pt x="6686984" y="1419635"/>
                </a:lnTo>
                <a:lnTo>
                  <a:pt x="6660855" y="1419635"/>
                </a:lnTo>
                <a:cubicBezTo>
                  <a:pt x="6646230" y="1419635"/>
                  <a:pt x="6636986" y="1415650"/>
                  <a:pt x="6633124" y="1407680"/>
                </a:cubicBezTo>
                <a:cubicBezTo>
                  <a:pt x="6629262" y="1399710"/>
                  <a:pt x="6627331" y="1388248"/>
                  <a:pt x="6627331" y="1373294"/>
                </a:cubicBezTo>
                <a:lnTo>
                  <a:pt x="6627331" y="1246102"/>
                </a:lnTo>
                <a:lnTo>
                  <a:pt x="6686491" y="1246102"/>
                </a:lnTo>
                <a:lnTo>
                  <a:pt x="6686491" y="1212825"/>
                </a:lnTo>
                <a:lnTo>
                  <a:pt x="6627331" y="1212825"/>
                </a:lnTo>
                <a:lnTo>
                  <a:pt x="6627331" y="1157856"/>
                </a:lnTo>
                <a:close/>
                <a:moveTo>
                  <a:pt x="739649" y="1157609"/>
                </a:moveTo>
                <a:lnTo>
                  <a:pt x="811626" y="1157609"/>
                </a:lnTo>
                <a:cubicBezTo>
                  <a:pt x="831510" y="1157609"/>
                  <a:pt x="847697" y="1162950"/>
                  <a:pt x="860186" y="1173632"/>
                </a:cubicBezTo>
                <a:cubicBezTo>
                  <a:pt x="872675" y="1184313"/>
                  <a:pt x="878920" y="1200828"/>
                  <a:pt x="878920" y="1223177"/>
                </a:cubicBezTo>
                <a:cubicBezTo>
                  <a:pt x="878920" y="1244047"/>
                  <a:pt x="872716" y="1259618"/>
                  <a:pt x="860309" y="1269889"/>
                </a:cubicBezTo>
                <a:cubicBezTo>
                  <a:pt x="847902" y="1280159"/>
                  <a:pt x="831675" y="1285295"/>
                  <a:pt x="811626" y="1285295"/>
                </a:cubicBezTo>
                <a:lnTo>
                  <a:pt x="739649" y="1285295"/>
                </a:lnTo>
                <a:close/>
                <a:moveTo>
                  <a:pt x="1318246" y="1127044"/>
                </a:moveTo>
                <a:cubicBezTo>
                  <a:pt x="1294583" y="1127044"/>
                  <a:pt x="1273795" y="1133042"/>
                  <a:pt x="1255883" y="1145038"/>
                </a:cubicBezTo>
                <a:cubicBezTo>
                  <a:pt x="1237971" y="1157034"/>
                  <a:pt x="1224085" y="1175357"/>
                  <a:pt x="1214225" y="1200007"/>
                </a:cubicBezTo>
                <a:cubicBezTo>
                  <a:pt x="1204365" y="1224656"/>
                  <a:pt x="1199436" y="1256044"/>
                  <a:pt x="1199436" y="1294168"/>
                </a:cubicBezTo>
                <a:cubicBezTo>
                  <a:pt x="1199436" y="1333115"/>
                  <a:pt x="1204570" y="1364584"/>
                  <a:pt x="1214841" y="1388577"/>
                </a:cubicBezTo>
                <a:cubicBezTo>
                  <a:pt x="1225112" y="1412569"/>
                  <a:pt x="1239203" y="1430029"/>
                  <a:pt x="1257116" y="1440957"/>
                </a:cubicBezTo>
                <a:cubicBezTo>
                  <a:pt x="1275027" y="1451885"/>
                  <a:pt x="1295405" y="1457349"/>
                  <a:pt x="1318246" y="1457349"/>
                </a:cubicBezTo>
                <a:cubicBezTo>
                  <a:pt x="1340924" y="1457349"/>
                  <a:pt x="1360192" y="1452830"/>
                  <a:pt x="1376050" y="1443792"/>
                </a:cubicBezTo>
                <a:cubicBezTo>
                  <a:pt x="1391908" y="1434754"/>
                  <a:pt x="1403986" y="1422223"/>
                  <a:pt x="1412285" y="1406201"/>
                </a:cubicBezTo>
                <a:cubicBezTo>
                  <a:pt x="1420584" y="1390179"/>
                  <a:pt x="1424733" y="1371815"/>
                  <a:pt x="1424733" y="1351109"/>
                </a:cubicBezTo>
                <a:cubicBezTo>
                  <a:pt x="1424733" y="1329746"/>
                  <a:pt x="1420543" y="1311752"/>
                  <a:pt x="1412162" y="1297126"/>
                </a:cubicBezTo>
                <a:cubicBezTo>
                  <a:pt x="1403781" y="1282501"/>
                  <a:pt x="1392442" y="1271450"/>
                  <a:pt x="1378145" y="1263973"/>
                </a:cubicBezTo>
                <a:cubicBezTo>
                  <a:pt x="1363848" y="1256496"/>
                  <a:pt x="1347580" y="1252757"/>
                  <a:pt x="1329339" y="1252757"/>
                </a:cubicBezTo>
                <a:cubicBezTo>
                  <a:pt x="1313728" y="1252757"/>
                  <a:pt x="1299472" y="1255140"/>
                  <a:pt x="1286572" y="1259905"/>
                </a:cubicBezTo>
                <a:cubicBezTo>
                  <a:pt x="1273672" y="1264671"/>
                  <a:pt x="1262169" y="1271121"/>
                  <a:pt x="1252062" y="1279255"/>
                </a:cubicBezTo>
                <a:lnTo>
                  <a:pt x="1241748" y="1290162"/>
                </a:lnTo>
                <a:lnTo>
                  <a:pt x="1242873" y="1262316"/>
                </a:lnTo>
                <a:cubicBezTo>
                  <a:pt x="1245445" y="1232752"/>
                  <a:pt x="1251877" y="1210051"/>
                  <a:pt x="1262169" y="1194214"/>
                </a:cubicBezTo>
                <a:cubicBezTo>
                  <a:pt x="1275890" y="1173098"/>
                  <a:pt x="1294583" y="1162539"/>
                  <a:pt x="1318246" y="1162539"/>
                </a:cubicBezTo>
                <a:cubicBezTo>
                  <a:pt x="1334187" y="1162539"/>
                  <a:pt x="1347169" y="1166401"/>
                  <a:pt x="1357193" y="1174125"/>
                </a:cubicBezTo>
                <a:cubicBezTo>
                  <a:pt x="1367217" y="1181848"/>
                  <a:pt x="1373955" y="1193351"/>
                  <a:pt x="1377406" y="1208634"/>
                </a:cubicBezTo>
                <a:lnTo>
                  <a:pt x="1418817" y="1208634"/>
                </a:lnTo>
                <a:cubicBezTo>
                  <a:pt x="1413888" y="1181191"/>
                  <a:pt x="1402425" y="1160732"/>
                  <a:pt x="1384431" y="1147256"/>
                </a:cubicBezTo>
                <a:cubicBezTo>
                  <a:pt x="1366437" y="1133781"/>
                  <a:pt x="1344375" y="1127044"/>
                  <a:pt x="1318246" y="1127044"/>
                </a:cubicBezTo>
                <a:close/>
                <a:moveTo>
                  <a:pt x="11496844" y="1121128"/>
                </a:moveTo>
                <a:cubicBezTo>
                  <a:pt x="11482054" y="1121128"/>
                  <a:pt x="11470018" y="1122894"/>
                  <a:pt x="11460732" y="1126428"/>
                </a:cubicBezTo>
                <a:cubicBezTo>
                  <a:pt x="11451447" y="1129961"/>
                  <a:pt x="11444217" y="1135055"/>
                  <a:pt x="11439040" y="1141710"/>
                </a:cubicBezTo>
                <a:cubicBezTo>
                  <a:pt x="11433864" y="1148366"/>
                  <a:pt x="11430248" y="1156541"/>
                  <a:pt x="11428195" y="1166237"/>
                </a:cubicBezTo>
                <a:cubicBezTo>
                  <a:pt x="11426141" y="1175932"/>
                  <a:pt x="11425113" y="1186860"/>
                  <a:pt x="11425113" y="1199021"/>
                </a:cubicBezTo>
                <a:lnTo>
                  <a:pt x="11425113" y="1212825"/>
                </a:lnTo>
                <a:lnTo>
                  <a:pt x="11384934" y="1212825"/>
                </a:lnTo>
                <a:lnTo>
                  <a:pt x="11384934" y="1246102"/>
                </a:lnTo>
                <a:lnTo>
                  <a:pt x="11425113" y="1246102"/>
                </a:lnTo>
                <a:lnTo>
                  <a:pt x="11425113" y="1452912"/>
                </a:lnTo>
                <a:lnTo>
                  <a:pt x="11466032" y="1452912"/>
                </a:lnTo>
                <a:lnTo>
                  <a:pt x="11466032" y="1246102"/>
                </a:lnTo>
                <a:lnTo>
                  <a:pt x="11521987" y="1246102"/>
                </a:lnTo>
                <a:lnTo>
                  <a:pt x="11521987" y="1212825"/>
                </a:lnTo>
                <a:lnTo>
                  <a:pt x="11466032" y="1212825"/>
                </a:lnTo>
                <a:lnTo>
                  <a:pt x="11466032" y="1199514"/>
                </a:lnTo>
                <a:cubicBezTo>
                  <a:pt x="11466032" y="1184560"/>
                  <a:pt x="11467962" y="1173139"/>
                  <a:pt x="11471824" y="1165251"/>
                </a:cubicBezTo>
                <a:cubicBezTo>
                  <a:pt x="11475687" y="1157363"/>
                  <a:pt x="11484931" y="1153419"/>
                  <a:pt x="11499555" y="1153419"/>
                </a:cubicBezTo>
                <a:lnTo>
                  <a:pt x="11521740" y="1153419"/>
                </a:lnTo>
                <a:lnTo>
                  <a:pt x="11521740" y="1121128"/>
                </a:lnTo>
                <a:close/>
                <a:moveTo>
                  <a:pt x="7835332" y="1121128"/>
                </a:moveTo>
                <a:lnTo>
                  <a:pt x="7835332" y="1452912"/>
                </a:lnTo>
                <a:lnTo>
                  <a:pt x="7876497" y="1452912"/>
                </a:lnTo>
                <a:lnTo>
                  <a:pt x="7876497" y="1282830"/>
                </a:lnTo>
                <a:cubicBezTo>
                  <a:pt x="7883892" y="1273134"/>
                  <a:pt x="7893669" y="1264219"/>
                  <a:pt x="7905830" y="1256085"/>
                </a:cubicBezTo>
                <a:cubicBezTo>
                  <a:pt x="7917991" y="1247950"/>
                  <a:pt x="7933027" y="1243883"/>
                  <a:pt x="7950939" y="1243883"/>
                </a:cubicBezTo>
                <a:cubicBezTo>
                  <a:pt x="7962935" y="1243883"/>
                  <a:pt x="7972138" y="1246471"/>
                  <a:pt x="7978547" y="1251648"/>
                </a:cubicBezTo>
                <a:cubicBezTo>
                  <a:pt x="7984956" y="1256824"/>
                  <a:pt x="7989352" y="1263932"/>
                  <a:pt x="7991734" y="1272970"/>
                </a:cubicBezTo>
                <a:cubicBezTo>
                  <a:pt x="7994117" y="1282008"/>
                  <a:pt x="7995308" y="1292279"/>
                  <a:pt x="7995308" y="1303782"/>
                </a:cubicBezTo>
                <a:lnTo>
                  <a:pt x="7995308" y="1452912"/>
                </a:lnTo>
                <a:lnTo>
                  <a:pt x="8036473" y="1452912"/>
                </a:lnTo>
                <a:lnTo>
                  <a:pt x="8036473" y="1298112"/>
                </a:lnTo>
                <a:cubicBezTo>
                  <a:pt x="8036473" y="1269847"/>
                  <a:pt x="8030598" y="1247991"/>
                  <a:pt x="8018849" y="1232544"/>
                </a:cubicBezTo>
                <a:cubicBezTo>
                  <a:pt x="8007100" y="1217097"/>
                  <a:pt x="7987750" y="1209374"/>
                  <a:pt x="7960799" y="1209374"/>
                </a:cubicBezTo>
                <a:cubicBezTo>
                  <a:pt x="7939436" y="1209374"/>
                  <a:pt x="7921852" y="1213687"/>
                  <a:pt x="7908049" y="1222315"/>
                </a:cubicBezTo>
                <a:cubicBezTo>
                  <a:pt x="7894245" y="1230942"/>
                  <a:pt x="7883646" y="1240104"/>
                  <a:pt x="7876251" y="1249799"/>
                </a:cubicBezTo>
                <a:lnTo>
                  <a:pt x="7876251" y="1121128"/>
                </a:lnTo>
                <a:close/>
                <a:moveTo>
                  <a:pt x="6739957" y="1121128"/>
                </a:moveTo>
                <a:lnTo>
                  <a:pt x="6739957" y="1452912"/>
                </a:lnTo>
                <a:lnTo>
                  <a:pt x="6781122" y="1452912"/>
                </a:lnTo>
                <a:lnTo>
                  <a:pt x="6781122" y="1282830"/>
                </a:lnTo>
                <a:cubicBezTo>
                  <a:pt x="6788517" y="1273134"/>
                  <a:pt x="6798294" y="1264219"/>
                  <a:pt x="6810455" y="1256085"/>
                </a:cubicBezTo>
                <a:cubicBezTo>
                  <a:pt x="6822616" y="1247950"/>
                  <a:pt x="6837652" y="1243883"/>
                  <a:pt x="6855564" y="1243883"/>
                </a:cubicBezTo>
                <a:cubicBezTo>
                  <a:pt x="6867560" y="1243883"/>
                  <a:pt x="6876763" y="1246471"/>
                  <a:pt x="6883172" y="1251648"/>
                </a:cubicBezTo>
                <a:cubicBezTo>
                  <a:pt x="6889581" y="1256824"/>
                  <a:pt x="6893977" y="1263932"/>
                  <a:pt x="6896359" y="1272970"/>
                </a:cubicBezTo>
                <a:cubicBezTo>
                  <a:pt x="6898742" y="1282008"/>
                  <a:pt x="6899933" y="1292279"/>
                  <a:pt x="6899933" y="1303782"/>
                </a:cubicBezTo>
                <a:lnTo>
                  <a:pt x="6899933" y="1452912"/>
                </a:lnTo>
                <a:lnTo>
                  <a:pt x="6941098" y="1452912"/>
                </a:lnTo>
                <a:lnTo>
                  <a:pt x="6941098" y="1298112"/>
                </a:lnTo>
                <a:cubicBezTo>
                  <a:pt x="6941098" y="1269847"/>
                  <a:pt x="6935223" y="1247991"/>
                  <a:pt x="6923474" y="1232544"/>
                </a:cubicBezTo>
                <a:cubicBezTo>
                  <a:pt x="6911725" y="1217097"/>
                  <a:pt x="6892375" y="1209374"/>
                  <a:pt x="6865424" y="1209374"/>
                </a:cubicBezTo>
                <a:cubicBezTo>
                  <a:pt x="6844061" y="1209374"/>
                  <a:pt x="6826477" y="1213687"/>
                  <a:pt x="6812674" y="1222315"/>
                </a:cubicBezTo>
                <a:cubicBezTo>
                  <a:pt x="6798870" y="1230942"/>
                  <a:pt x="6788271" y="1240104"/>
                  <a:pt x="6780876" y="1249799"/>
                </a:cubicBezTo>
                <a:lnTo>
                  <a:pt x="6780876" y="1121128"/>
                </a:lnTo>
                <a:close/>
                <a:moveTo>
                  <a:pt x="4911920" y="1121128"/>
                </a:moveTo>
                <a:lnTo>
                  <a:pt x="4911920" y="1250292"/>
                </a:lnTo>
                <a:cubicBezTo>
                  <a:pt x="4904197" y="1237474"/>
                  <a:pt x="4894009" y="1227327"/>
                  <a:pt x="4881354" y="1219850"/>
                </a:cubicBezTo>
                <a:cubicBezTo>
                  <a:pt x="4868702" y="1212373"/>
                  <a:pt x="4853829" y="1208634"/>
                  <a:pt x="4836738" y="1208634"/>
                </a:cubicBezTo>
                <a:cubicBezTo>
                  <a:pt x="4816198" y="1208634"/>
                  <a:pt x="4798368" y="1213276"/>
                  <a:pt x="4783249" y="1222561"/>
                </a:cubicBezTo>
                <a:cubicBezTo>
                  <a:pt x="4768131" y="1231846"/>
                  <a:pt x="4756422" y="1245609"/>
                  <a:pt x="4748124" y="1263849"/>
                </a:cubicBezTo>
                <a:cubicBezTo>
                  <a:pt x="4739825" y="1282090"/>
                  <a:pt x="4735676" y="1304850"/>
                  <a:pt x="4735676" y="1332129"/>
                </a:cubicBezTo>
                <a:cubicBezTo>
                  <a:pt x="4735676" y="1359572"/>
                  <a:pt x="4739578" y="1382620"/>
                  <a:pt x="4747383" y="1401271"/>
                </a:cubicBezTo>
                <a:cubicBezTo>
                  <a:pt x="4755190" y="1419923"/>
                  <a:pt x="4766241" y="1433932"/>
                  <a:pt x="4780537" y="1443299"/>
                </a:cubicBezTo>
                <a:cubicBezTo>
                  <a:pt x="4794835" y="1452666"/>
                  <a:pt x="4811760" y="1457349"/>
                  <a:pt x="4831316" y="1457349"/>
                </a:cubicBezTo>
                <a:cubicBezTo>
                  <a:pt x="4849556" y="1457349"/>
                  <a:pt x="4865415" y="1453693"/>
                  <a:pt x="4878890" y="1446380"/>
                </a:cubicBezTo>
                <a:cubicBezTo>
                  <a:pt x="4892365" y="1439067"/>
                  <a:pt x="4903375" y="1429577"/>
                  <a:pt x="4911920" y="1417910"/>
                </a:cubicBezTo>
                <a:lnTo>
                  <a:pt x="4914138" y="1452912"/>
                </a:lnTo>
                <a:lnTo>
                  <a:pt x="4953085" y="1452912"/>
                </a:lnTo>
                <a:lnTo>
                  <a:pt x="4953085" y="1121128"/>
                </a:lnTo>
                <a:close/>
                <a:moveTo>
                  <a:pt x="4626171" y="1121128"/>
                </a:moveTo>
                <a:lnTo>
                  <a:pt x="4626171" y="1250292"/>
                </a:lnTo>
                <a:cubicBezTo>
                  <a:pt x="4618447" y="1237474"/>
                  <a:pt x="4608258" y="1227327"/>
                  <a:pt x="4595605" y="1219850"/>
                </a:cubicBezTo>
                <a:cubicBezTo>
                  <a:pt x="4582951" y="1212373"/>
                  <a:pt x="4568079" y="1208634"/>
                  <a:pt x="4550989" y="1208634"/>
                </a:cubicBezTo>
                <a:cubicBezTo>
                  <a:pt x="4530447" y="1208634"/>
                  <a:pt x="4512617" y="1213276"/>
                  <a:pt x="4497499" y="1222561"/>
                </a:cubicBezTo>
                <a:cubicBezTo>
                  <a:pt x="4482380" y="1231846"/>
                  <a:pt x="4470672" y="1245609"/>
                  <a:pt x="4462373" y="1263849"/>
                </a:cubicBezTo>
                <a:cubicBezTo>
                  <a:pt x="4454075" y="1282090"/>
                  <a:pt x="4449925" y="1304850"/>
                  <a:pt x="4449925" y="1332129"/>
                </a:cubicBezTo>
                <a:cubicBezTo>
                  <a:pt x="4449925" y="1359572"/>
                  <a:pt x="4453828" y="1382620"/>
                  <a:pt x="4461633" y="1401271"/>
                </a:cubicBezTo>
                <a:cubicBezTo>
                  <a:pt x="4469439" y="1419923"/>
                  <a:pt x="4480491" y="1433932"/>
                  <a:pt x="4494787" y="1443299"/>
                </a:cubicBezTo>
                <a:cubicBezTo>
                  <a:pt x="4509085" y="1452666"/>
                  <a:pt x="4526010" y="1457349"/>
                  <a:pt x="4545566" y="1457349"/>
                </a:cubicBezTo>
                <a:cubicBezTo>
                  <a:pt x="4563807" y="1457349"/>
                  <a:pt x="4579665" y="1453693"/>
                  <a:pt x="4593140" y="1446380"/>
                </a:cubicBezTo>
                <a:cubicBezTo>
                  <a:pt x="4606615" y="1439067"/>
                  <a:pt x="4617625" y="1429577"/>
                  <a:pt x="4626171" y="1417910"/>
                </a:cubicBezTo>
                <a:lnTo>
                  <a:pt x="4628389" y="1452912"/>
                </a:lnTo>
                <a:lnTo>
                  <a:pt x="4667335" y="1452912"/>
                </a:lnTo>
                <a:lnTo>
                  <a:pt x="4667335" y="1121128"/>
                </a:lnTo>
                <a:close/>
                <a:moveTo>
                  <a:pt x="2095669" y="1121128"/>
                </a:moveTo>
                <a:cubicBezTo>
                  <a:pt x="2080879" y="1121128"/>
                  <a:pt x="2068842" y="1122894"/>
                  <a:pt x="2059557" y="1126428"/>
                </a:cubicBezTo>
                <a:cubicBezTo>
                  <a:pt x="2050272" y="1129961"/>
                  <a:pt x="2043042" y="1135055"/>
                  <a:pt x="2037865" y="1141710"/>
                </a:cubicBezTo>
                <a:cubicBezTo>
                  <a:pt x="2032689" y="1148366"/>
                  <a:pt x="2029074" y="1156541"/>
                  <a:pt x="2027020" y="1166237"/>
                </a:cubicBezTo>
                <a:cubicBezTo>
                  <a:pt x="2024965" y="1175932"/>
                  <a:pt x="2023938" y="1186860"/>
                  <a:pt x="2023938" y="1199021"/>
                </a:cubicBezTo>
                <a:lnTo>
                  <a:pt x="2023938" y="1212825"/>
                </a:lnTo>
                <a:lnTo>
                  <a:pt x="1983760" y="1212825"/>
                </a:lnTo>
                <a:lnTo>
                  <a:pt x="1983760" y="1246102"/>
                </a:lnTo>
                <a:lnTo>
                  <a:pt x="2023938" y="1246102"/>
                </a:lnTo>
                <a:lnTo>
                  <a:pt x="2023938" y="1452912"/>
                </a:lnTo>
                <a:lnTo>
                  <a:pt x="2064857" y="1452912"/>
                </a:lnTo>
                <a:lnTo>
                  <a:pt x="2064857" y="1246102"/>
                </a:lnTo>
                <a:lnTo>
                  <a:pt x="2120811" y="1246102"/>
                </a:lnTo>
                <a:lnTo>
                  <a:pt x="2120811" y="1212825"/>
                </a:lnTo>
                <a:lnTo>
                  <a:pt x="2064857" y="1212825"/>
                </a:lnTo>
                <a:lnTo>
                  <a:pt x="2064857" y="1199514"/>
                </a:lnTo>
                <a:cubicBezTo>
                  <a:pt x="2064857" y="1184560"/>
                  <a:pt x="2066788" y="1173139"/>
                  <a:pt x="2070649" y="1165251"/>
                </a:cubicBezTo>
                <a:cubicBezTo>
                  <a:pt x="2074511" y="1157363"/>
                  <a:pt x="2083755" y="1153419"/>
                  <a:pt x="2098380" y="1153419"/>
                </a:cubicBezTo>
                <a:lnTo>
                  <a:pt x="2120565" y="1153419"/>
                </a:lnTo>
                <a:lnTo>
                  <a:pt x="2120565" y="1121128"/>
                </a:lnTo>
                <a:close/>
                <a:moveTo>
                  <a:pt x="1943269" y="1121128"/>
                </a:moveTo>
                <a:cubicBezTo>
                  <a:pt x="1928479" y="1121128"/>
                  <a:pt x="1916442" y="1122894"/>
                  <a:pt x="1907157" y="1126428"/>
                </a:cubicBezTo>
                <a:cubicBezTo>
                  <a:pt x="1897872" y="1129961"/>
                  <a:pt x="1890642" y="1135055"/>
                  <a:pt x="1885465" y="1141710"/>
                </a:cubicBezTo>
                <a:cubicBezTo>
                  <a:pt x="1880289" y="1148366"/>
                  <a:pt x="1876674" y="1156541"/>
                  <a:pt x="1874620" y="1166237"/>
                </a:cubicBezTo>
                <a:cubicBezTo>
                  <a:pt x="1872565" y="1175932"/>
                  <a:pt x="1871538" y="1186860"/>
                  <a:pt x="1871538" y="1199021"/>
                </a:cubicBezTo>
                <a:lnTo>
                  <a:pt x="1871538" y="1212825"/>
                </a:lnTo>
                <a:lnTo>
                  <a:pt x="1831359" y="1212825"/>
                </a:lnTo>
                <a:lnTo>
                  <a:pt x="1831359" y="1246102"/>
                </a:lnTo>
                <a:lnTo>
                  <a:pt x="1871538" y="1246102"/>
                </a:lnTo>
                <a:lnTo>
                  <a:pt x="1871538" y="1452912"/>
                </a:lnTo>
                <a:lnTo>
                  <a:pt x="1912457" y="1452912"/>
                </a:lnTo>
                <a:lnTo>
                  <a:pt x="1912457" y="1246102"/>
                </a:lnTo>
                <a:lnTo>
                  <a:pt x="1968411" y="1246102"/>
                </a:lnTo>
                <a:lnTo>
                  <a:pt x="1968411" y="1212825"/>
                </a:lnTo>
                <a:lnTo>
                  <a:pt x="1912457" y="1212825"/>
                </a:lnTo>
                <a:lnTo>
                  <a:pt x="1912457" y="1199514"/>
                </a:lnTo>
                <a:cubicBezTo>
                  <a:pt x="1912457" y="1184560"/>
                  <a:pt x="1914388" y="1173139"/>
                  <a:pt x="1918249" y="1165251"/>
                </a:cubicBezTo>
                <a:cubicBezTo>
                  <a:pt x="1922111" y="1157363"/>
                  <a:pt x="1931355" y="1153419"/>
                  <a:pt x="1945980" y="1153419"/>
                </a:cubicBezTo>
                <a:lnTo>
                  <a:pt x="1968165" y="1153419"/>
                </a:lnTo>
                <a:lnTo>
                  <a:pt x="1968165" y="1121128"/>
                </a:lnTo>
                <a:close/>
                <a:moveTo>
                  <a:pt x="695280" y="1121128"/>
                </a:moveTo>
                <a:lnTo>
                  <a:pt x="695280" y="1452912"/>
                </a:lnTo>
                <a:lnTo>
                  <a:pt x="739649" y="1452912"/>
                </a:lnTo>
                <a:lnTo>
                  <a:pt x="739649" y="1322023"/>
                </a:lnTo>
                <a:lnTo>
                  <a:pt x="815077" y="1322023"/>
                </a:lnTo>
                <a:cubicBezTo>
                  <a:pt x="835619" y="1322023"/>
                  <a:pt x="854106" y="1318243"/>
                  <a:pt x="870539" y="1310684"/>
                </a:cubicBezTo>
                <a:cubicBezTo>
                  <a:pt x="886972" y="1303124"/>
                  <a:pt x="899954" y="1292032"/>
                  <a:pt x="909485" y="1277407"/>
                </a:cubicBezTo>
                <a:cubicBezTo>
                  <a:pt x="919017" y="1262781"/>
                  <a:pt x="923782" y="1244705"/>
                  <a:pt x="923782" y="1223177"/>
                </a:cubicBezTo>
                <a:cubicBezTo>
                  <a:pt x="923782" y="1201157"/>
                  <a:pt x="919017" y="1182547"/>
                  <a:pt x="909485" y="1167346"/>
                </a:cubicBezTo>
                <a:cubicBezTo>
                  <a:pt x="899954" y="1152145"/>
                  <a:pt x="886972" y="1140642"/>
                  <a:pt x="870539" y="1132836"/>
                </a:cubicBezTo>
                <a:cubicBezTo>
                  <a:pt x="854106" y="1125031"/>
                  <a:pt x="835619" y="1121128"/>
                  <a:pt x="815077" y="1121128"/>
                </a:cubicBezTo>
                <a:close/>
                <a:moveTo>
                  <a:pt x="561930" y="1121128"/>
                </a:moveTo>
                <a:lnTo>
                  <a:pt x="561930" y="1452912"/>
                </a:lnTo>
                <a:lnTo>
                  <a:pt x="606299" y="1452912"/>
                </a:lnTo>
                <a:lnTo>
                  <a:pt x="606299" y="1121128"/>
                </a:lnTo>
                <a:close/>
                <a:moveTo>
                  <a:pt x="10408492" y="1119895"/>
                </a:moveTo>
                <a:cubicBezTo>
                  <a:pt x="10400768" y="1119895"/>
                  <a:pt x="10394565" y="1122155"/>
                  <a:pt x="10389881" y="1126674"/>
                </a:cubicBezTo>
                <a:cubicBezTo>
                  <a:pt x="10385198" y="1131193"/>
                  <a:pt x="10382856" y="1136904"/>
                  <a:pt x="10382856" y="1143806"/>
                </a:cubicBezTo>
                <a:cubicBezTo>
                  <a:pt x="10382856" y="1150707"/>
                  <a:pt x="10385198" y="1156418"/>
                  <a:pt x="10389881" y="1160937"/>
                </a:cubicBezTo>
                <a:cubicBezTo>
                  <a:pt x="10394565" y="1165456"/>
                  <a:pt x="10400768" y="1167716"/>
                  <a:pt x="10408492" y="1167716"/>
                </a:cubicBezTo>
                <a:cubicBezTo>
                  <a:pt x="10416216" y="1167716"/>
                  <a:pt x="10422459" y="1165456"/>
                  <a:pt x="10427225" y="1160937"/>
                </a:cubicBezTo>
                <a:cubicBezTo>
                  <a:pt x="10431991" y="1156418"/>
                  <a:pt x="10434374" y="1150707"/>
                  <a:pt x="10434374" y="1143806"/>
                </a:cubicBezTo>
                <a:cubicBezTo>
                  <a:pt x="10434374" y="1136904"/>
                  <a:pt x="10431991" y="1131193"/>
                  <a:pt x="10427225" y="1126674"/>
                </a:cubicBezTo>
                <a:cubicBezTo>
                  <a:pt x="10422459" y="1122155"/>
                  <a:pt x="10416216" y="1119895"/>
                  <a:pt x="10408492" y="1119895"/>
                </a:cubicBezTo>
                <a:close/>
                <a:moveTo>
                  <a:pt x="1631284" y="575321"/>
                </a:moveTo>
                <a:lnTo>
                  <a:pt x="1631284" y="624127"/>
                </a:lnTo>
                <a:cubicBezTo>
                  <a:pt x="1622410" y="635959"/>
                  <a:pt x="1611400" y="645737"/>
                  <a:pt x="1598254" y="653460"/>
                </a:cubicBezTo>
                <a:cubicBezTo>
                  <a:pt x="1585107" y="661184"/>
                  <a:pt x="1570317" y="665046"/>
                  <a:pt x="1553884" y="665046"/>
                </a:cubicBezTo>
                <a:cubicBezTo>
                  <a:pt x="1539095" y="665046"/>
                  <a:pt x="1527879" y="661471"/>
                  <a:pt x="1520238" y="654323"/>
                </a:cubicBezTo>
                <a:cubicBezTo>
                  <a:pt x="1512596" y="647175"/>
                  <a:pt x="1508775" y="637602"/>
                  <a:pt x="1508775" y="625606"/>
                </a:cubicBezTo>
                <a:cubicBezTo>
                  <a:pt x="1508775" y="608023"/>
                  <a:pt x="1518265" y="595369"/>
                  <a:pt x="1537246" y="587646"/>
                </a:cubicBezTo>
                <a:cubicBezTo>
                  <a:pt x="1556226" y="579922"/>
                  <a:pt x="1587572" y="575814"/>
                  <a:pt x="1631284" y="575321"/>
                </a:cubicBezTo>
                <a:close/>
                <a:moveTo>
                  <a:pt x="10438104" y="527501"/>
                </a:moveTo>
                <a:cubicBezTo>
                  <a:pt x="10456509" y="527501"/>
                  <a:pt x="10470805" y="533252"/>
                  <a:pt x="10480994" y="544755"/>
                </a:cubicBezTo>
                <a:cubicBezTo>
                  <a:pt x="10491183" y="556258"/>
                  <a:pt x="10496277" y="571952"/>
                  <a:pt x="10496277" y="591836"/>
                </a:cubicBezTo>
                <a:cubicBezTo>
                  <a:pt x="10496277" y="611556"/>
                  <a:pt x="10491101" y="628071"/>
                  <a:pt x="10480748" y="641382"/>
                </a:cubicBezTo>
                <a:cubicBezTo>
                  <a:pt x="10470395" y="654693"/>
                  <a:pt x="10454455" y="661348"/>
                  <a:pt x="10432928" y="661348"/>
                </a:cubicBezTo>
                <a:cubicBezTo>
                  <a:pt x="10419288" y="661348"/>
                  <a:pt x="10406635" y="657651"/>
                  <a:pt x="10394967" y="650256"/>
                </a:cubicBezTo>
                <a:cubicBezTo>
                  <a:pt x="10383299" y="642861"/>
                  <a:pt x="10373892" y="630741"/>
                  <a:pt x="10366743" y="613898"/>
                </a:cubicBezTo>
                <a:cubicBezTo>
                  <a:pt x="10361382" y="601265"/>
                  <a:pt x="10358031" y="585420"/>
                  <a:pt x="10356690" y="566362"/>
                </a:cubicBezTo>
                <a:lnTo>
                  <a:pt x="10356603" y="563722"/>
                </a:lnTo>
                <a:lnTo>
                  <a:pt x="10360704" y="558744"/>
                </a:lnTo>
                <a:cubicBezTo>
                  <a:pt x="10366784" y="552951"/>
                  <a:pt x="10373850" y="547549"/>
                  <a:pt x="10381903" y="542537"/>
                </a:cubicBezTo>
                <a:cubicBezTo>
                  <a:pt x="10398008" y="532513"/>
                  <a:pt x="10416741" y="527501"/>
                  <a:pt x="10438104" y="527501"/>
                </a:cubicBezTo>
                <a:close/>
                <a:moveTo>
                  <a:pt x="1217905" y="527501"/>
                </a:moveTo>
                <a:cubicBezTo>
                  <a:pt x="1236310" y="527501"/>
                  <a:pt x="1250607" y="533252"/>
                  <a:pt x="1260795" y="544755"/>
                </a:cubicBezTo>
                <a:cubicBezTo>
                  <a:pt x="1270984" y="556258"/>
                  <a:pt x="1276078" y="571952"/>
                  <a:pt x="1276078" y="591836"/>
                </a:cubicBezTo>
                <a:cubicBezTo>
                  <a:pt x="1276078" y="611556"/>
                  <a:pt x="1270902" y="628071"/>
                  <a:pt x="1260549" y="641382"/>
                </a:cubicBezTo>
                <a:cubicBezTo>
                  <a:pt x="1250196" y="654693"/>
                  <a:pt x="1234256" y="661348"/>
                  <a:pt x="1212728" y="661348"/>
                </a:cubicBezTo>
                <a:cubicBezTo>
                  <a:pt x="1199089" y="661348"/>
                  <a:pt x="1186435" y="657651"/>
                  <a:pt x="1174768" y="650256"/>
                </a:cubicBezTo>
                <a:cubicBezTo>
                  <a:pt x="1163100" y="642861"/>
                  <a:pt x="1153692" y="630741"/>
                  <a:pt x="1146544" y="613898"/>
                </a:cubicBezTo>
                <a:cubicBezTo>
                  <a:pt x="1141183" y="601265"/>
                  <a:pt x="1137832" y="585420"/>
                  <a:pt x="1136492" y="566362"/>
                </a:cubicBezTo>
                <a:lnTo>
                  <a:pt x="1136404" y="563722"/>
                </a:lnTo>
                <a:lnTo>
                  <a:pt x="1140505" y="558744"/>
                </a:lnTo>
                <a:cubicBezTo>
                  <a:pt x="1146585" y="552951"/>
                  <a:pt x="1153651" y="547549"/>
                  <a:pt x="1161703" y="542537"/>
                </a:cubicBezTo>
                <a:cubicBezTo>
                  <a:pt x="1177808" y="532513"/>
                  <a:pt x="1196542" y="527501"/>
                  <a:pt x="1217905" y="527501"/>
                </a:cubicBezTo>
                <a:close/>
                <a:moveTo>
                  <a:pt x="7367357" y="497674"/>
                </a:moveTo>
                <a:cubicBezTo>
                  <a:pt x="7381654" y="497674"/>
                  <a:pt x="7392869" y="501043"/>
                  <a:pt x="7401004" y="507781"/>
                </a:cubicBezTo>
                <a:cubicBezTo>
                  <a:pt x="7409138" y="514518"/>
                  <a:pt x="7414889" y="523557"/>
                  <a:pt x="7418258" y="534895"/>
                </a:cubicBezTo>
                <a:cubicBezTo>
                  <a:pt x="7421627" y="546234"/>
                  <a:pt x="7423311" y="558806"/>
                  <a:pt x="7423311" y="572609"/>
                </a:cubicBezTo>
                <a:cubicBezTo>
                  <a:pt x="7423311" y="586085"/>
                  <a:pt x="7421627" y="598409"/>
                  <a:pt x="7418258" y="609584"/>
                </a:cubicBezTo>
                <a:cubicBezTo>
                  <a:pt x="7414889" y="620758"/>
                  <a:pt x="7409138" y="629673"/>
                  <a:pt x="7401004" y="636329"/>
                </a:cubicBezTo>
                <a:cubicBezTo>
                  <a:pt x="7392869" y="642984"/>
                  <a:pt x="7381654" y="646312"/>
                  <a:pt x="7367357" y="646312"/>
                </a:cubicBezTo>
                <a:cubicBezTo>
                  <a:pt x="7353388" y="646312"/>
                  <a:pt x="7342419" y="642984"/>
                  <a:pt x="7334449" y="636329"/>
                </a:cubicBezTo>
                <a:cubicBezTo>
                  <a:pt x="7326480" y="629673"/>
                  <a:pt x="7320851" y="620758"/>
                  <a:pt x="7317564" y="609584"/>
                </a:cubicBezTo>
                <a:cubicBezTo>
                  <a:pt x="7314278" y="598409"/>
                  <a:pt x="7312635" y="586085"/>
                  <a:pt x="7312635" y="572609"/>
                </a:cubicBezTo>
                <a:cubicBezTo>
                  <a:pt x="7312635" y="558806"/>
                  <a:pt x="7314278" y="546234"/>
                  <a:pt x="7317564" y="534895"/>
                </a:cubicBezTo>
                <a:cubicBezTo>
                  <a:pt x="7320851" y="523557"/>
                  <a:pt x="7326480" y="514518"/>
                  <a:pt x="7334449" y="507781"/>
                </a:cubicBezTo>
                <a:cubicBezTo>
                  <a:pt x="7342419" y="501043"/>
                  <a:pt x="7353388" y="497674"/>
                  <a:pt x="7367357" y="497674"/>
                </a:cubicBezTo>
                <a:close/>
                <a:moveTo>
                  <a:pt x="5944188" y="497181"/>
                </a:moveTo>
                <a:cubicBezTo>
                  <a:pt x="5957663" y="497181"/>
                  <a:pt x="5969002" y="501208"/>
                  <a:pt x="5978204" y="509260"/>
                </a:cubicBezTo>
                <a:cubicBezTo>
                  <a:pt x="5987407" y="517312"/>
                  <a:pt x="5994555" y="526761"/>
                  <a:pt x="5999650" y="537607"/>
                </a:cubicBezTo>
                <a:lnTo>
                  <a:pt x="5999650" y="607858"/>
                </a:lnTo>
                <a:cubicBezTo>
                  <a:pt x="5994391" y="618211"/>
                  <a:pt x="5986749" y="627249"/>
                  <a:pt x="5976725" y="634973"/>
                </a:cubicBezTo>
                <a:cubicBezTo>
                  <a:pt x="5966701" y="642697"/>
                  <a:pt x="5954787" y="646558"/>
                  <a:pt x="5940983" y="646558"/>
                </a:cubicBezTo>
                <a:cubicBezTo>
                  <a:pt x="5926194" y="646558"/>
                  <a:pt x="5914567" y="640314"/>
                  <a:pt x="5906105" y="627825"/>
                </a:cubicBezTo>
                <a:cubicBezTo>
                  <a:pt x="5897641" y="615335"/>
                  <a:pt x="5893410" y="596109"/>
                  <a:pt x="5893410" y="570144"/>
                </a:cubicBezTo>
                <a:cubicBezTo>
                  <a:pt x="5893410" y="546481"/>
                  <a:pt x="5897846" y="528404"/>
                  <a:pt x="5906720" y="515915"/>
                </a:cubicBezTo>
                <a:cubicBezTo>
                  <a:pt x="5915594" y="503426"/>
                  <a:pt x="5928083" y="497181"/>
                  <a:pt x="5944188" y="497181"/>
                </a:cubicBezTo>
                <a:close/>
                <a:moveTo>
                  <a:pt x="6240942" y="493237"/>
                </a:moveTo>
                <a:cubicBezTo>
                  <a:pt x="6255732" y="493237"/>
                  <a:pt x="6267851" y="497387"/>
                  <a:pt x="6277300" y="505686"/>
                </a:cubicBezTo>
                <a:cubicBezTo>
                  <a:pt x="6286749" y="513984"/>
                  <a:pt x="6291720" y="526515"/>
                  <a:pt x="6292213" y="543276"/>
                </a:cubicBezTo>
                <a:lnTo>
                  <a:pt x="6187945" y="543276"/>
                </a:lnTo>
                <a:cubicBezTo>
                  <a:pt x="6188931" y="527008"/>
                  <a:pt x="6194231" y="514601"/>
                  <a:pt x="6203844" y="506055"/>
                </a:cubicBezTo>
                <a:cubicBezTo>
                  <a:pt x="6213457" y="497510"/>
                  <a:pt x="6225823" y="493237"/>
                  <a:pt x="6240942" y="493237"/>
                </a:cubicBezTo>
                <a:close/>
                <a:moveTo>
                  <a:pt x="2128519" y="481406"/>
                </a:moveTo>
                <a:cubicBezTo>
                  <a:pt x="2145116" y="481406"/>
                  <a:pt x="2158880" y="485801"/>
                  <a:pt x="2169807" y="494593"/>
                </a:cubicBezTo>
                <a:cubicBezTo>
                  <a:pt x="2180735" y="503385"/>
                  <a:pt x="2189568" y="514518"/>
                  <a:pt x="2196306" y="527994"/>
                </a:cubicBezTo>
                <a:lnTo>
                  <a:pt x="2196306" y="620430"/>
                </a:lnTo>
                <a:cubicBezTo>
                  <a:pt x="2189075" y="632097"/>
                  <a:pt x="2179626" y="642080"/>
                  <a:pt x="2167958" y="650379"/>
                </a:cubicBezTo>
                <a:cubicBezTo>
                  <a:pt x="2156291" y="658678"/>
                  <a:pt x="2141665" y="662827"/>
                  <a:pt x="2124082" y="662827"/>
                </a:cubicBezTo>
                <a:cubicBezTo>
                  <a:pt x="2103869" y="662827"/>
                  <a:pt x="2088545" y="655021"/>
                  <a:pt x="2078110" y="639410"/>
                </a:cubicBezTo>
                <a:cubicBezTo>
                  <a:pt x="2067675" y="623799"/>
                  <a:pt x="2062458" y="601121"/>
                  <a:pt x="2062458" y="571377"/>
                </a:cubicBezTo>
                <a:cubicBezTo>
                  <a:pt x="2062458" y="542619"/>
                  <a:pt x="2068004" y="520434"/>
                  <a:pt x="2079096" y="504823"/>
                </a:cubicBezTo>
                <a:cubicBezTo>
                  <a:pt x="2090189" y="489211"/>
                  <a:pt x="2106663" y="481406"/>
                  <a:pt x="2128519" y="481406"/>
                </a:cubicBezTo>
                <a:close/>
                <a:moveTo>
                  <a:pt x="1842769" y="481406"/>
                </a:moveTo>
                <a:cubicBezTo>
                  <a:pt x="1859366" y="481406"/>
                  <a:pt x="1873129" y="485801"/>
                  <a:pt x="1884057" y="494593"/>
                </a:cubicBezTo>
                <a:cubicBezTo>
                  <a:pt x="1894985" y="503385"/>
                  <a:pt x="1903818" y="514518"/>
                  <a:pt x="1910555" y="527994"/>
                </a:cubicBezTo>
                <a:lnTo>
                  <a:pt x="1910555" y="620430"/>
                </a:lnTo>
                <a:cubicBezTo>
                  <a:pt x="1903325" y="632097"/>
                  <a:pt x="1893876" y="642080"/>
                  <a:pt x="1882208" y="650379"/>
                </a:cubicBezTo>
                <a:cubicBezTo>
                  <a:pt x="1870541" y="658678"/>
                  <a:pt x="1855915" y="662827"/>
                  <a:pt x="1838332" y="662827"/>
                </a:cubicBezTo>
                <a:cubicBezTo>
                  <a:pt x="1818119" y="662827"/>
                  <a:pt x="1802795" y="655021"/>
                  <a:pt x="1792360" y="639410"/>
                </a:cubicBezTo>
                <a:cubicBezTo>
                  <a:pt x="1781925" y="623799"/>
                  <a:pt x="1776708" y="601121"/>
                  <a:pt x="1776708" y="571377"/>
                </a:cubicBezTo>
                <a:cubicBezTo>
                  <a:pt x="1776708" y="542619"/>
                  <a:pt x="1782254" y="520434"/>
                  <a:pt x="1793346" y="504823"/>
                </a:cubicBezTo>
                <a:cubicBezTo>
                  <a:pt x="1804439" y="489211"/>
                  <a:pt x="1820913" y="481406"/>
                  <a:pt x="1842769" y="481406"/>
                </a:cubicBezTo>
                <a:close/>
                <a:moveTo>
                  <a:pt x="11447419" y="480173"/>
                </a:moveTo>
                <a:cubicBezTo>
                  <a:pt x="11465167" y="480173"/>
                  <a:pt x="11479300" y="484158"/>
                  <a:pt x="11489817" y="492128"/>
                </a:cubicBezTo>
                <a:cubicBezTo>
                  <a:pt x="11500333" y="500098"/>
                  <a:pt x="11507893" y="511067"/>
                  <a:pt x="11512494" y="525036"/>
                </a:cubicBezTo>
                <a:cubicBezTo>
                  <a:pt x="11517095" y="539004"/>
                  <a:pt x="11519396" y="554862"/>
                  <a:pt x="11519396" y="572609"/>
                </a:cubicBezTo>
                <a:cubicBezTo>
                  <a:pt x="11519396" y="590028"/>
                  <a:pt x="11517095" y="605599"/>
                  <a:pt x="11512494" y="619320"/>
                </a:cubicBezTo>
                <a:cubicBezTo>
                  <a:pt x="11507893" y="633042"/>
                  <a:pt x="11500333" y="643806"/>
                  <a:pt x="11489817" y="651612"/>
                </a:cubicBezTo>
                <a:cubicBezTo>
                  <a:pt x="11479300" y="659417"/>
                  <a:pt x="11465167" y="663320"/>
                  <a:pt x="11447419" y="663320"/>
                </a:cubicBezTo>
                <a:cubicBezTo>
                  <a:pt x="11430164" y="663320"/>
                  <a:pt x="11416484" y="659417"/>
                  <a:pt x="11406377" y="651612"/>
                </a:cubicBezTo>
                <a:cubicBezTo>
                  <a:pt x="11396271" y="643806"/>
                  <a:pt x="11388999" y="633042"/>
                  <a:pt x="11384562" y="619320"/>
                </a:cubicBezTo>
                <a:cubicBezTo>
                  <a:pt x="11380126" y="605599"/>
                  <a:pt x="11377907" y="590028"/>
                  <a:pt x="11377907" y="572609"/>
                </a:cubicBezTo>
                <a:cubicBezTo>
                  <a:pt x="11377907" y="554862"/>
                  <a:pt x="11380126" y="539004"/>
                  <a:pt x="11384562" y="525036"/>
                </a:cubicBezTo>
                <a:cubicBezTo>
                  <a:pt x="11388999" y="511067"/>
                  <a:pt x="11396271" y="500098"/>
                  <a:pt x="11406377" y="492128"/>
                </a:cubicBezTo>
                <a:cubicBezTo>
                  <a:pt x="11416484" y="484158"/>
                  <a:pt x="11430164" y="480173"/>
                  <a:pt x="11447419" y="480173"/>
                </a:cubicBezTo>
                <a:close/>
                <a:moveTo>
                  <a:pt x="11015343" y="479434"/>
                </a:moveTo>
                <a:cubicBezTo>
                  <a:pt x="11035227" y="479434"/>
                  <a:pt x="11050756" y="485350"/>
                  <a:pt x="11061931" y="497181"/>
                </a:cubicBezTo>
                <a:cubicBezTo>
                  <a:pt x="11073106" y="509013"/>
                  <a:pt x="11078939" y="526104"/>
                  <a:pt x="11079432" y="548453"/>
                </a:cubicBezTo>
                <a:lnTo>
                  <a:pt x="10948296" y="548453"/>
                </a:lnTo>
                <a:cubicBezTo>
                  <a:pt x="10950104" y="525939"/>
                  <a:pt x="10956718" y="508808"/>
                  <a:pt x="10968139" y="497058"/>
                </a:cubicBezTo>
                <a:cubicBezTo>
                  <a:pt x="10979560" y="485308"/>
                  <a:pt x="10995294" y="479434"/>
                  <a:pt x="11015343" y="479434"/>
                </a:cubicBezTo>
                <a:close/>
                <a:moveTo>
                  <a:pt x="3338194" y="479434"/>
                </a:moveTo>
                <a:cubicBezTo>
                  <a:pt x="3358078" y="479434"/>
                  <a:pt x="3373607" y="485350"/>
                  <a:pt x="3384782" y="497181"/>
                </a:cubicBezTo>
                <a:cubicBezTo>
                  <a:pt x="3395956" y="509013"/>
                  <a:pt x="3401790" y="526104"/>
                  <a:pt x="3402283" y="548453"/>
                </a:cubicBezTo>
                <a:lnTo>
                  <a:pt x="3271147" y="548453"/>
                </a:lnTo>
                <a:cubicBezTo>
                  <a:pt x="3272954" y="525939"/>
                  <a:pt x="3279569" y="508808"/>
                  <a:pt x="3290990" y="497058"/>
                </a:cubicBezTo>
                <a:cubicBezTo>
                  <a:pt x="3302411" y="485308"/>
                  <a:pt x="3318145" y="479434"/>
                  <a:pt x="3338194" y="479434"/>
                </a:cubicBezTo>
                <a:close/>
                <a:moveTo>
                  <a:pt x="2576194" y="479434"/>
                </a:moveTo>
                <a:cubicBezTo>
                  <a:pt x="2596078" y="479434"/>
                  <a:pt x="2611607" y="485350"/>
                  <a:pt x="2622781" y="497181"/>
                </a:cubicBezTo>
                <a:cubicBezTo>
                  <a:pt x="2633956" y="509013"/>
                  <a:pt x="2639790" y="526104"/>
                  <a:pt x="2640283" y="548453"/>
                </a:cubicBezTo>
                <a:lnTo>
                  <a:pt x="2509147" y="548453"/>
                </a:lnTo>
                <a:cubicBezTo>
                  <a:pt x="2510954" y="525939"/>
                  <a:pt x="2517569" y="508808"/>
                  <a:pt x="2528990" y="497058"/>
                </a:cubicBezTo>
                <a:cubicBezTo>
                  <a:pt x="2540411" y="485308"/>
                  <a:pt x="2556145" y="479434"/>
                  <a:pt x="2576194" y="479434"/>
                </a:cubicBezTo>
                <a:close/>
                <a:moveTo>
                  <a:pt x="10698321" y="452073"/>
                </a:moveTo>
                <a:lnTo>
                  <a:pt x="10698321" y="485350"/>
                </a:lnTo>
                <a:lnTo>
                  <a:pt x="10819350" y="485350"/>
                </a:lnTo>
                <a:lnTo>
                  <a:pt x="10687968" y="660609"/>
                </a:lnTo>
                <a:lnTo>
                  <a:pt x="10687968" y="692160"/>
                </a:lnTo>
                <a:lnTo>
                  <a:pt x="10875552" y="692160"/>
                </a:lnTo>
                <a:lnTo>
                  <a:pt x="10875552" y="658883"/>
                </a:lnTo>
                <a:lnTo>
                  <a:pt x="10735788" y="658883"/>
                </a:lnTo>
                <a:lnTo>
                  <a:pt x="10868403" y="481406"/>
                </a:lnTo>
                <a:lnTo>
                  <a:pt x="10868403" y="452073"/>
                </a:lnTo>
                <a:close/>
                <a:moveTo>
                  <a:pt x="9386917" y="452073"/>
                </a:moveTo>
                <a:lnTo>
                  <a:pt x="9386917" y="692160"/>
                </a:lnTo>
                <a:lnTo>
                  <a:pt x="9428082" y="692160"/>
                </a:lnTo>
                <a:lnTo>
                  <a:pt x="9428082" y="452073"/>
                </a:lnTo>
                <a:close/>
                <a:moveTo>
                  <a:pt x="8987992" y="452073"/>
                </a:moveTo>
                <a:lnTo>
                  <a:pt x="9064653" y="692160"/>
                </a:lnTo>
                <a:lnTo>
                  <a:pt x="9108529" y="692160"/>
                </a:lnTo>
                <a:lnTo>
                  <a:pt x="9167195" y="496688"/>
                </a:lnTo>
                <a:lnTo>
                  <a:pt x="9226108" y="692160"/>
                </a:lnTo>
                <a:lnTo>
                  <a:pt x="9269492" y="692160"/>
                </a:lnTo>
                <a:lnTo>
                  <a:pt x="9346152" y="452073"/>
                </a:lnTo>
                <a:lnTo>
                  <a:pt x="9305727" y="452073"/>
                </a:lnTo>
                <a:lnTo>
                  <a:pt x="9249279" y="645572"/>
                </a:lnTo>
                <a:lnTo>
                  <a:pt x="9190859" y="452073"/>
                </a:lnTo>
                <a:lnTo>
                  <a:pt x="9145257" y="452073"/>
                </a:lnTo>
                <a:lnTo>
                  <a:pt x="9087824" y="645819"/>
                </a:lnTo>
                <a:lnTo>
                  <a:pt x="9030883" y="452073"/>
                </a:lnTo>
                <a:close/>
                <a:moveTo>
                  <a:pt x="3862417" y="452073"/>
                </a:moveTo>
                <a:lnTo>
                  <a:pt x="3862417" y="692160"/>
                </a:lnTo>
                <a:lnTo>
                  <a:pt x="3903582" y="692160"/>
                </a:lnTo>
                <a:lnTo>
                  <a:pt x="3903582" y="452073"/>
                </a:lnTo>
                <a:close/>
                <a:moveTo>
                  <a:pt x="841407" y="452073"/>
                </a:moveTo>
                <a:lnTo>
                  <a:pt x="933596" y="692160"/>
                </a:lnTo>
                <a:lnTo>
                  <a:pt x="978952" y="692160"/>
                </a:lnTo>
                <a:lnTo>
                  <a:pt x="1069663" y="452073"/>
                </a:lnTo>
                <a:lnTo>
                  <a:pt x="1027758" y="452073"/>
                </a:lnTo>
                <a:lnTo>
                  <a:pt x="956028" y="651735"/>
                </a:lnTo>
                <a:lnTo>
                  <a:pt x="885037" y="452073"/>
                </a:lnTo>
                <a:close/>
                <a:moveTo>
                  <a:pt x="7124809" y="451580"/>
                </a:moveTo>
                <a:lnTo>
                  <a:pt x="7124809" y="692160"/>
                </a:lnTo>
                <a:lnTo>
                  <a:pt x="7190130" y="692160"/>
                </a:lnTo>
                <a:lnTo>
                  <a:pt x="7190130" y="451580"/>
                </a:lnTo>
                <a:close/>
                <a:moveTo>
                  <a:pt x="6686659" y="451580"/>
                </a:moveTo>
                <a:lnTo>
                  <a:pt x="6686659" y="692160"/>
                </a:lnTo>
                <a:lnTo>
                  <a:pt x="6751980" y="692160"/>
                </a:lnTo>
                <a:lnTo>
                  <a:pt x="6751980" y="451580"/>
                </a:lnTo>
                <a:close/>
                <a:moveTo>
                  <a:pt x="5246165" y="451580"/>
                </a:moveTo>
                <a:lnTo>
                  <a:pt x="5246165" y="608598"/>
                </a:lnTo>
                <a:cubicBezTo>
                  <a:pt x="5246165" y="636370"/>
                  <a:pt x="5252821" y="657774"/>
                  <a:pt x="5266132" y="672810"/>
                </a:cubicBezTo>
                <a:cubicBezTo>
                  <a:pt x="5279442" y="687847"/>
                  <a:pt x="5298258" y="695365"/>
                  <a:pt x="5322579" y="695365"/>
                </a:cubicBezTo>
                <a:cubicBezTo>
                  <a:pt x="5343449" y="695365"/>
                  <a:pt x="5360869" y="691339"/>
                  <a:pt x="5374837" y="683286"/>
                </a:cubicBezTo>
                <a:cubicBezTo>
                  <a:pt x="5388805" y="675234"/>
                  <a:pt x="5399815" y="666114"/>
                  <a:pt x="5407867" y="655925"/>
                </a:cubicBezTo>
                <a:lnTo>
                  <a:pt x="5408854" y="692160"/>
                </a:lnTo>
                <a:lnTo>
                  <a:pt x="5471957" y="692160"/>
                </a:lnTo>
                <a:lnTo>
                  <a:pt x="5471957" y="451580"/>
                </a:lnTo>
                <a:lnTo>
                  <a:pt x="5406635" y="451580"/>
                </a:lnTo>
                <a:lnTo>
                  <a:pt x="5406635" y="612295"/>
                </a:lnTo>
                <a:cubicBezTo>
                  <a:pt x="5399733" y="620676"/>
                  <a:pt x="5391640" y="627784"/>
                  <a:pt x="5382355" y="633617"/>
                </a:cubicBezTo>
                <a:cubicBezTo>
                  <a:pt x="5373070" y="639451"/>
                  <a:pt x="5361854" y="642368"/>
                  <a:pt x="5348708" y="642368"/>
                </a:cubicBezTo>
                <a:cubicBezTo>
                  <a:pt x="5339670" y="642368"/>
                  <a:pt x="5332398" y="640642"/>
                  <a:pt x="5326893" y="637191"/>
                </a:cubicBezTo>
                <a:cubicBezTo>
                  <a:pt x="5321389" y="633741"/>
                  <a:pt x="5317444" y="628852"/>
                  <a:pt x="5315062" y="622525"/>
                </a:cubicBezTo>
                <a:cubicBezTo>
                  <a:pt x="5312679" y="616198"/>
                  <a:pt x="5311487" y="608927"/>
                  <a:pt x="5311487" y="600710"/>
                </a:cubicBezTo>
                <a:lnTo>
                  <a:pt x="5311487" y="451580"/>
                </a:lnTo>
                <a:close/>
                <a:moveTo>
                  <a:pt x="4710217" y="451087"/>
                </a:moveTo>
                <a:lnTo>
                  <a:pt x="4710217" y="579018"/>
                </a:lnTo>
                <a:lnTo>
                  <a:pt x="4624682" y="579018"/>
                </a:lnTo>
                <a:close/>
                <a:moveTo>
                  <a:pt x="11302256" y="449115"/>
                </a:moveTo>
                <a:cubicBezTo>
                  <a:pt x="11283029" y="449115"/>
                  <a:pt x="11267417" y="453305"/>
                  <a:pt x="11255422" y="461686"/>
                </a:cubicBezTo>
                <a:cubicBezTo>
                  <a:pt x="11243425" y="470067"/>
                  <a:pt x="11234058" y="480502"/>
                  <a:pt x="11227321" y="492991"/>
                </a:cubicBezTo>
                <a:lnTo>
                  <a:pt x="11225842" y="452073"/>
                </a:lnTo>
                <a:lnTo>
                  <a:pt x="11187142" y="452073"/>
                </a:lnTo>
                <a:lnTo>
                  <a:pt x="11187142" y="692160"/>
                </a:lnTo>
                <a:lnTo>
                  <a:pt x="11228307" y="692160"/>
                </a:lnTo>
                <a:lnTo>
                  <a:pt x="11228307" y="523557"/>
                </a:lnTo>
                <a:cubicBezTo>
                  <a:pt x="11233565" y="516326"/>
                  <a:pt x="11239563" y="509958"/>
                  <a:pt x="11246301" y="504453"/>
                </a:cubicBezTo>
                <a:cubicBezTo>
                  <a:pt x="11253038" y="498948"/>
                  <a:pt x="11260926" y="494634"/>
                  <a:pt x="11269965" y="491512"/>
                </a:cubicBezTo>
                <a:cubicBezTo>
                  <a:pt x="11279003" y="488390"/>
                  <a:pt x="11289519" y="486829"/>
                  <a:pt x="11301516" y="486829"/>
                </a:cubicBezTo>
                <a:lnTo>
                  <a:pt x="11307186" y="486829"/>
                </a:lnTo>
                <a:lnTo>
                  <a:pt x="11307186" y="449115"/>
                </a:lnTo>
                <a:close/>
                <a:moveTo>
                  <a:pt x="2434482" y="449115"/>
                </a:moveTo>
                <a:cubicBezTo>
                  <a:pt x="2415255" y="449115"/>
                  <a:pt x="2399643" y="453305"/>
                  <a:pt x="2387647" y="461686"/>
                </a:cubicBezTo>
                <a:cubicBezTo>
                  <a:pt x="2375651" y="470067"/>
                  <a:pt x="2366284" y="480502"/>
                  <a:pt x="2359547" y="492991"/>
                </a:cubicBezTo>
                <a:lnTo>
                  <a:pt x="2358068" y="452073"/>
                </a:lnTo>
                <a:lnTo>
                  <a:pt x="2319368" y="452073"/>
                </a:lnTo>
                <a:lnTo>
                  <a:pt x="2319368" y="692160"/>
                </a:lnTo>
                <a:lnTo>
                  <a:pt x="2360533" y="692160"/>
                </a:lnTo>
                <a:lnTo>
                  <a:pt x="2360533" y="523557"/>
                </a:lnTo>
                <a:cubicBezTo>
                  <a:pt x="2365791" y="516326"/>
                  <a:pt x="2371789" y="509958"/>
                  <a:pt x="2378527" y="504453"/>
                </a:cubicBezTo>
                <a:cubicBezTo>
                  <a:pt x="2385265" y="498948"/>
                  <a:pt x="2393152" y="494634"/>
                  <a:pt x="2402191" y="491512"/>
                </a:cubicBezTo>
                <a:cubicBezTo>
                  <a:pt x="2411229" y="488390"/>
                  <a:pt x="2421746" y="486829"/>
                  <a:pt x="2433743" y="486829"/>
                </a:cubicBezTo>
                <a:lnTo>
                  <a:pt x="2439412" y="486829"/>
                </a:lnTo>
                <a:lnTo>
                  <a:pt x="2439412" y="449115"/>
                </a:lnTo>
                <a:close/>
                <a:moveTo>
                  <a:pt x="7691067" y="448129"/>
                </a:moveTo>
                <a:cubicBezTo>
                  <a:pt x="7670033" y="448129"/>
                  <a:pt x="7652942" y="452114"/>
                  <a:pt x="7639796" y="460084"/>
                </a:cubicBezTo>
                <a:cubicBezTo>
                  <a:pt x="7626650" y="468054"/>
                  <a:pt x="7616050" y="477215"/>
                  <a:pt x="7607998" y="487568"/>
                </a:cubicBezTo>
                <a:lnTo>
                  <a:pt x="7606765" y="451580"/>
                </a:lnTo>
                <a:lnTo>
                  <a:pt x="7543909" y="451580"/>
                </a:lnTo>
                <a:lnTo>
                  <a:pt x="7543909" y="692160"/>
                </a:lnTo>
                <a:lnTo>
                  <a:pt x="7609230" y="692160"/>
                </a:lnTo>
                <a:lnTo>
                  <a:pt x="7609230" y="531691"/>
                </a:lnTo>
                <a:cubicBezTo>
                  <a:pt x="7616132" y="522981"/>
                  <a:pt x="7624225" y="515587"/>
                  <a:pt x="7633510" y="509506"/>
                </a:cubicBezTo>
                <a:cubicBezTo>
                  <a:pt x="7642795" y="503426"/>
                  <a:pt x="7653928" y="500386"/>
                  <a:pt x="7666911" y="500386"/>
                </a:cubicBezTo>
                <a:cubicBezTo>
                  <a:pt x="7675620" y="500386"/>
                  <a:pt x="7682645" y="502194"/>
                  <a:pt x="7687986" y="505809"/>
                </a:cubicBezTo>
                <a:cubicBezTo>
                  <a:pt x="7693327" y="509424"/>
                  <a:pt x="7697230" y="514518"/>
                  <a:pt x="7699695" y="521092"/>
                </a:cubicBezTo>
                <a:cubicBezTo>
                  <a:pt x="7702160" y="527665"/>
                  <a:pt x="7703392" y="535306"/>
                  <a:pt x="7703392" y="544016"/>
                </a:cubicBezTo>
                <a:lnTo>
                  <a:pt x="7703392" y="692160"/>
                </a:lnTo>
                <a:lnTo>
                  <a:pt x="7768221" y="692160"/>
                </a:lnTo>
                <a:lnTo>
                  <a:pt x="7768221" y="535635"/>
                </a:lnTo>
                <a:cubicBezTo>
                  <a:pt x="7768221" y="507041"/>
                  <a:pt x="7761483" y="485308"/>
                  <a:pt x="7748008" y="470437"/>
                </a:cubicBezTo>
                <a:cubicBezTo>
                  <a:pt x="7734533" y="455565"/>
                  <a:pt x="7715552" y="448129"/>
                  <a:pt x="7691067" y="448129"/>
                </a:cubicBezTo>
                <a:close/>
                <a:moveTo>
                  <a:pt x="5690817" y="448129"/>
                </a:moveTo>
                <a:cubicBezTo>
                  <a:pt x="5669783" y="448129"/>
                  <a:pt x="5652692" y="452114"/>
                  <a:pt x="5639546" y="460084"/>
                </a:cubicBezTo>
                <a:cubicBezTo>
                  <a:pt x="5626400" y="468054"/>
                  <a:pt x="5615800" y="477215"/>
                  <a:pt x="5607748" y="487568"/>
                </a:cubicBezTo>
                <a:lnTo>
                  <a:pt x="5606516" y="451580"/>
                </a:lnTo>
                <a:lnTo>
                  <a:pt x="5543659" y="451580"/>
                </a:lnTo>
                <a:lnTo>
                  <a:pt x="5543659" y="692160"/>
                </a:lnTo>
                <a:lnTo>
                  <a:pt x="5608980" y="692160"/>
                </a:lnTo>
                <a:lnTo>
                  <a:pt x="5608980" y="531691"/>
                </a:lnTo>
                <a:cubicBezTo>
                  <a:pt x="5615882" y="522981"/>
                  <a:pt x="5623975" y="515587"/>
                  <a:pt x="5633261" y="509506"/>
                </a:cubicBezTo>
                <a:cubicBezTo>
                  <a:pt x="5642545" y="503426"/>
                  <a:pt x="5653679" y="500386"/>
                  <a:pt x="5666661" y="500386"/>
                </a:cubicBezTo>
                <a:cubicBezTo>
                  <a:pt x="5675370" y="500386"/>
                  <a:pt x="5682396" y="502194"/>
                  <a:pt x="5687736" y="505809"/>
                </a:cubicBezTo>
                <a:cubicBezTo>
                  <a:pt x="5693077" y="509424"/>
                  <a:pt x="5696980" y="514518"/>
                  <a:pt x="5699445" y="521092"/>
                </a:cubicBezTo>
                <a:cubicBezTo>
                  <a:pt x="5701910" y="527665"/>
                  <a:pt x="5703143" y="535306"/>
                  <a:pt x="5703143" y="544016"/>
                </a:cubicBezTo>
                <a:lnTo>
                  <a:pt x="5703143" y="692160"/>
                </a:lnTo>
                <a:lnTo>
                  <a:pt x="5767971" y="692160"/>
                </a:lnTo>
                <a:lnTo>
                  <a:pt x="5767971" y="535635"/>
                </a:lnTo>
                <a:cubicBezTo>
                  <a:pt x="5767971" y="507041"/>
                  <a:pt x="5761233" y="485308"/>
                  <a:pt x="5747758" y="470437"/>
                </a:cubicBezTo>
                <a:cubicBezTo>
                  <a:pt x="5734283" y="455565"/>
                  <a:pt x="5715302" y="448129"/>
                  <a:pt x="5690817" y="448129"/>
                </a:cubicBezTo>
                <a:close/>
                <a:moveTo>
                  <a:pt x="11707622" y="447882"/>
                </a:moveTo>
                <a:cubicBezTo>
                  <a:pt x="11694804" y="447882"/>
                  <a:pt x="11682890" y="449238"/>
                  <a:pt x="11671880" y="451949"/>
                </a:cubicBezTo>
                <a:cubicBezTo>
                  <a:pt x="11660870" y="454661"/>
                  <a:pt x="11651297" y="458728"/>
                  <a:pt x="11643163" y="464151"/>
                </a:cubicBezTo>
                <a:cubicBezTo>
                  <a:pt x="11635029" y="469574"/>
                  <a:pt x="11628702" y="476352"/>
                  <a:pt x="11624183" y="484487"/>
                </a:cubicBezTo>
                <a:cubicBezTo>
                  <a:pt x="11619663" y="492621"/>
                  <a:pt x="11617404" y="502029"/>
                  <a:pt x="11617404" y="512711"/>
                </a:cubicBezTo>
                <a:cubicBezTo>
                  <a:pt x="11617404" y="526350"/>
                  <a:pt x="11620609" y="537648"/>
                  <a:pt x="11627017" y="546604"/>
                </a:cubicBezTo>
                <a:cubicBezTo>
                  <a:pt x="11633426" y="555560"/>
                  <a:pt x="11643040" y="562955"/>
                  <a:pt x="11655858" y="568789"/>
                </a:cubicBezTo>
                <a:cubicBezTo>
                  <a:pt x="11668675" y="574622"/>
                  <a:pt x="11684451" y="579758"/>
                  <a:pt x="11703185" y="584195"/>
                </a:cubicBezTo>
                <a:cubicBezTo>
                  <a:pt x="11726192" y="589618"/>
                  <a:pt x="11742255" y="595205"/>
                  <a:pt x="11751375" y="600956"/>
                </a:cubicBezTo>
                <a:cubicBezTo>
                  <a:pt x="11760495" y="606708"/>
                  <a:pt x="11765056" y="615500"/>
                  <a:pt x="11765056" y="627332"/>
                </a:cubicBezTo>
                <a:cubicBezTo>
                  <a:pt x="11765056" y="641135"/>
                  <a:pt x="11760002" y="651036"/>
                  <a:pt x="11749896" y="657034"/>
                </a:cubicBezTo>
                <a:cubicBezTo>
                  <a:pt x="11739790" y="663033"/>
                  <a:pt x="11726931" y="666032"/>
                  <a:pt x="11711319" y="666032"/>
                </a:cubicBezTo>
                <a:cubicBezTo>
                  <a:pt x="11693901" y="666032"/>
                  <a:pt x="11679398" y="662211"/>
                  <a:pt x="11667813" y="654569"/>
                </a:cubicBezTo>
                <a:cubicBezTo>
                  <a:pt x="11656227" y="646928"/>
                  <a:pt x="11650435" y="633741"/>
                  <a:pt x="11650435" y="615007"/>
                </a:cubicBezTo>
                <a:lnTo>
                  <a:pt x="11610749" y="615007"/>
                </a:lnTo>
                <a:cubicBezTo>
                  <a:pt x="11610749" y="629797"/>
                  <a:pt x="11613337" y="642409"/>
                  <a:pt x="11618513" y="652844"/>
                </a:cubicBezTo>
                <a:cubicBezTo>
                  <a:pt x="11623690" y="663279"/>
                  <a:pt x="11630879" y="671701"/>
                  <a:pt x="11640082" y="678110"/>
                </a:cubicBezTo>
                <a:cubicBezTo>
                  <a:pt x="11649285" y="684519"/>
                  <a:pt x="11659925" y="689202"/>
                  <a:pt x="11672003" y="692160"/>
                </a:cubicBezTo>
                <a:cubicBezTo>
                  <a:pt x="11684081" y="695118"/>
                  <a:pt x="11696859" y="696597"/>
                  <a:pt x="11710333" y="696597"/>
                </a:cubicBezTo>
                <a:cubicBezTo>
                  <a:pt x="11723808" y="696597"/>
                  <a:pt x="11736339" y="695200"/>
                  <a:pt x="11747924" y="692407"/>
                </a:cubicBezTo>
                <a:cubicBezTo>
                  <a:pt x="11759509" y="689613"/>
                  <a:pt x="11769616" y="685299"/>
                  <a:pt x="11778243" y="679466"/>
                </a:cubicBezTo>
                <a:cubicBezTo>
                  <a:pt x="11786870" y="673632"/>
                  <a:pt x="11793608" y="666155"/>
                  <a:pt x="11798456" y="657034"/>
                </a:cubicBezTo>
                <a:cubicBezTo>
                  <a:pt x="11803303" y="647914"/>
                  <a:pt x="11805727" y="637109"/>
                  <a:pt x="11805727" y="624620"/>
                </a:cubicBezTo>
                <a:cubicBezTo>
                  <a:pt x="11805727" y="610159"/>
                  <a:pt x="11802646" y="598286"/>
                  <a:pt x="11796484" y="589001"/>
                </a:cubicBezTo>
                <a:cubicBezTo>
                  <a:pt x="11790321" y="579717"/>
                  <a:pt x="11781160" y="572116"/>
                  <a:pt x="11768999" y="566200"/>
                </a:cubicBezTo>
                <a:cubicBezTo>
                  <a:pt x="11756839" y="560285"/>
                  <a:pt x="11741802" y="555190"/>
                  <a:pt x="11723891" y="550918"/>
                </a:cubicBezTo>
                <a:cubicBezTo>
                  <a:pt x="11707458" y="546974"/>
                  <a:pt x="11694394" y="543235"/>
                  <a:pt x="11684698" y="539702"/>
                </a:cubicBezTo>
                <a:cubicBezTo>
                  <a:pt x="11675002" y="536169"/>
                  <a:pt x="11668100" y="532184"/>
                  <a:pt x="11663992" y="527747"/>
                </a:cubicBezTo>
                <a:cubicBezTo>
                  <a:pt x="11659884" y="523310"/>
                  <a:pt x="11657830" y="517887"/>
                  <a:pt x="11657830" y="511478"/>
                </a:cubicBezTo>
                <a:cubicBezTo>
                  <a:pt x="11657830" y="500304"/>
                  <a:pt x="11662430" y="492087"/>
                  <a:pt x="11671633" y="486829"/>
                </a:cubicBezTo>
                <a:cubicBezTo>
                  <a:pt x="11680836" y="481570"/>
                  <a:pt x="11692832" y="478941"/>
                  <a:pt x="11707622" y="478941"/>
                </a:cubicBezTo>
                <a:cubicBezTo>
                  <a:pt x="11722248" y="478941"/>
                  <a:pt x="11734654" y="482474"/>
                  <a:pt x="11744843" y="489540"/>
                </a:cubicBezTo>
                <a:cubicBezTo>
                  <a:pt x="11755032" y="496606"/>
                  <a:pt x="11760126" y="508685"/>
                  <a:pt x="11760126" y="525775"/>
                </a:cubicBezTo>
                <a:lnTo>
                  <a:pt x="11800058" y="525775"/>
                </a:lnTo>
                <a:cubicBezTo>
                  <a:pt x="11800058" y="511971"/>
                  <a:pt x="11797593" y="500139"/>
                  <a:pt x="11792663" y="490280"/>
                </a:cubicBezTo>
                <a:cubicBezTo>
                  <a:pt x="11787733" y="480420"/>
                  <a:pt x="11781037" y="472367"/>
                  <a:pt x="11772574" y="466123"/>
                </a:cubicBezTo>
                <a:cubicBezTo>
                  <a:pt x="11764110" y="459878"/>
                  <a:pt x="11754333" y="455277"/>
                  <a:pt x="11743241" y="452319"/>
                </a:cubicBezTo>
                <a:cubicBezTo>
                  <a:pt x="11732148" y="449361"/>
                  <a:pt x="11720276" y="447882"/>
                  <a:pt x="11707622" y="447882"/>
                </a:cubicBezTo>
                <a:close/>
                <a:moveTo>
                  <a:pt x="11015343" y="447882"/>
                </a:moveTo>
                <a:cubicBezTo>
                  <a:pt x="10990693" y="447882"/>
                  <a:pt x="10970358" y="453141"/>
                  <a:pt x="10954335" y="463658"/>
                </a:cubicBezTo>
                <a:cubicBezTo>
                  <a:pt x="10938313" y="474175"/>
                  <a:pt x="10926399" y="488759"/>
                  <a:pt x="10918593" y="507411"/>
                </a:cubicBezTo>
                <a:cubicBezTo>
                  <a:pt x="10910788" y="526063"/>
                  <a:pt x="10906885" y="547631"/>
                  <a:pt x="10906885" y="572116"/>
                </a:cubicBezTo>
                <a:cubicBezTo>
                  <a:pt x="10906885" y="595616"/>
                  <a:pt x="10910911" y="616773"/>
                  <a:pt x="10918963" y="635589"/>
                </a:cubicBezTo>
                <a:cubicBezTo>
                  <a:pt x="10927015" y="654405"/>
                  <a:pt x="10939381" y="669277"/>
                  <a:pt x="10956061" y="680205"/>
                </a:cubicBezTo>
                <a:cubicBezTo>
                  <a:pt x="10972740" y="691133"/>
                  <a:pt x="10994144" y="696597"/>
                  <a:pt x="11020273" y="696597"/>
                </a:cubicBezTo>
                <a:cubicBezTo>
                  <a:pt x="11040486" y="696597"/>
                  <a:pt x="11057987" y="693269"/>
                  <a:pt x="11072777" y="686614"/>
                </a:cubicBezTo>
                <a:cubicBezTo>
                  <a:pt x="11087567" y="679959"/>
                  <a:pt x="11099069" y="670510"/>
                  <a:pt x="11107286" y="658267"/>
                </a:cubicBezTo>
                <a:cubicBezTo>
                  <a:pt x="11115503" y="646024"/>
                  <a:pt x="11119858" y="631440"/>
                  <a:pt x="11120351" y="614514"/>
                </a:cubicBezTo>
                <a:lnTo>
                  <a:pt x="11079679" y="614514"/>
                </a:lnTo>
                <a:cubicBezTo>
                  <a:pt x="11079186" y="630783"/>
                  <a:pt x="11073763" y="643231"/>
                  <a:pt x="11063410" y="651858"/>
                </a:cubicBezTo>
                <a:cubicBezTo>
                  <a:pt x="11053057" y="660485"/>
                  <a:pt x="11038678" y="664799"/>
                  <a:pt x="11020273" y="664799"/>
                </a:cubicBezTo>
                <a:cubicBezTo>
                  <a:pt x="11003018" y="664799"/>
                  <a:pt x="10989132" y="660855"/>
                  <a:pt x="10978615" y="652967"/>
                </a:cubicBezTo>
                <a:cubicBezTo>
                  <a:pt x="10968098" y="645079"/>
                  <a:pt x="10960415" y="634603"/>
                  <a:pt x="10955568" y="621539"/>
                </a:cubicBezTo>
                <a:cubicBezTo>
                  <a:pt x="10950720" y="608475"/>
                  <a:pt x="10948214" y="594137"/>
                  <a:pt x="10948050" y="578525"/>
                </a:cubicBezTo>
                <a:lnTo>
                  <a:pt x="11119118" y="578525"/>
                </a:lnTo>
                <a:cubicBezTo>
                  <a:pt x="11119447" y="577046"/>
                  <a:pt x="11119694" y="574622"/>
                  <a:pt x="11119858" y="571254"/>
                </a:cubicBezTo>
                <a:cubicBezTo>
                  <a:pt x="11120022" y="567885"/>
                  <a:pt x="11120104" y="564968"/>
                  <a:pt x="11120104" y="562503"/>
                </a:cubicBezTo>
                <a:cubicBezTo>
                  <a:pt x="11120104" y="525529"/>
                  <a:pt x="11110820" y="497181"/>
                  <a:pt x="11092250" y="477462"/>
                </a:cubicBezTo>
                <a:cubicBezTo>
                  <a:pt x="11073680" y="457742"/>
                  <a:pt x="11048045" y="447882"/>
                  <a:pt x="11015343" y="447882"/>
                </a:cubicBezTo>
                <a:close/>
                <a:moveTo>
                  <a:pt x="6518399" y="447882"/>
                </a:moveTo>
                <a:cubicBezTo>
                  <a:pt x="6494900" y="447882"/>
                  <a:pt x="6474071" y="452360"/>
                  <a:pt x="6455912" y="461316"/>
                </a:cubicBezTo>
                <a:cubicBezTo>
                  <a:pt x="6437754" y="470272"/>
                  <a:pt x="6423580" y="483953"/>
                  <a:pt x="6413392" y="502358"/>
                </a:cubicBezTo>
                <a:cubicBezTo>
                  <a:pt x="6403203" y="520763"/>
                  <a:pt x="6398109" y="544262"/>
                  <a:pt x="6398109" y="572856"/>
                </a:cubicBezTo>
                <a:cubicBezTo>
                  <a:pt x="6398109" y="601449"/>
                  <a:pt x="6403450" y="624785"/>
                  <a:pt x="6414131" y="642861"/>
                </a:cubicBezTo>
                <a:cubicBezTo>
                  <a:pt x="6424813" y="660937"/>
                  <a:pt x="6439274" y="674248"/>
                  <a:pt x="6457515" y="682793"/>
                </a:cubicBezTo>
                <a:cubicBezTo>
                  <a:pt x="6475755" y="691339"/>
                  <a:pt x="6496050" y="695611"/>
                  <a:pt x="6518399" y="695611"/>
                </a:cubicBezTo>
                <a:cubicBezTo>
                  <a:pt x="6539763" y="695611"/>
                  <a:pt x="6558743" y="691914"/>
                  <a:pt x="6575340" y="684519"/>
                </a:cubicBezTo>
                <a:cubicBezTo>
                  <a:pt x="6591937" y="677124"/>
                  <a:pt x="6605043" y="666278"/>
                  <a:pt x="6614656" y="651981"/>
                </a:cubicBezTo>
                <a:cubicBezTo>
                  <a:pt x="6624270" y="637684"/>
                  <a:pt x="6629323" y="620101"/>
                  <a:pt x="6629816" y="599231"/>
                </a:cubicBezTo>
                <a:lnTo>
                  <a:pt x="6566466" y="599231"/>
                </a:lnTo>
                <a:cubicBezTo>
                  <a:pt x="6566138" y="613857"/>
                  <a:pt x="6561741" y="625154"/>
                  <a:pt x="6553279" y="633124"/>
                </a:cubicBezTo>
                <a:cubicBezTo>
                  <a:pt x="6544816" y="641094"/>
                  <a:pt x="6533271" y="645079"/>
                  <a:pt x="6518646" y="645079"/>
                </a:cubicBezTo>
                <a:cubicBezTo>
                  <a:pt x="6506156" y="645079"/>
                  <a:pt x="6495927" y="642245"/>
                  <a:pt x="6487957" y="636575"/>
                </a:cubicBezTo>
                <a:cubicBezTo>
                  <a:pt x="6479987" y="630906"/>
                  <a:pt x="6474153" y="622689"/>
                  <a:pt x="6470456" y="611926"/>
                </a:cubicBezTo>
                <a:cubicBezTo>
                  <a:pt x="6466758" y="601162"/>
                  <a:pt x="6464910" y="588139"/>
                  <a:pt x="6464910" y="572856"/>
                </a:cubicBezTo>
                <a:cubicBezTo>
                  <a:pt x="6464910" y="549192"/>
                  <a:pt x="6469141" y="530869"/>
                  <a:pt x="6477604" y="517887"/>
                </a:cubicBezTo>
                <a:cubicBezTo>
                  <a:pt x="6486067" y="504905"/>
                  <a:pt x="6499748" y="498414"/>
                  <a:pt x="6518646" y="498414"/>
                </a:cubicBezTo>
                <a:cubicBezTo>
                  <a:pt x="6532943" y="498414"/>
                  <a:pt x="6544035" y="502070"/>
                  <a:pt x="6551923" y="509383"/>
                </a:cubicBezTo>
                <a:cubicBezTo>
                  <a:pt x="6559811" y="516696"/>
                  <a:pt x="6563919" y="526515"/>
                  <a:pt x="6564248" y="538839"/>
                </a:cubicBezTo>
                <a:lnTo>
                  <a:pt x="6627597" y="538839"/>
                </a:lnTo>
                <a:cubicBezTo>
                  <a:pt x="6627433" y="518462"/>
                  <a:pt x="6622503" y="501577"/>
                  <a:pt x="6612807" y="488184"/>
                </a:cubicBezTo>
                <a:cubicBezTo>
                  <a:pt x="6603112" y="474791"/>
                  <a:pt x="6590048" y="464726"/>
                  <a:pt x="6573615" y="457988"/>
                </a:cubicBezTo>
                <a:cubicBezTo>
                  <a:pt x="6557181" y="451251"/>
                  <a:pt x="6538777" y="447882"/>
                  <a:pt x="6518399" y="447882"/>
                </a:cubicBezTo>
                <a:close/>
                <a:moveTo>
                  <a:pt x="6240942" y="447882"/>
                </a:moveTo>
                <a:cubicBezTo>
                  <a:pt x="6215142" y="447882"/>
                  <a:pt x="6193409" y="452853"/>
                  <a:pt x="6175743" y="462795"/>
                </a:cubicBezTo>
                <a:cubicBezTo>
                  <a:pt x="6158078" y="472737"/>
                  <a:pt x="6144685" y="486911"/>
                  <a:pt x="6135565" y="505316"/>
                </a:cubicBezTo>
                <a:cubicBezTo>
                  <a:pt x="6126444" y="523721"/>
                  <a:pt x="6121884" y="545659"/>
                  <a:pt x="6121884" y="571130"/>
                </a:cubicBezTo>
                <a:cubicBezTo>
                  <a:pt x="6121884" y="597423"/>
                  <a:pt x="6126567" y="619937"/>
                  <a:pt x="6135934" y="638670"/>
                </a:cubicBezTo>
                <a:cubicBezTo>
                  <a:pt x="6145301" y="657404"/>
                  <a:pt x="6159105" y="671742"/>
                  <a:pt x="6177346" y="681684"/>
                </a:cubicBezTo>
                <a:cubicBezTo>
                  <a:pt x="6195586" y="691626"/>
                  <a:pt x="6218100" y="696597"/>
                  <a:pt x="6244886" y="696597"/>
                </a:cubicBezTo>
                <a:cubicBezTo>
                  <a:pt x="6266741" y="696597"/>
                  <a:pt x="6285845" y="693516"/>
                  <a:pt x="6302196" y="687354"/>
                </a:cubicBezTo>
                <a:cubicBezTo>
                  <a:pt x="6318547" y="681191"/>
                  <a:pt x="6331447" y="671865"/>
                  <a:pt x="6340896" y="659376"/>
                </a:cubicBezTo>
                <a:cubicBezTo>
                  <a:pt x="6350345" y="646887"/>
                  <a:pt x="6355481" y="631276"/>
                  <a:pt x="6356302" y="612542"/>
                </a:cubicBezTo>
                <a:lnTo>
                  <a:pt x="6291967" y="612542"/>
                </a:lnTo>
                <a:cubicBezTo>
                  <a:pt x="6291802" y="624702"/>
                  <a:pt x="6287447" y="633864"/>
                  <a:pt x="6278902" y="640026"/>
                </a:cubicBezTo>
                <a:cubicBezTo>
                  <a:pt x="6270357" y="646189"/>
                  <a:pt x="6259018" y="649270"/>
                  <a:pt x="6244886" y="649270"/>
                </a:cubicBezTo>
                <a:cubicBezTo>
                  <a:pt x="6231246" y="649270"/>
                  <a:pt x="6220236" y="646271"/>
                  <a:pt x="6211855" y="640273"/>
                </a:cubicBezTo>
                <a:cubicBezTo>
                  <a:pt x="6203474" y="634275"/>
                  <a:pt x="6197353" y="626346"/>
                  <a:pt x="6193491" y="616486"/>
                </a:cubicBezTo>
                <a:cubicBezTo>
                  <a:pt x="6189629" y="606626"/>
                  <a:pt x="6187534" y="596027"/>
                  <a:pt x="6187206" y="584688"/>
                </a:cubicBezTo>
                <a:lnTo>
                  <a:pt x="6356056" y="584688"/>
                </a:lnTo>
                <a:cubicBezTo>
                  <a:pt x="6356384" y="582880"/>
                  <a:pt x="6356631" y="580292"/>
                  <a:pt x="6356795" y="576923"/>
                </a:cubicBezTo>
                <a:cubicBezTo>
                  <a:pt x="6356960" y="573554"/>
                  <a:pt x="6357042" y="570884"/>
                  <a:pt x="6357042" y="568912"/>
                </a:cubicBezTo>
                <a:cubicBezTo>
                  <a:pt x="6357042" y="530130"/>
                  <a:pt x="6346648" y="500263"/>
                  <a:pt x="6325860" y="479310"/>
                </a:cubicBezTo>
                <a:cubicBezTo>
                  <a:pt x="6305072" y="458358"/>
                  <a:pt x="6276766" y="447882"/>
                  <a:pt x="6240942" y="447882"/>
                </a:cubicBezTo>
                <a:close/>
                <a:moveTo>
                  <a:pt x="4068573" y="447882"/>
                </a:moveTo>
                <a:cubicBezTo>
                  <a:pt x="4055755" y="447882"/>
                  <a:pt x="4043841" y="449238"/>
                  <a:pt x="4032831" y="451949"/>
                </a:cubicBezTo>
                <a:cubicBezTo>
                  <a:pt x="4021820" y="454661"/>
                  <a:pt x="4012248" y="458728"/>
                  <a:pt x="4004114" y="464151"/>
                </a:cubicBezTo>
                <a:cubicBezTo>
                  <a:pt x="3995979" y="469574"/>
                  <a:pt x="3989653" y="476352"/>
                  <a:pt x="3985134" y="484487"/>
                </a:cubicBezTo>
                <a:cubicBezTo>
                  <a:pt x="3980614" y="492621"/>
                  <a:pt x="3978355" y="502029"/>
                  <a:pt x="3978355" y="512711"/>
                </a:cubicBezTo>
                <a:cubicBezTo>
                  <a:pt x="3978355" y="526350"/>
                  <a:pt x="3981559" y="537648"/>
                  <a:pt x="3987968" y="546604"/>
                </a:cubicBezTo>
                <a:cubicBezTo>
                  <a:pt x="3994377" y="555560"/>
                  <a:pt x="4003991" y="562955"/>
                  <a:pt x="4016808" y="568789"/>
                </a:cubicBezTo>
                <a:cubicBezTo>
                  <a:pt x="4029626" y="574622"/>
                  <a:pt x="4045402" y="579758"/>
                  <a:pt x="4064136" y="584195"/>
                </a:cubicBezTo>
                <a:cubicBezTo>
                  <a:pt x="4087142" y="589618"/>
                  <a:pt x="4103205" y="595205"/>
                  <a:pt x="4112325" y="600956"/>
                </a:cubicBezTo>
                <a:cubicBezTo>
                  <a:pt x="4121446" y="606708"/>
                  <a:pt x="4126006" y="615500"/>
                  <a:pt x="4126006" y="627332"/>
                </a:cubicBezTo>
                <a:cubicBezTo>
                  <a:pt x="4126006" y="641135"/>
                  <a:pt x="4120953" y="651036"/>
                  <a:pt x="4110847" y="657034"/>
                </a:cubicBezTo>
                <a:cubicBezTo>
                  <a:pt x="4100740" y="663033"/>
                  <a:pt x="4087881" y="666032"/>
                  <a:pt x="4072270" y="666032"/>
                </a:cubicBezTo>
                <a:cubicBezTo>
                  <a:pt x="4054851" y="666032"/>
                  <a:pt x="4040349" y="662211"/>
                  <a:pt x="4028763" y="654569"/>
                </a:cubicBezTo>
                <a:cubicBezTo>
                  <a:pt x="4017178" y="646928"/>
                  <a:pt x="4011385" y="633741"/>
                  <a:pt x="4011385" y="615007"/>
                </a:cubicBezTo>
                <a:lnTo>
                  <a:pt x="3971699" y="615007"/>
                </a:lnTo>
                <a:cubicBezTo>
                  <a:pt x="3971699" y="629797"/>
                  <a:pt x="3974288" y="642409"/>
                  <a:pt x="3979464" y="652844"/>
                </a:cubicBezTo>
                <a:cubicBezTo>
                  <a:pt x="3984641" y="663279"/>
                  <a:pt x="3991830" y="671701"/>
                  <a:pt x="4001033" y="678110"/>
                </a:cubicBezTo>
                <a:cubicBezTo>
                  <a:pt x="4010235" y="684519"/>
                  <a:pt x="4020875" y="689202"/>
                  <a:pt x="4032954" y="692160"/>
                </a:cubicBezTo>
                <a:cubicBezTo>
                  <a:pt x="4045032" y="695118"/>
                  <a:pt x="4057808" y="696597"/>
                  <a:pt x="4071284" y="696597"/>
                </a:cubicBezTo>
                <a:cubicBezTo>
                  <a:pt x="4084760" y="696597"/>
                  <a:pt x="4097290" y="695200"/>
                  <a:pt x="4108875" y="692407"/>
                </a:cubicBezTo>
                <a:cubicBezTo>
                  <a:pt x="4120460" y="689613"/>
                  <a:pt x="4130567" y="685299"/>
                  <a:pt x="4139194" y="679466"/>
                </a:cubicBezTo>
                <a:cubicBezTo>
                  <a:pt x="4147821" y="673632"/>
                  <a:pt x="4154558" y="666155"/>
                  <a:pt x="4159407" y="657034"/>
                </a:cubicBezTo>
                <a:cubicBezTo>
                  <a:pt x="4164255" y="647914"/>
                  <a:pt x="4166678" y="637109"/>
                  <a:pt x="4166678" y="624620"/>
                </a:cubicBezTo>
                <a:cubicBezTo>
                  <a:pt x="4166678" y="610159"/>
                  <a:pt x="4163597" y="598286"/>
                  <a:pt x="4157434" y="589001"/>
                </a:cubicBezTo>
                <a:cubicBezTo>
                  <a:pt x="4151272" y="579717"/>
                  <a:pt x="4142111" y="572116"/>
                  <a:pt x="4129950" y="566200"/>
                </a:cubicBezTo>
                <a:cubicBezTo>
                  <a:pt x="4117790" y="560285"/>
                  <a:pt x="4102753" y="555190"/>
                  <a:pt x="4084841" y="550918"/>
                </a:cubicBezTo>
                <a:cubicBezTo>
                  <a:pt x="4068408" y="546974"/>
                  <a:pt x="4055344" y="543235"/>
                  <a:pt x="4045649" y="539702"/>
                </a:cubicBezTo>
                <a:cubicBezTo>
                  <a:pt x="4035953" y="536169"/>
                  <a:pt x="4029052" y="532184"/>
                  <a:pt x="4024943" y="527747"/>
                </a:cubicBezTo>
                <a:cubicBezTo>
                  <a:pt x="4020834" y="523310"/>
                  <a:pt x="4018780" y="517887"/>
                  <a:pt x="4018780" y="511478"/>
                </a:cubicBezTo>
                <a:cubicBezTo>
                  <a:pt x="4018780" y="500304"/>
                  <a:pt x="4023382" y="492087"/>
                  <a:pt x="4032584" y="486829"/>
                </a:cubicBezTo>
                <a:cubicBezTo>
                  <a:pt x="4041787" y="481570"/>
                  <a:pt x="4053783" y="478941"/>
                  <a:pt x="4068573" y="478941"/>
                </a:cubicBezTo>
                <a:cubicBezTo>
                  <a:pt x="4083198" y="478941"/>
                  <a:pt x="4095605" y="482474"/>
                  <a:pt x="4105794" y="489540"/>
                </a:cubicBezTo>
                <a:cubicBezTo>
                  <a:pt x="4115982" y="496606"/>
                  <a:pt x="4121076" y="508685"/>
                  <a:pt x="4121076" y="525775"/>
                </a:cubicBezTo>
                <a:lnTo>
                  <a:pt x="4161009" y="525775"/>
                </a:lnTo>
                <a:cubicBezTo>
                  <a:pt x="4161009" y="511971"/>
                  <a:pt x="4158544" y="500139"/>
                  <a:pt x="4153614" y="490280"/>
                </a:cubicBezTo>
                <a:cubicBezTo>
                  <a:pt x="4148684" y="480420"/>
                  <a:pt x="4141987" y="472367"/>
                  <a:pt x="4133524" y="466123"/>
                </a:cubicBezTo>
                <a:cubicBezTo>
                  <a:pt x="4125062" y="459878"/>
                  <a:pt x="4115284" y="455277"/>
                  <a:pt x="4104191" y="452319"/>
                </a:cubicBezTo>
                <a:cubicBezTo>
                  <a:pt x="4093099" y="449361"/>
                  <a:pt x="4081226" y="447882"/>
                  <a:pt x="4068573" y="447882"/>
                </a:cubicBezTo>
                <a:close/>
                <a:moveTo>
                  <a:pt x="3592323" y="447882"/>
                </a:moveTo>
                <a:cubicBezTo>
                  <a:pt x="3579505" y="447882"/>
                  <a:pt x="3567591" y="449238"/>
                  <a:pt x="3556581" y="451949"/>
                </a:cubicBezTo>
                <a:cubicBezTo>
                  <a:pt x="3545571" y="454661"/>
                  <a:pt x="3535998" y="458728"/>
                  <a:pt x="3527864" y="464151"/>
                </a:cubicBezTo>
                <a:cubicBezTo>
                  <a:pt x="3519729" y="469574"/>
                  <a:pt x="3513403" y="476352"/>
                  <a:pt x="3508884" y="484487"/>
                </a:cubicBezTo>
                <a:cubicBezTo>
                  <a:pt x="3504364" y="492621"/>
                  <a:pt x="3502105" y="502029"/>
                  <a:pt x="3502105" y="512711"/>
                </a:cubicBezTo>
                <a:cubicBezTo>
                  <a:pt x="3502105" y="526350"/>
                  <a:pt x="3505309" y="537648"/>
                  <a:pt x="3511718" y="546604"/>
                </a:cubicBezTo>
                <a:cubicBezTo>
                  <a:pt x="3518127" y="555560"/>
                  <a:pt x="3527741" y="562955"/>
                  <a:pt x="3540558" y="568789"/>
                </a:cubicBezTo>
                <a:cubicBezTo>
                  <a:pt x="3553376" y="574622"/>
                  <a:pt x="3569152" y="579758"/>
                  <a:pt x="3587885" y="584195"/>
                </a:cubicBezTo>
                <a:cubicBezTo>
                  <a:pt x="3610892" y="589618"/>
                  <a:pt x="3626955" y="595205"/>
                  <a:pt x="3636075" y="600956"/>
                </a:cubicBezTo>
                <a:cubicBezTo>
                  <a:pt x="3645196" y="606708"/>
                  <a:pt x="3649757" y="615500"/>
                  <a:pt x="3649757" y="627332"/>
                </a:cubicBezTo>
                <a:cubicBezTo>
                  <a:pt x="3649757" y="641135"/>
                  <a:pt x="3644703" y="651036"/>
                  <a:pt x="3634597" y="657034"/>
                </a:cubicBezTo>
                <a:cubicBezTo>
                  <a:pt x="3624490" y="663033"/>
                  <a:pt x="3611631" y="666032"/>
                  <a:pt x="3596020" y="666032"/>
                </a:cubicBezTo>
                <a:cubicBezTo>
                  <a:pt x="3578601" y="666032"/>
                  <a:pt x="3564099" y="662211"/>
                  <a:pt x="3552513" y="654569"/>
                </a:cubicBezTo>
                <a:cubicBezTo>
                  <a:pt x="3540928" y="646928"/>
                  <a:pt x="3535135" y="633741"/>
                  <a:pt x="3535135" y="615007"/>
                </a:cubicBezTo>
                <a:lnTo>
                  <a:pt x="3495450" y="615007"/>
                </a:lnTo>
                <a:cubicBezTo>
                  <a:pt x="3495450" y="629797"/>
                  <a:pt x="3498038" y="642409"/>
                  <a:pt x="3503214" y="652844"/>
                </a:cubicBezTo>
                <a:cubicBezTo>
                  <a:pt x="3508391" y="663279"/>
                  <a:pt x="3515580" y="671701"/>
                  <a:pt x="3524783" y="678110"/>
                </a:cubicBezTo>
                <a:cubicBezTo>
                  <a:pt x="3533985" y="684519"/>
                  <a:pt x="3544626" y="689202"/>
                  <a:pt x="3556704" y="692160"/>
                </a:cubicBezTo>
                <a:cubicBezTo>
                  <a:pt x="3568782" y="695118"/>
                  <a:pt x="3581559" y="696597"/>
                  <a:pt x="3595034" y="696597"/>
                </a:cubicBezTo>
                <a:cubicBezTo>
                  <a:pt x="3608509" y="696597"/>
                  <a:pt x="3621040" y="695200"/>
                  <a:pt x="3632625" y="692407"/>
                </a:cubicBezTo>
                <a:cubicBezTo>
                  <a:pt x="3644210" y="689613"/>
                  <a:pt x="3654317" y="685299"/>
                  <a:pt x="3662944" y="679466"/>
                </a:cubicBezTo>
                <a:cubicBezTo>
                  <a:pt x="3671571" y="673632"/>
                  <a:pt x="3678309" y="666155"/>
                  <a:pt x="3683157" y="657034"/>
                </a:cubicBezTo>
                <a:cubicBezTo>
                  <a:pt x="3688005" y="647914"/>
                  <a:pt x="3690429" y="637109"/>
                  <a:pt x="3690429" y="624620"/>
                </a:cubicBezTo>
                <a:cubicBezTo>
                  <a:pt x="3690429" y="610159"/>
                  <a:pt x="3687347" y="598286"/>
                  <a:pt x="3681184" y="589001"/>
                </a:cubicBezTo>
                <a:cubicBezTo>
                  <a:pt x="3675022" y="579717"/>
                  <a:pt x="3665861" y="572116"/>
                  <a:pt x="3653700" y="566200"/>
                </a:cubicBezTo>
                <a:cubicBezTo>
                  <a:pt x="3641540" y="560285"/>
                  <a:pt x="3626503" y="555190"/>
                  <a:pt x="3608591" y="550918"/>
                </a:cubicBezTo>
                <a:cubicBezTo>
                  <a:pt x="3592158" y="546974"/>
                  <a:pt x="3579094" y="543235"/>
                  <a:pt x="3569398" y="539702"/>
                </a:cubicBezTo>
                <a:cubicBezTo>
                  <a:pt x="3559702" y="536169"/>
                  <a:pt x="3552801" y="532184"/>
                  <a:pt x="3548693" y="527747"/>
                </a:cubicBezTo>
                <a:cubicBezTo>
                  <a:pt x="3544585" y="523310"/>
                  <a:pt x="3542530" y="517887"/>
                  <a:pt x="3542530" y="511478"/>
                </a:cubicBezTo>
                <a:cubicBezTo>
                  <a:pt x="3542530" y="500304"/>
                  <a:pt x="3547131" y="492087"/>
                  <a:pt x="3556334" y="486829"/>
                </a:cubicBezTo>
                <a:cubicBezTo>
                  <a:pt x="3565537" y="481570"/>
                  <a:pt x="3577533" y="478941"/>
                  <a:pt x="3592323" y="478941"/>
                </a:cubicBezTo>
                <a:cubicBezTo>
                  <a:pt x="3606948" y="478941"/>
                  <a:pt x="3619355" y="482474"/>
                  <a:pt x="3629544" y="489540"/>
                </a:cubicBezTo>
                <a:cubicBezTo>
                  <a:pt x="3639732" y="496606"/>
                  <a:pt x="3644826" y="508685"/>
                  <a:pt x="3644826" y="525775"/>
                </a:cubicBezTo>
                <a:lnTo>
                  <a:pt x="3684759" y="525775"/>
                </a:lnTo>
                <a:cubicBezTo>
                  <a:pt x="3684759" y="511971"/>
                  <a:pt x="3682294" y="500139"/>
                  <a:pt x="3677364" y="490280"/>
                </a:cubicBezTo>
                <a:cubicBezTo>
                  <a:pt x="3672434" y="480420"/>
                  <a:pt x="3665738" y="472367"/>
                  <a:pt x="3657274" y="466123"/>
                </a:cubicBezTo>
                <a:cubicBezTo>
                  <a:pt x="3648812" y="459878"/>
                  <a:pt x="3639034" y="455277"/>
                  <a:pt x="3627941" y="452319"/>
                </a:cubicBezTo>
                <a:cubicBezTo>
                  <a:pt x="3616849" y="449361"/>
                  <a:pt x="3604976" y="447882"/>
                  <a:pt x="3592323" y="447882"/>
                </a:cubicBezTo>
                <a:close/>
                <a:moveTo>
                  <a:pt x="3338194" y="447882"/>
                </a:moveTo>
                <a:cubicBezTo>
                  <a:pt x="3313544" y="447882"/>
                  <a:pt x="3293208" y="453141"/>
                  <a:pt x="3277186" y="463658"/>
                </a:cubicBezTo>
                <a:cubicBezTo>
                  <a:pt x="3261164" y="474175"/>
                  <a:pt x="3249250" y="488759"/>
                  <a:pt x="3241444" y="507411"/>
                </a:cubicBezTo>
                <a:cubicBezTo>
                  <a:pt x="3233638" y="526063"/>
                  <a:pt x="3229735" y="547631"/>
                  <a:pt x="3229735" y="572116"/>
                </a:cubicBezTo>
                <a:cubicBezTo>
                  <a:pt x="3229735" y="595616"/>
                  <a:pt x="3233761" y="616773"/>
                  <a:pt x="3241814" y="635589"/>
                </a:cubicBezTo>
                <a:cubicBezTo>
                  <a:pt x="3249866" y="654405"/>
                  <a:pt x="3262232" y="669277"/>
                  <a:pt x="3278912" y="680205"/>
                </a:cubicBezTo>
                <a:cubicBezTo>
                  <a:pt x="3295591" y="691133"/>
                  <a:pt x="3316995" y="696597"/>
                  <a:pt x="3343124" y="696597"/>
                </a:cubicBezTo>
                <a:cubicBezTo>
                  <a:pt x="3363337" y="696597"/>
                  <a:pt x="3380838" y="693269"/>
                  <a:pt x="3395627" y="686614"/>
                </a:cubicBezTo>
                <a:cubicBezTo>
                  <a:pt x="3410418" y="679959"/>
                  <a:pt x="3421921" y="670510"/>
                  <a:pt x="3430137" y="658267"/>
                </a:cubicBezTo>
                <a:cubicBezTo>
                  <a:pt x="3438354" y="646024"/>
                  <a:pt x="3442708" y="631440"/>
                  <a:pt x="3443202" y="614514"/>
                </a:cubicBezTo>
                <a:lnTo>
                  <a:pt x="3402529" y="614514"/>
                </a:lnTo>
                <a:cubicBezTo>
                  <a:pt x="3402037" y="630783"/>
                  <a:pt x="3396614" y="643231"/>
                  <a:pt x="3386261" y="651858"/>
                </a:cubicBezTo>
                <a:cubicBezTo>
                  <a:pt x="3375908" y="660485"/>
                  <a:pt x="3361529" y="664799"/>
                  <a:pt x="3343124" y="664799"/>
                </a:cubicBezTo>
                <a:cubicBezTo>
                  <a:pt x="3325869" y="664799"/>
                  <a:pt x="3311983" y="660855"/>
                  <a:pt x="3301466" y="652967"/>
                </a:cubicBezTo>
                <a:cubicBezTo>
                  <a:pt x="3290949" y="645079"/>
                  <a:pt x="3283266" y="634603"/>
                  <a:pt x="3278418" y="621539"/>
                </a:cubicBezTo>
                <a:cubicBezTo>
                  <a:pt x="3273571" y="608475"/>
                  <a:pt x="3271064" y="594137"/>
                  <a:pt x="3270900" y="578525"/>
                </a:cubicBezTo>
                <a:lnTo>
                  <a:pt x="3441969" y="578525"/>
                </a:lnTo>
                <a:cubicBezTo>
                  <a:pt x="3442298" y="577046"/>
                  <a:pt x="3442544" y="574622"/>
                  <a:pt x="3442708" y="571254"/>
                </a:cubicBezTo>
                <a:cubicBezTo>
                  <a:pt x="3442873" y="567885"/>
                  <a:pt x="3442955" y="564968"/>
                  <a:pt x="3442955" y="562503"/>
                </a:cubicBezTo>
                <a:cubicBezTo>
                  <a:pt x="3442955" y="525529"/>
                  <a:pt x="3433670" y="497181"/>
                  <a:pt x="3415101" y="477462"/>
                </a:cubicBezTo>
                <a:cubicBezTo>
                  <a:pt x="3396531" y="457742"/>
                  <a:pt x="3370896" y="447882"/>
                  <a:pt x="3338194" y="447882"/>
                </a:cubicBezTo>
                <a:close/>
                <a:moveTo>
                  <a:pt x="3077973" y="447882"/>
                </a:moveTo>
                <a:cubicBezTo>
                  <a:pt x="3065155" y="447882"/>
                  <a:pt x="3053241" y="449238"/>
                  <a:pt x="3042231" y="451949"/>
                </a:cubicBezTo>
                <a:cubicBezTo>
                  <a:pt x="3031221" y="454661"/>
                  <a:pt x="3021648" y="458728"/>
                  <a:pt x="3013514" y="464151"/>
                </a:cubicBezTo>
                <a:cubicBezTo>
                  <a:pt x="3005379" y="469574"/>
                  <a:pt x="2999053" y="476352"/>
                  <a:pt x="2994534" y="484487"/>
                </a:cubicBezTo>
                <a:cubicBezTo>
                  <a:pt x="2990015" y="492621"/>
                  <a:pt x="2987755" y="502029"/>
                  <a:pt x="2987755" y="512711"/>
                </a:cubicBezTo>
                <a:cubicBezTo>
                  <a:pt x="2987755" y="526350"/>
                  <a:pt x="2990959" y="537648"/>
                  <a:pt x="2997368" y="546604"/>
                </a:cubicBezTo>
                <a:cubicBezTo>
                  <a:pt x="3003777" y="555560"/>
                  <a:pt x="3013391" y="562955"/>
                  <a:pt x="3026208" y="568789"/>
                </a:cubicBezTo>
                <a:cubicBezTo>
                  <a:pt x="3039026" y="574622"/>
                  <a:pt x="3054802" y="579758"/>
                  <a:pt x="3073536" y="584195"/>
                </a:cubicBezTo>
                <a:cubicBezTo>
                  <a:pt x="3096542" y="589618"/>
                  <a:pt x="3112605" y="595205"/>
                  <a:pt x="3121726" y="600956"/>
                </a:cubicBezTo>
                <a:cubicBezTo>
                  <a:pt x="3130846" y="606708"/>
                  <a:pt x="3135406" y="615500"/>
                  <a:pt x="3135406" y="627332"/>
                </a:cubicBezTo>
                <a:cubicBezTo>
                  <a:pt x="3135406" y="641135"/>
                  <a:pt x="3130353" y="651036"/>
                  <a:pt x="3120247" y="657034"/>
                </a:cubicBezTo>
                <a:cubicBezTo>
                  <a:pt x="3110140" y="663033"/>
                  <a:pt x="3097282" y="666032"/>
                  <a:pt x="3081670" y="666032"/>
                </a:cubicBezTo>
                <a:cubicBezTo>
                  <a:pt x="3064251" y="666032"/>
                  <a:pt x="3049749" y="662211"/>
                  <a:pt x="3038163" y="654569"/>
                </a:cubicBezTo>
                <a:cubicBezTo>
                  <a:pt x="3026578" y="646928"/>
                  <a:pt x="3020785" y="633741"/>
                  <a:pt x="3020785" y="615007"/>
                </a:cubicBezTo>
                <a:lnTo>
                  <a:pt x="2981100" y="615007"/>
                </a:lnTo>
                <a:cubicBezTo>
                  <a:pt x="2981100" y="629797"/>
                  <a:pt x="2983688" y="642409"/>
                  <a:pt x="2988864" y="652844"/>
                </a:cubicBezTo>
                <a:cubicBezTo>
                  <a:pt x="2994041" y="663279"/>
                  <a:pt x="3001230" y="671701"/>
                  <a:pt x="3010433" y="678110"/>
                </a:cubicBezTo>
                <a:cubicBezTo>
                  <a:pt x="3019635" y="684519"/>
                  <a:pt x="3030276" y="689202"/>
                  <a:pt x="3042354" y="692160"/>
                </a:cubicBezTo>
                <a:cubicBezTo>
                  <a:pt x="3054433" y="695118"/>
                  <a:pt x="3067209" y="696597"/>
                  <a:pt x="3080684" y="696597"/>
                </a:cubicBezTo>
                <a:cubicBezTo>
                  <a:pt x="3094159" y="696597"/>
                  <a:pt x="3106690" y="695200"/>
                  <a:pt x="3118275" y="692407"/>
                </a:cubicBezTo>
                <a:cubicBezTo>
                  <a:pt x="3129860" y="689613"/>
                  <a:pt x="3139966" y="685299"/>
                  <a:pt x="3148594" y="679466"/>
                </a:cubicBezTo>
                <a:cubicBezTo>
                  <a:pt x="3157221" y="673632"/>
                  <a:pt x="3163959" y="666155"/>
                  <a:pt x="3168806" y="657034"/>
                </a:cubicBezTo>
                <a:cubicBezTo>
                  <a:pt x="3173654" y="647914"/>
                  <a:pt x="3176078" y="637109"/>
                  <a:pt x="3176078" y="624620"/>
                </a:cubicBezTo>
                <a:cubicBezTo>
                  <a:pt x="3176078" y="610159"/>
                  <a:pt x="3172997" y="598286"/>
                  <a:pt x="3166834" y="589001"/>
                </a:cubicBezTo>
                <a:cubicBezTo>
                  <a:pt x="3160672" y="579717"/>
                  <a:pt x="3151511" y="572116"/>
                  <a:pt x="3139350" y="566200"/>
                </a:cubicBezTo>
                <a:cubicBezTo>
                  <a:pt x="3127189" y="560285"/>
                  <a:pt x="3112154" y="555190"/>
                  <a:pt x="3094241" y="550918"/>
                </a:cubicBezTo>
                <a:cubicBezTo>
                  <a:pt x="3077809" y="546974"/>
                  <a:pt x="3064744" y="543235"/>
                  <a:pt x="3055049" y="539702"/>
                </a:cubicBezTo>
                <a:cubicBezTo>
                  <a:pt x="3045353" y="536169"/>
                  <a:pt x="3038451" y="532184"/>
                  <a:pt x="3034342" y="527747"/>
                </a:cubicBezTo>
                <a:cubicBezTo>
                  <a:pt x="3030235" y="523310"/>
                  <a:pt x="3028180" y="517887"/>
                  <a:pt x="3028180" y="511478"/>
                </a:cubicBezTo>
                <a:cubicBezTo>
                  <a:pt x="3028180" y="500304"/>
                  <a:pt x="3032782" y="492087"/>
                  <a:pt x="3041984" y="486829"/>
                </a:cubicBezTo>
                <a:cubicBezTo>
                  <a:pt x="3051187" y="481570"/>
                  <a:pt x="3063183" y="478941"/>
                  <a:pt x="3077973" y="478941"/>
                </a:cubicBezTo>
                <a:cubicBezTo>
                  <a:pt x="3092598" y="478941"/>
                  <a:pt x="3105005" y="482474"/>
                  <a:pt x="3115193" y="489540"/>
                </a:cubicBezTo>
                <a:cubicBezTo>
                  <a:pt x="3125382" y="496606"/>
                  <a:pt x="3130476" y="508685"/>
                  <a:pt x="3130476" y="525775"/>
                </a:cubicBezTo>
                <a:lnTo>
                  <a:pt x="3170409" y="525775"/>
                </a:lnTo>
                <a:cubicBezTo>
                  <a:pt x="3170409" y="511971"/>
                  <a:pt x="3167944" y="500139"/>
                  <a:pt x="3163014" y="490280"/>
                </a:cubicBezTo>
                <a:cubicBezTo>
                  <a:pt x="3158084" y="480420"/>
                  <a:pt x="3151387" y="472367"/>
                  <a:pt x="3142925" y="466123"/>
                </a:cubicBezTo>
                <a:cubicBezTo>
                  <a:pt x="3134461" y="459878"/>
                  <a:pt x="3124684" y="455277"/>
                  <a:pt x="3113591" y="452319"/>
                </a:cubicBezTo>
                <a:cubicBezTo>
                  <a:pt x="3102499" y="449361"/>
                  <a:pt x="3090626" y="447882"/>
                  <a:pt x="3077973" y="447882"/>
                </a:cubicBezTo>
                <a:close/>
                <a:moveTo>
                  <a:pt x="2830323" y="447882"/>
                </a:moveTo>
                <a:cubicBezTo>
                  <a:pt x="2817505" y="447882"/>
                  <a:pt x="2805591" y="449238"/>
                  <a:pt x="2794581" y="451949"/>
                </a:cubicBezTo>
                <a:cubicBezTo>
                  <a:pt x="2783570" y="454661"/>
                  <a:pt x="2773998" y="458728"/>
                  <a:pt x="2765864" y="464151"/>
                </a:cubicBezTo>
                <a:cubicBezTo>
                  <a:pt x="2757729" y="469574"/>
                  <a:pt x="2751403" y="476352"/>
                  <a:pt x="2746883" y="484487"/>
                </a:cubicBezTo>
                <a:cubicBezTo>
                  <a:pt x="2742364" y="492621"/>
                  <a:pt x="2740105" y="502029"/>
                  <a:pt x="2740105" y="512711"/>
                </a:cubicBezTo>
                <a:cubicBezTo>
                  <a:pt x="2740105" y="526350"/>
                  <a:pt x="2743309" y="537648"/>
                  <a:pt x="2749718" y="546604"/>
                </a:cubicBezTo>
                <a:cubicBezTo>
                  <a:pt x="2756127" y="555560"/>
                  <a:pt x="2765741" y="562955"/>
                  <a:pt x="2778558" y="568789"/>
                </a:cubicBezTo>
                <a:cubicBezTo>
                  <a:pt x="2791376" y="574622"/>
                  <a:pt x="2807152" y="579758"/>
                  <a:pt x="2825886" y="584195"/>
                </a:cubicBezTo>
                <a:cubicBezTo>
                  <a:pt x="2848892" y="589618"/>
                  <a:pt x="2864955" y="595205"/>
                  <a:pt x="2874076" y="600956"/>
                </a:cubicBezTo>
                <a:cubicBezTo>
                  <a:pt x="2883196" y="606708"/>
                  <a:pt x="2887756" y="615500"/>
                  <a:pt x="2887756" y="627332"/>
                </a:cubicBezTo>
                <a:cubicBezTo>
                  <a:pt x="2887756" y="641135"/>
                  <a:pt x="2882703" y="651036"/>
                  <a:pt x="2872596" y="657034"/>
                </a:cubicBezTo>
                <a:cubicBezTo>
                  <a:pt x="2862490" y="663033"/>
                  <a:pt x="2849632" y="666032"/>
                  <a:pt x="2834020" y="666032"/>
                </a:cubicBezTo>
                <a:cubicBezTo>
                  <a:pt x="2816601" y="666032"/>
                  <a:pt x="2802099" y="662211"/>
                  <a:pt x="2790513" y="654569"/>
                </a:cubicBezTo>
                <a:cubicBezTo>
                  <a:pt x="2778928" y="646928"/>
                  <a:pt x="2773135" y="633741"/>
                  <a:pt x="2773135" y="615007"/>
                </a:cubicBezTo>
                <a:lnTo>
                  <a:pt x="2733450" y="615007"/>
                </a:lnTo>
                <a:cubicBezTo>
                  <a:pt x="2733450" y="629797"/>
                  <a:pt x="2736037" y="642409"/>
                  <a:pt x="2741214" y="652844"/>
                </a:cubicBezTo>
                <a:cubicBezTo>
                  <a:pt x="2746391" y="663279"/>
                  <a:pt x="2753580" y="671701"/>
                  <a:pt x="2762783" y="678110"/>
                </a:cubicBezTo>
                <a:cubicBezTo>
                  <a:pt x="2771985" y="684519"/>
                  <a:pt x="2782625" y="689202"/>
                  <a:pt x="2794704" y="692160"/>
                </a:cubicBezTo>
                <a:cubicBezTo>
                  <a:pt x="2806782" y="695118"/>
                  <a:pt x="2819559" y="696597"/>
                  <a:pt x="2833034" y="696597"/>
                </a:cubicBezTo>
                <a:cubicBezTo>
                  <a:pt x="2846509" y="696597"/>
                  <a:pt x="2859040" y="695200"/>
                  <a:pt x="2870625" y="692407"/>
                </a:cubicBezTo>
                <a:cubicBezTo>
                  <a:pt x="2882210" y="689613"/>
                  <a:pt x="2892317" y="685299"/>
                  <a:pt x="2900944" y="679466"/>
                </a:cubicBezTo>
                <a:cubicBezTo>
                  <a:pt x="2909571" y="673632"/>
                  <a:pt x="2916309" y="666155"/>
                  <a:pt x="2921156" y="657034"/>
                </a:cubicBezTo>
                <a:cubicBezTo>
                  <a:pt x="2926004" y="647914"/>
                  <a:pt x="2928428" y="637109"/>
                  <a:pt x="2928428" y="624620"/>
                </a:cubicBezTo>
                <a:cubicBezTo>
                  <a:pt x="2928428" y="610159"/>
                  <a:pt x="2925347" y="598286"/>
                  <a:pt x="2919185" y="589001"/>
                </a:cubicBezTo>
                <a:cubicBezTo>
                  <a:pt x="2913022" y="579717"/>
                  <a:pt x="2903861" y="572116"/>
                  <a:pt x="2891701" y="566200"/>
                </a:cubicBezTo>
                <a:cubicBezTo>
                  <a:pt x="2879540" y="560285"/>
                  <a:pt x="2864503" y="555190"/>
                  <a:pt x="2846592" y="550918"/>
                </a:cubicBezTo>
                <a:cubicBezTo>
                  <a:pt x="2830158" y="546974"/>
                  <a:pt x="2817094" y="543235"/>
                  <a:pt x="2807398" y="539702"/>
                </a:cubicBezTo>
                <a:cubicBezTo>
                  <a:pt x="2797703" y="536169"/>
                  <a:pt x="2790801" y="532184"/>
                  <a:pt x="2786693" y="527747"/>
                </a:cubicBezTo>
                <a:cubicBezTo>
                  <a:pt x="2782584" y="523310"/>
                  <a:pt x="2780530" y="517887"/>
                  <a:pt x="2780530" y="511478"/>
                </a:cubicBezTo>
                <a:cubicBezTo>
                  <a:pt x="2780530" y="500304"/>
                  <a:pt x="2785131" y="492087"/>
                  <a:pt x="2794334" y="486829"/>
                </a:cubicBezTo>
                <a:cubicBezTo>
                  <a:pt x="2803537" y="481570"/>
                  <a:pt x="2815533" y="478941"/>
                  <a:pt x="2830323" y="478941"/>
                </a:cubicBezTo>
                <a:cubicBezTo>
                  <a:pt x="2844948" y="478941"/>
                  <a:pt x="2857355" y="482474"/>
                  <a:pt x="2867544" y="489540"/>
                </a:cubicBezTo>
                <a:cubicBezTo>
                  <a:pt x="2877732" y="496606"/>
                  <a:pt x="2882826" y="508685"/>
                  <a:pt x="2882826" y="525775"/>
                </a:cubicBezTo>
                <a:lnTo>
                  <a:pt x="2922759" y="525775"/>
                </a:lnTo>
                <a:cubicBezTo>
                  <a:pt x="2922759" y="511971"/>
                  <a:pt x="2920294" y="500139"/>
                  <a:pt x="2915364" y="490280"/>
                </a:cubicBezTo>
                <a:cubicBezTo>
                  <a:pt x="2910434" y="480420"/>
                  <a:pt x="2903738" y="472367"/>
                  <a:pt x="2895275" y="466123"/>
                </a:cubicBezTo>
                <a:cubicBezTo>
                  <a:pt x="2886811" y="459878"/>
                  <a:pt x="2877034" y="455277"/>
                  <a:pt x="2865942" y="452319"/>
                </a:cubicBezTo>
                <a:cubicBezTo>
                  <a:pt x="2854849" y="449361"/>
                  <a:pt x="2842977" y="447882"/>
                  <a:pt x="2830323" y="447882"/>
                </a:cubicBezTo>
                <a:close/>
                <a:moveTo>
                  <a:pt x="2576194" y="447882"/>
                </a:moveTo>
                <a:cubicBezTo>
                  <a:pt x="2551544" y="447882"/>
                  <a:pt x="2531209" y="453141"/>
                  <a:pt x="2515186" y="463658"/>
                </a:cubicBezTo>
                <a:cubicBezTo>
                  <a:pt x="2499164" y="474175"/>
                  <a:pt x="2487250" y="488759"/>
                  <a:pt x="2479444" y="507411"/>
                </a:cubicBezTo>
                <a:cubicBezTo>
                  <a:pt x="2471638" y="526063"/>
                  <a:pt x="2467735" y="547631"/>
                  <a:pt x="2467735" y="572116"/>
                </a:cubicBezTo>
                <a:cubicBezTo>
                  <a:pt x="2467735" y="595616"/>
                  <a:pt x="2471762" y="616773"/>
                  <a:pt x="2479814" y="635589"/>
                </a:cubicBezTo>
                <a:cubicBezTo>
                  <a:pt x="2487866" y="654405"/>
                  <a:pt x="2500232" y="669277"/>
                  <a:pt x="2516911" y="680205"/>
                </a:cubicBezTo>
                <a:cubicBezTo>
                  <a:pt x="2533591" y="691133"/>
                  <a:pt x="2554995" y="696597"/>
                  <a:pt x="2581124" y="696597"/>
                </a:cubicBezTo>
                <a:cubicBezTo>
                  <a:pt x="2601337" y="696597"/>
                  <a:pt x="2618838" y="693269"/>
                  <a:pt x="2633627" y="686614"/>
                </a:cubicBezTo>
                <a:cubicBezTo>
                  <a:pt x="2648418" y="679959"/>
                  <a:pt x="2659921" y="670510"/>
                  <a:pt x="2668137" y="658267"/>
                </a:cubicBezTo>
                <a:cubicBezTo>
                  <a:pt x="2676354" y="646024"/>
                  <a:pt x="2680709" y="631440"/>
                  <a:pt x="2681202" y="614514"/>
                </a:cubicBezTo>
                <a:lnTo>
                  <a:pt x="2640529" y="614514"/>
                </a:lnTo>
                <a:cubicBezTo>
                  <a:pt x="2640037" y="630783"/>
                  <a:pt x="2634614" y="643231"/>
                  <a:pt x="2624261" y="651858"/>
                </a:cubicBezTo>
                <a:cubicBezTo>
                  <a:pt x="2613908" y="660485"/>
                  <a:pt x="2599529" y="664799"/>
                  <a:pt x="2581124" y="664799"/>
                </a:cubicBezTo>
                <a:cubicBezTo>
                  <a:pt x="2563869" y="664799"/>
                  <a:pt x="2549983" y="660855"/>
                  <a:pt x="2539466" y="652967"/>
                </a:cubicBezTo>
                <a:cubicBezTo>
                  <a:pt x="2528949" y="645079"/>
                  <a:pt x="2521266" y="634603"/>
                  <a:pt x="2516419" y="621539"/>
                </a:cubicBezTo>
                <a:cubicBezTo>
                  <a:pt x="2511571" y="608475"/>
                  <a:pt x="2509065" y="594137"/>
                  <a:pt x="2508900" y="578525"/>
                </a:cubicBezTo>
                <a:lnTo>
                  <a:pt x="2679969" y="578525"/>
                </a:lnTo>
                <a:cubicBezTo>
                  <a:pt x="2680298" y="577046"/>
                  <a:pt x="2680544" y="574622"/>
                  <a:pt x="2680709" y="571254"/>
                </a:cubicBezTo>
                <a:cubicBezTo>
                  <a:pt x="2680873" y="567885"/>
                  <a:pt x="2680955" y="564968"/>
                  <a:pt x="2680955" y="562503"/>
                </a:cubicBezTo>
                <a:cubicBezTo>
                  <a:pt x="2680955" y="525529"/>
                  <a:pt x="2671670" y="497181"/>
                  <a:pt x="2653101" y="477462"/>
                </a:cubicBezTo>
                <a:cubicBezTo>
                  <a:pt x="2634531" y="457742"/>
                  <a:pt x="2608896" y="447882"/>
                  <a:pt x="2576194" y="447882"/>
                </a:cubicBezTo>
                <a:close/>
                <a:moveTo>
                  <a:pt x="1577548" y="447882"/>
                </a:moveTo>
                <a:cubicBezTo>
                  <a:pt x="1558321" y="447882"/>
                  <a:pt x="1541272" y="450676"/>
                  <a:pt x="1526400" y="456263"/>
                </a:cubicBezTo>
                <a:cubicBezTo>
                  <a:pt x="1511528" y="461850"/>
                  <a:pt x="1499860" y="470724"/>
                  <a:pt x="1491397" y="482885"/>
                </a:cubicBezTo>
                <a:cubicBezTo>
                  <a:pt x="1482934" y="495045"/>
                  <a:pt x="1478703" y="510985"/>
                  <a:pt x="1478703" y="530705"/>
                </a:cubicBezTo>
                <a:lnTo>
                  <a:pt x="1518635" y="530705"/>
                </a:lnTo>
                <a:cubicBezTo>
                  <a:pt x="1518635" y="512629"/>
                  <a:pt x="1524305" y="499400"/>
                  <a:pt x="1535644" y="491019"/>
                </a:cubicBezTo>
                <a:cubicBezTo>
                  <a:pt x="1546982" y="482638"/>
                  <a:pt x="1560950" y="478448"/>
                  <a:pt x="1577548" y="478448"/>
                </a:cubicBezTo>
                <a:cubicBezTo>
                  <a:pt x="1593159" y="478448"/>
                  <a:pt x="1606059" y="482268"/>
                  <a:pt x="1616248" y="489910"/>
                </a:cubicBezTo>
                <a:cubicBezTo>
                  <a:pt x="1626436" y="497551"/>
                  <a:pt x="1631531" y="511643"/>
                  <a:pt x="1631531" y="532184"/>
                </a:cubicBezTo>
                <a:lnTo>
                  <a:pt x="1631531" y="548946"/>
                </a:lnTo>
                <a:cubicBezTo>
                  <a:pt x="1598500" y="549274"/>
                  <a:pt x="1569660" y="551452"/>
                  <a:pt x="1545011" y="555478"/>
                </a:cubicBezTo>
                <a:cubicBezTo>
                  <a:pt x="1520361" y="559504"/>
                  <a:pt x="1501298" y="567104"/>
                  <a:pt x="1487823" y="578279"/>
                </a:cubicBezTo>
                <a:cubicBezTo>
                  <a:pt x="1474348" y="589453"/>
                  <a:pt x="1467610" y="605804"/>
                  <a:pt x="1467610" y="627332"/>
                </a:cubicBezTo>
                <a:cubicBezTo>
                  <a:pt x="1467610" y="642450"/>
                  <a:pt x="1471020" y="655145"/>
                  <a:pt x="1477840" y="665415"/>
                </a:cubicBezTo>
                <a:cubicBezTo>
                  <a:pt x="1484660" y="675686"/>
                  <a:pt x="1493780" y="683451"/>
                  <a:pt x="1505201" y="688709"/>
                </a:cubicBezTo>
                <a:cubicBezTo>
                  <a:pt x="1516622" y="693968"/>
                  <a:pt x="1529234" y="696597"/>
                  <a:pt x="1543038" y="696597"/>
                </a:cubicBezTo>
                <a:cubicBezTo>
                  <a:pt x="1562430" y="696597"/>
                  <a:pt x="1579397" y="692859"/>
                  <a:pt x="1593940" y="685382"/>
                </a:cubicBezTo>
                <a:cubicBezTo>
                  <a:pt x="1608483" y="677905"/>
                  <a:pt x="1621260" y="668004"/>
                  <a:pt x="1632270" y="655679"/>
                </a:cubicBezTo>
                <a:lnTo>
                  <a:pt x="1633996" y="692160"/>
                </a:lnTo>
                <a:lnTo>
                  <a:pt x="1672449" y="692160"/>
                </a:lnTo>
                <a:lnTo>
                  <a:pt x="1672449" y="531691"/>
                </a:lnTo>
                <a:cubicBezTo>
                  <a:pt x="1672449" y="514436"/>
                  <a:pt x="1669820" y="500345"/>
                  <a:pt x="1664561" y="489417"/>
                </a:cubicBezTo>
                <a:cubicBezTo>
                  <a:pt x="1659302" y="478489"/>
                  <a:pt x="1652195" y="469985"/>
                  <a:pt x="1643239" y="463904"/>
                </a:cubicBezTo>
                <a:cubicBezTo>
                  <a:pt x="1634283" y="457824"/>
                  <a:pt x="1624177" y="453634"/>
                  <a:pt x="1612920" y="451333"/>
                </a:cubicBezTo>
                <a:cubicBezTo>
                  <a:pt x="1601663" y="449032"/>
                  <a:pt x="1589873" y="447882"/>
                  <a:pt x="1577548" y="447882"/>
                </a:cubicBezTo>
                <a:close/>
                <a:moveTo>
                  <a:pt x="11447419" y="447389"/>
                </a:moveTo>
                <a:cubicBezTo>
                  <a:pt x="11423919" y="447389"/>
                  <a:pt x="11403789" y="452401"/>
                  <a:pt x="11387027" y="462425"/>
                </a:cubicBezTo>
                <a:cubicBezTo>
                  <a:pt x="11370266" y="472450"/>
                  <a:pt x="11357489" y="486787"/>
                  <a:pt x="11348697" y="505439"/>
                </a:cubicBezTo>
                <a:cubicBezTo>
                  <a:pt x="11339906" y="524091"/>
                  <a:pt x="11335510" y="546481"/>
                  <a:pt x="11335510" y="572609"/>
                </a:cubicBezTo>
                <a:cubicBezTo>
                  <a:pt x="11335510" y="598081"/>
                  <a:pt x="11339906" y="620060"/>
                  <a:pt x="11348697" y="638547"/>
                </a:cubicBezTo>
                <a:cubicBezTo>
                  <a:pt x="11357489" y="657034"/>
                  <a:pt x="11370266" y="671249"/>
                  <a:pt x="11387027" y="681191"/>
                </a:cubicBezTo>
                <a:cubicBezTo>
                  <a:pt x="11403789" y="691133"/>
                  <a:pt x="11423919" y="696104"/>
                  <a:pt x="11447419" y="696104"/>
                </a:cubicBezTo>
                <a:cubicBezTo>
                  <a:pt x="11471412" y="696104"/>
                  <a:pt x="11491912" y="691133"/>
                  <a:pt x="11508920" y="681191"/>
                </a:cubicBezTo>
                <a:cubicBezTo>
                  <a:pt x="11525928" y="671249"/>
                  <a:pt x="11538993" y="657034"/>
                  <a:pt x="11548113" y="638547"/>
                </a:cubicBezTo>
                <a:cubicBezTo>
                  <a:pt x="11557233" y="620060"/>
                  <a:pt x="11561794" y="598081"/>
                  <a:pt x="11561794" y="572609"/>
                </a:cubicBezTo>
                <a:cubicBezTo>
                  <a:pt x="11561794" y="546481"/>
                  <a:pt x="11557233" y="524091"/>
                  <a:pt x="11548113" y="505439"/>
                </a:cubicBezTo>
                <a:cubicBezTo>
                  <a:pt x="11538993" y="486787"/>
                  <a:pt x="11525928" y="472450"/>
                  <a:pt x="11508920" y="462425"/>
                </a:cubicBezTo>
                <a:cubicBezTo>
                  <a:pt x="11491912" y="452401"/>
                  <a:pt x="11471412" y="447389"/>
                  <a:pt x="11447419" y="447389"/>
                </a:cubicBezTo>
                <a:close/>
                <a:moveTo>
                  <a:pt x="7367357" y="447389"/>
                </a:moveTo>
                <a:cubicBezTo>
                  <a:pt x="7343036" y="447389"/>
                  <a:pt x="7321714" y="452278"/>
                  <a:pt x="7303391" y="462056"/>
                </a:cubicBezTo>
                <a:cubicBezTo>
                  <a:pt x="7285068" y="471833"/>
                  <a:pt x="7270895" y="486048"/>
                  <a:pt x="7260870" y="504700"/>
                </a:cubicBezTo>
                <a:cubicBezTo>
                  <a:pt x="7250846" y="523351"/>
                  <a:pt x="7245834" y="545988"/>
                  <a:pt x="7245834" y="572609"/>
                </a:cubicBezTo>
                <a:cubicBezTo>
                  <a:pt x="7245834" y="598738"/>
                  <a:pt x="7250846" y="621005"/>
                  <a:pt x="7260870" y="639410"/>
                </a:cubicBezTo>
                <a:cubicBezTo>
                  <a:pt x="7270895" y="657815"/>
                  <a:pt x="7285068" y="671865"/>
                  <a:pt x="7303391" y="681561"/>
                </a:cubicBezTo>
                <a:cubicBezTo>
                  <a:pt x="7321714" y="691256"/>
                  <a:pt x="7343036" y="696104"/>
                  <a:pt x="7367357" y="696104"/>
                </a:cubicBezTo>
                <a:cubicBezTo>
                  <a:pt x="7392006" y="696104"/>
                  <a:pt x="7413493" y="691256"/>
                  <a:pt x="7431816" y="681561"/>
                </a:cubicBezTo>
                <a:cubicBezTo>
                  <a:pt x="7450138" y="671865"/>
                  <a:pt x="7464394" y="657815"/>
                  <a:pt x="7474583" y="639410"/>
                </a:cubicBezTo>
                <a:cubicBezTo>
                  <a:pt x="7484771" y="621005"/>
                  <a:pt x="7489866" y="598738"/>
                  <a:pt x="7489866" y="572609"/>
                </a:cubicBezTo>
                <a:cubicBezTo>
                  <a:pt x="7489866" y="545988"/>
                  <a:pt x="7484771" y="523351"/>
                  <a:pt x="7474583" y="504700"/>
                </a:cubicBezTo>
                <a:cubicBezTo>
                  <a:pt x="7464394" y="486048"/>
                  <a:pt x="7450138" y="471833"/>
                  <a:pt x="7431816" y="462056"/>
                </a:cubicBezTo>
                <a:cubicBezTo>
                  <a:pt x="7413493" y="452278"/>
                  <a:pt x="7392006" y="447389"/>
                  <a:pt x="7367357" y="447389"/>
                </a:cubicBezTo>
                <a:close/>
                <a:moveTo>
                  <a:pt x="8507171" y="424711"/>
                </a:moveTo>
                <a:lnTo>
                  <a:pt x="8507171" y="590850"/>
                </a:lnTo>
                <a:lnTo>
                  <a:pt x="8391564" y="590850"/>
                </a:lnTo>
                <a:close/>
                <a:moveTo>
                  <a:pt x="4957443" y="421753"/>
                </a:moveTo>
                <a:cubicBezTo>
                  <a:pt x="4966647" y="421753"/>
                  <a:pt x="4974247" y="424547"/>
                  <a:pt x="4980245" y="430134"/>
                </a:cubicBezTo>
                <a:cubicBezTo>
                  <a:pt x="4986243" y="435722"/>
                  <a:pt x="4990926" y="443527"/>
                  <a:pt x="4994295" y="453552"/>
                </a:cubicBezTo>
                <a:cubicBezTo>
                  <a:pt x="4997664" y="463576"/>
                  <a:pt x="5000046" y="475202"/>
                  <a:pt x="5001444" y="488431"/>
                </a:cubicBezTo>
                <a:cubicBezTo>
                  <a:pt x="5002841" y="501659"/>
                  <a:pt x="5003539" y="515833"/>
                  <a:pt x="5003539" y="530951"/>
                </a:cubicBezTo>
                <a:cubicBezTo>
                  <a:pt x="5003539" y="545906"/>
                  <a:pt x="5002841" y="559997"/>
                  <a:pt x="5001444" y="573226"/>
                </a:cubicBezTo>
                <a:cubicBezTo>
                  <a:pt x="5000046" y="586454"/>
                  <a:pt x="4997664" y="598040"/>
                  <a:pt x="4994295" y="607982"/>
                </a:cubicBezTo>
                <a:cubicBezTo>
                  <a:pt x="4990926" y="617924"/>
                  <a:pt x="4986243" y="625688"/>
                  <a:pt x="4980245" y="631276"/>
                </a:cubicBezTo>
                <a:cubicBezTo>
                  <a:pt x="4974247" y="636863"/>
                  <a:pt x="4966647" y="639656"/>
                  <a:pt x="4957443" y="639656"/>
                </a:cubicBezTo>
                <a:cubicBezTo>
                  <a:pt x="4948405" y="639656"/>
                  <a:pt x="4940928" y="636863"/>
                  <a:pt x="4935012" y="631276"/>
                </a:cubicBezTo>
                <a:cubicBezTo>
                  <a:pt x="4929096" y="625688"/>
                  <a:pt x="4924413" y="617924"/>
                  <a:pt x="4920962" y="607982"/>
                </a:cubicBezTo>
                <a:cubicBezTo>
                  <a:pt x="4917511" y="598040"/>
                  <a:pt x="4915087" y="586454"/>
                  <a:pt x="4913691" y="573226"/>
                </a:cubicBezTo>
                <a:cubicBezTo>
                  <a:pt x="4912294" y="559997"/>
                  <a:pt x="4911595" y="545906"/>
                  <a:pt x="4911595" y="530951"/>
                </a:cubicBezTo>
                <a:cubicBezTo>
                  <a:pt x="4911595" y="515833"/>
                  <a:pt x="4912294" y="501659"/>
                  <a:pt x="4913691" y="488431"/>
                </a:cubicBezTo>
                <a:cubicBezTo>
                  <a:pt x="4915087" y="475202"/>
                  <a:pt x="4917511" y="463576"/>
                  <a:pt x="4920962" y="453552"/>
                </a:cubicBezTo>
                <a:cubicBezTo>
                  <a:pt x="4924413" y="443527"/>
                  <a:pt x="4929096" y="435722"/>
                  <a:pt x="4935012" y="430134"/>
                </a:cubicBezTo>
                <a:cubicBezTo>
                  <a:pt x="4940928" y="424547"/>
                  <a:pt x="4948405" y="421753"/>
                  <a:pt x="4957443" y="421753"/>
                </a:cubicBezTo>
                <a:close/>
                <a:moveTo>
                  <a:pt x="8739115" y="402034"/>
                </a:moveTo>
                <a:cubicBezTo>
                  <a:pt x="8752754" y="402034"/>
                  <a:pt x="8763929" y="405731"/>
                  <a:pt x="8772638" y="413126"/>
                </a:cubicBezTo>
                <a:cubicBezTo>
                  <a:pt x="8781348" y="420521"/>
                  <a:pt x="8788126" y="430422"/>
                  <a:pt x="8792974" y="442829"/>
                </a:cubicBezTo>
                <a:cubicBezTo>
                  <a:pt x="8797822" y="455236"/>
                  <a:pt x="8801190" y="469122"/>
                  <a:pt x="8803080" y="484487"/>
                </a:cubicBezTo>
                <a:cubicBezTo>
                  <a:pt x="8804971" y="499852"/>
                  <a:pt x="8805915" y="515504"/>
                  <a:pt x="8805915" y="531444"/>
                </a:cubicBezTo>
                <a:cubicBezTo>
                  <a:pt x="8805915" y="547220"/>
                  <a:pt x="8804971" y="562791"/>
                  <a:pt x="8803080" y="578156"/>
                </a:cubicBezTo>
                <a:cubicBezTo>
                  <a:pt x="8801190" y="593521"/>
                  <a:pt x="8797822" y="607406"/>
                  <a:pt x="8792974" y="619813"/>
                </a:cubicBezTo>
                <a:cubicBezTo>
                  <a:pt x="8788126" y="632220"/>
                  <a:pt x="8781348" y="642121"/>
                  <a:pt x="8772638" y="649516"/>
                </a:cubicBezTo>
                <a:cubicBezTo>
                  <a:pt x="8763929" y="656911"/>
                  <a:pt x="8752754" y="660609"/>
                  <a:pt x="8739115" y="660609"/>
                </a:cubicBezTo>
                <a:cubicBezTo>
                  <a:pt x="8725475" y="660609"/>
                  <a:pt x="8714260" y="656911"/>
                  <a:pt x="8705468" y="649516"/>
                </a:cubicBezTo>
                <a:cubicBezTo>
                  <a:pt x="8696676" y="642121"/>
                  <a:pt x="8689815" y="632220"/>
                  <a:pt x="8684885" y="619813"/>
                </a:cubicBezTo>
                <a:cubicBezTo>
                  <a:pt x="8679955" y="607406"/>
                  <a:pt x="8676546" y="593521"/>
                  <a:pt x="8674656" y="578156"/>
                </a:cubicBezTo>
                <a:cubicBezTo>
                  <a:pt x="8672766" y="562791"/>
                  <a:pt x="8671821" y="547220"/>
                  <a:pt x="8671821" y="531444"/>
                </a:cubicBezTo>
                <a:cubicBezTo>
                  <a:pt x="8671821" y="515504"/>
                  <a:pt x="8672766" y="499852"/>
                  <a:pt x="8674656" y="484487"/>
                </a:cubicBezTo>
                <a:cubicBezTo>
                  <a:pt x="8676546" y="469122"/>
                  <a:pt x="8679955" y="455236"/>
                  <a:pt x="8684885" y="442829"/>
                </a:cubicBezTo>
                <a:cubicBezTo>
                  <a:pt x="8689815" y="430422"/>
                  <a:pt x="8696676" y="420521"/>
                  <a:pt x="8705468" y="413126"/>
                </a:cubicBezTo>
                <a:cubicBezTo>
                  <a:pt x="8714260" y="405731"/>
                  <a:pt x="8725475" y="402034"/>
                  <a:pt x="8739115" y="402034"/>
                </a:cubicBezTo>
                <a:close/>
                <a:moveTo>
                  <a:pt x="9519123" y="397104"/>
                </a:moveTo>
                <a:lnTo>
                  <a:pt x="9519123" y="452073"/>
                </a:lnTo>
                <a:lnTo>
                  <a:pt x="9478944" y="452073"/>
                </a:lnTo>
                <a:lnTo>
                  <a:pt x="9478944" y="485350"/>
                </a:lnTo>
                <a:lnTo>
                  <a:pt x="9519123" y="485350"/>
                </a:lnTo>
                <a:lnTo>
                  <a:pt x="9519123" y="614514"/>
                </a:lnTo>
                <a:cubicBezTo>
                  <a:pt x="9519123" y="630783"/>
                  <a:pt x="9521054" y="644710"/>
                  <a:pt x="9524916" y="656295"/>
                </a:cubicBezTo>
                <a:cubicBezTo>
                  <a:pt x="9528777" y="667880"/>
                  <a:pt x="9535885" y="676754"/>
                  <a:pt x="9546237" y="682917"/>
                </a:cubicBezTo>
                <a:cubicBezTo>
                  <a:pt x="9556590" y="689079"/>
                  <a:pt x="9571462" y="692160"/>
                  <a:pt x="9590853" y="692160"/>
                </a:cubicBezTo>
                <a:lnTo>
                  <a:pt x="9619693" y="692160"/>
                </a:lnTo>
                <a:lnTo>
                  <a:pt x="9619693" y="658883"/>
                </a:lnTo>
                <a:lnTo>
                  <a:pt x="9593565" y="658883"/>
                </a:lnTo>
                <a:cubicBezTo>
                  <a:pt x="9578940" y="658883"/>
                  <a:pt x="9569696" y="654898"/>
                  <a:pt x="9565834" y="646928"/>
                </a:cubicBezTo>
                <a:cubicBezTo>
                  <a:pt x="9561972" y="638958"/>
                  <a:pt x="9560041" y="627496"/>
                  <a:pt x="9560041" y="612542"/>
                </a:cubicBezTo>
                <a:lnTo>
                  <a:pt x="9560041" y="485350"/>
                </a:lnTo>
                <a:lnTo>
                  <a:pt x="9619200" y="485350"/>
                </a:lnTo>
                <a:lnTo>
                  <a:pt x="9619200" y="452073"/>
                </a:lnTo>
                <a:lnTo>
                  <a:pt x="9560041" y="452073"/>
                </a:lnTo>
                <a:lnTo>
                  <a:pt x="9560041" y="397104"/>
                </a:lnTo>
                <a:close/>
                <a:moveTo>
                  <a:pt x="633885" y="396857"/>
                </a:moveTo>
                <a:lnTo>
                  <a:pt x="705861" y="396857"/>
                </a:lnTo>
                <a:cubicBezTo>
                  <a:pt x="725746" y="396857"/>
                  <a:pt x="741932" y="402198"/>
                  <a:pt x="754421" y="412880"/>
                </a:cubicBezTo>
                <a:cubicBezTo>
                  <a:pt x="766911" y="423561"/>
                  <a:pt x="773155" y="440076"/>
                  <a:pt x="773155" y="462425"/>
                </a:cubicBezTo>
                <a:cubicBezTo>
                  <a:pt x="773155" y="483295"/>
                  <a:pt x="766952" y="498866"/>
                  <a:pt x="754544" y="509137"/>
                </a:cubicBezTo>
                <a:cubicBezTo>
                  <a:pt x="742138" y="519407"/>
                  <a:pt x="725910" y="524543"/>
                  <a:pt x="705861" y="524543"/>
                </a:cubicBezTo>
                <a:lnTo>
                  <a:pt x="633885" y="524543"/>
                </a:lnTo>
                <a:close/>
                <a:moveTo>
                  <a:pt x="8505938" y="368510"/>
                </a:moveTo>
                <a:lnTo>
                  <a:pt x="8351385" y="589864"/>
                </a:lnTo>
                <a:lnTo>
                  <a:pt x="8351385" y="627085"/>
                </a:lnTo>
                <a:lnTo>
                  <a:pt x="8506678" y="627085"/>
                </a:lnTo>
                <a:lnTo>
                  <a:pt x="8506678" y="692160"/>
                </a:lnTo>
                <a:lnTo>
                  <a:pt x="8547843" y="692160"/>
                </a:lnTo>
                <a:lnTo>
                  <a:pt x="8547843" y="627085"/>
                </a:lnTo>
                <a:lnTo>
                  <a:pt x="8591965" y="627085"/>
                </a:lnTo>
                <a:lnTo>
                  <a:pt x="8591965" y="590850"/>
                </a:lnTo>
                <a:lnTo>
                  <a:pt x="8547843" y="590850"/>
                </a:lnTo>
                <a:lnTo>
                  <a:pt x="8547843" y="368510"/>
                </a:lnTo>
                <a:close/>
                <a:moveTo>
                  <a:pt x="4708984" y="368510"/>
                </a:moveTo>
                <a:lnTo>
                  <a:pt x="4565030" y="577293"/>
                </a:lnTo>
                <a:lnTo>
                  <a:pt x="4565030" y="632755"/>
                </a:lnTo>
                <a:lnTo>
                  <a:pt x="4708984" y="632755"/>
                </a:lnTo>
                <a:lnTo>
                  <a:pt x="4708984" y="692160"/>
                </a:lnTo>
                <a:lnTo>
                  <a:pt x="4773813" y="692160"/>
                </a:lnTo>
                <a:lnTo>
                  <a:pt x="4773813" y="632755"/>
                </a:lnTo>
                <a:lnTo>
                  <a:pt x="4816704" y="632755"/>
                </a:lnTo>
                <a:lnTo>
                  <a:pt x="4816704" y="579018"/>
                </a:lnTo>
                <a:lnTo>
                  <a:pt x="4773813" y="579018"/>
                </a:lnTo>
                <a:lnTo>
                  <a:pt x="4773813" y="368510"/>
                </a:lnTo>
                <a:close/>
                <a:moveTo>
                  <a:pt x="10432681" y="366292"/>
                </a:moveTo>
                <a:cubicBezTo>
                  <a:pt x="10409017" y="366292"/>
                  <a:pt x="10388229" y="372290"/>
                  <a:pt x="10370317" y="384286"/>
                </a:cubicBezTo>
                <a:cubicBezTo>
                  <a:pt x="10352406" y="396282"/>
                  <a:pt x="10338519" y="414605"/>
                  <a:pt x="10328659" y="439255"/>
                </a:cubicBezTo>
                <a:cubicBezTo>
                  <a:pt x="10318800" y="463904"/>
                  <a:pt x="10313870" y="495292"/>
                  <a:pt x="10313870" y="533416"/>
                </a:cubicBezTo>
                <a:cubicBezTo>
                  <a:pt x="10313870" y="572363"/>
                  <a:pt x="10319005" y="603832"/>
                  <a:pt x="10329276" y="627825"/>
                </a:cubicBezTo>
                <a:cubicBezTo>
                  <a:pt x="10339546" y="651817"/>
                  <a:pt x="10353638" y="669277"/>
                  <a:pt x="10371550" y="680205"/>
                </a:cubicBezTo>
                <a:cubicBezTo>
                  <a:pt x="10389462" y="691133"/>
                  <a:pt x="10409839" y="696597"/>
                  <a:pt x="10432681" y="696597"/>
                </a:cubicBezTo>
                <a:cubicBezTo>
                  <a:pt x="10455359" y="696597"/>
                  <a:pt x="10474626" y="692078"/>
                  <a:pt x="10490484" y="683040"/>
                </a:cubicBezTo>
                <a:cubicBezTo>
                  <a:pt x="10506343" y="674002"/>
                  <a:pt x="10518421" y="661471"/>
                  <a:pt x="10526719" y="645449"/>
                </a:cubicBezTo>
                <a:cubicBezTo>
                  <a:pt x="10535018" y="629427"/>
                  <a:pt x="10539168" y="611063"/>
                  <a:pt x="10539168" y="590357"/>
                </a:cubicBezTo>
                <a:cubicBezTo>
                  <a:pt x="10539168" y="568994"/>
                  <a:pt x="10534977" y="551000"/>
                  <a:pt x="10526596" y="536374"/>
                </a:cubicBezTo>
                <a:cubicBezTo>
                  <a:pt x="10518215" y="521749"/>
                  <a:pt x="10506877" y="510698"/>
                  <a:pt x="10492580" y="503221"/>
                </a:cubicBezTo>
                <a:cubicBezTo>
                  <a:pt x="10478283" y="495744"/>
                  <a:pt x="10462014" y="492005"/>
                  <a:pt x="10443773" y="492005"/>
                </a:cubicBezTo>
                <a:cubicBezTo>
                  <a:pt x="10428162" y="492005"/>
                  <a:pt x="10413907" y="494388"/>
                  <a:pt x="10401006" y="499153"/>
                </a:cubicBezTo>
                <a:cubicBezTo>
                  <a:pt x="10388106" y="503919"/>
                  <a:pt x="10376603" y="510369"/>
                  <a:pt x="10366497" y="518503"/>
                </a:cubicBezTo>
                <a:lnTo>
                  <a:pt x="10356182" y="529410"/>
                </a:lnTo>
                <a:lnTo>
                  <a:pt x="10357307" y="501564"/>
                </a:lnTo>
                <a:cubicBezTo>
                  <a:pt x="10359880" y="472000"/>
                  <a:pt x="10366312" y="449299"/>
                  <a:pt x="10376603" y="433462"/>
                </a:cubicBezTo>
                <a:cubicBezTo>
                  <a:pt x="10390324" y="412346"/>
                  <a:pt x="10409017" y="401787"/>
                  <a:pt x="10432681" y="401787"/>
                </a:cubicBezTo>
                <a:cubicBezTo>
                  <a:pt x="10448621" y="401787"/>
                  <a:pt x="10461604" y="405649"/>
                  <a:pt x="10471627" y="413373"/>
                </a:cubicBezTo>
                <a:cubicBezTo>
                  <a:pt x="10481651" y="421096"/>
                  <a:pt x="10488389" y="432599"/>
                  <a:pt x="10491840" y="447882"/>
                </a:cubicBezTo>
                <a:lnTo>
                  <a:pt x="10533252" y="447882"/>
                </a:lnTo>
                <a:cubicBezTo>
                  <a:pt x="10528322" y="420439"/>
                  <a:pt x="10516860" y="399980"/>
                  <a:pt x="10498865" y="386504"/>
                </a:cubicBezTo>
                <a:cubicBezTo>
                  <a:pt x="10480871" y="373029"/>
                  <a:pt x="10458810" y="366292"/>
                  <a:pt x="10432681" y="366292"/>
                </a:cubicBezTo>
                <a:close/>
                <a:moveTo>
                  <a:pt x="1212482" y="366292"/>
                </a:moveTo>
                <a:cubicBezTo>
                  <a:pt x="1188818" y="366292"/>
                  <a:pt x="1168030" y="372290"/>
                  <a:pt x="1150118" y="384286"/>
                </a:cubicBezTo>
                <a:cubicBezTo>
                  <a:pt x="1132206" y="396282"/>
                  <a:pt x="1118320" y="414605"/>
                  <a:pt x="1108460" y="439255"/>
                </a:cubicBezTo>
                <a:cubicBezTo>
                  <a:pt x="1098600" y="463904"/>
                  <a:pt x="1093670" y="495292"/>
                  <a:pt x="1093670" y="533416"/>
                </a:cubicBezTo>
                <a:cubicBezTo>
                  <a:pt x="1093670" y="572363"/>
                  <a:pt x="1098806" y="603832"/>
                  <a:pt x="1109076" y="627825"/>
                </a:cubicBezTo>
                <a:cubicBezTo>
                  <a:pt x="1119347" y="651817"/>
                  <a:pt x="1133438" y="669277"/>
                  <a:pt x="1151351" y="680205"/>
                </a:cubicBezTo>
                <a:cubicBezTo>
                  <a:pt x="1169263" y="691133"/>
                  <a:pt x="1189640" y="696597"/>
                  <a:pt x="1212482" y="696597"/>
                </a:cubicBezTo>
                <a:cubicBezTo>
                  <a:pt x="1235160" y="696597"/>
                  <a:pt x="1254427" y="692078"/>
                  <a:pt x="1270285" y="683040"/>
                </a:cubicBezTo>
                <a:cubicBezTo>
                  <a:pt x="1286143" y="674002"/>
                  <a:pt x="1298221" y="661471"/>
                  <a:pt x="1306520" y="645449"/>
                </a:cubicBezTo>
                <a:cubicBezTo>
                  <a:pt x="1314819" y="629427"/>
                  <a:pt x="1318968" y="611063"/>
                  <a:pt x="1318968" y="590357"/>
                </a:cubicBezTo>
                <a:cubicBezTo>
                  <a:pt x="1318968" y="568994"/>
                  <a:pt x="1314778" y="551000"/>
                  <a:pt x="1306397" y="536374"/>
                </a:cubicBezTo>
                <a:cubicBezTo>
                  <a:pt x="1298016" y="521749"/>
                  <a:pt x="1286677" y="510698"/>
                  <a:pt x="1272380" y="503221"/>
                </a:cubicBezTo>
                <a:cubicBezTo>
                  <a:pt x="1258084" y="495744"/>
                  <a:pt x="1241815" y="492005"/>
                  <a:pt x="1223574" y="492005"/>
                </a:cubicBezTo>
                <a:cubicBezTo>
                  <a:pt x="1207963" y="492005"/>
                  <a:pt x="1193707" y="494388"/>
                  <a:pt x="1180807" y="499153"/>
                </a:cubicBezTo>
                <a:cubicBezTo>
                  <a:pt x="1167907" y="503919"/>
                  <a:pt x="1156404" y="510369"/>
                  <a:pt x="1146297" y="518503"/>
                </a:cubicBezTo>
                <a:lnTo>
                  <a:pt x="1135983" y="529410"/>
                </a:lnTo>
                <a:lnTo>
                  <a:pt x="1137108" y="501564"/>
                </a:lnTo>
                <a:cubicBezTo>
                  <a:pt x="1139680" y="472000"/>
                  <a:pt x="1146112" y="449299"/>
                  <a:pt x="1156404" y="433462"/>
                </a:cubicBezTo>
                <a:cubicBezTo>
                  <a:pt x="1170126" y="412346"/>
                  <a:pt x="1188818" y="401787"/>
                  <a:pt x="1212482" y="401787"/>
                </a:cubicBezTo>
                <a:cubicBezTo>
                  <a:pt x="1228422" y="401787"/>
                  <a:pt x="1241404" y="405649"/>
                  <a:pt x="1251428" y="413373"/>
                </a:cubicBezTo>
                <a:cubicBezTo>
                  <a:pt x="1261452" y="421096"/>
                  <a:pt x="1268190" y="432599"/>
                  <a:pt x="1271641" y="447882"/>
                </a:cubicBezTo>
                <a:lnTo>
                  <a:pt x="1313052" y="447882"/>
                </a:lnTo>
                <a:cubicBezTo>
                  <a:pt x="1308123" y="420439"/>
                  <a:pt x="1296660" y="399980"/>
                  <a:pt x="1278666" y="386504"/>
                </a:cubicBezTo>
                <a:cubicBezTo>
                  <a:pt x="1260672" y="373029"/>
                  <a:pt x="1238610" y="366292"/>
                  <a:pt x="1212482" y="366292"/>
                </a:cubicBezTo>
                <a:close/>
                <a:moveTo>
                  <a:pt x="10158833" y="366045"/>
                </a:moveTo>
                <a:cubicBezTo>
                  <a:pt x="10138456" y="366045"/>
                  <a:pt x="10120585" y="369825"/>
                  <a:pt x="10105220" y="377384"/>
                </a:cubicBezTo>
                <a:cubicBezTo>
                  <a:pt x="10089854" y="384943"/>
                  <a:pt x="10077818" y="395666"/>
                  <a:pt x="10069108" y="409552"/>
                </a:cubicBezTo>
                <a:cubicBezTo>
                  <a:pt x="10060398" y="423438"/>
                  <a:pt x="10056044" y="439912"/>
                  <a:pt x="10056044" y="458974"/>
                </a:cubicBezTo>
                <a:lnTo>
                  <a:pt x="10097208" y="458974"/>
                </a:lnTo>
                <a:cubicBezTo>
                  <a:pt x="10097208" y="441884"/>
                  <a:pt x="10102631" y="428080"/>
                  <a:pt x="10113477" y="417563"/>
                </a:cubicBezTo>
                <a:cubicBezTo>
                  <a:pt x="10124323" y="407046"/>
                  <a:pt x="10139606" y="401787"/>
                  <a:pt x="10159326" y="401787"/>
                </a:cubicBezTo>
                <a:cubicBezTo>
                  <a:pt x="10176744" y="401787"/>
                  <a:pt x="10190795" y="405772"/>
                  <a:pt x="10201477" y="413742"/>
                </a:cubicBezTo>
                <a:cubicBezTo>
                  <a:pt x="10212158" y="421712"/>
                  <a:pt x="10217499" y="433750"/>
                  <a:pt x="10217499" y="449854"/>
                </a:cubicBezTo>
                <a:cubicBezTo>
                  <a:pt x="10217499" y="466780"/>
                  <a:pt x="10212076" y="480338"/>
                  <a:pt x="10201230" y="490526"/>
                </a:cubicBezTo>
                <a:cubicBezTo>
                  <a:pt x="10190384" y="500715"/>
                  <a:pt x="10174691" y="505809"/>
                  <a:pt x="10154149" y="505809"/>
                </a:cubicBezTo>
                <a:lnTo>
                  <a:pt x="10134183" y="505809"/>
                </a:lnTo>
                <a:lnTo>
                  <a:pt x="10134183" y="540811"/>
                </a:lnTo>
                <a:lnTo>
                  <a:pt x="10153163" y="540811"/>
                </a:lnTo>
                <a:cubicBezTo>
                  <a:pt x="10176005" y="540811"/>
                  <a:pt x="10193999" y="545577"/>
                  <a:pt x="10207146" y="555108"/>
                </a:cubicBezTo>
                <a:cubicBezTo>
                  <a:pt x="10220293" y="564639"/>
                  <a:pt x="10226866" y="579511"/>
                  <a:pt x="10226866" y="599724"/>
                </a:cubicBezTo>
                <a:cubicBezTo>
                  <a:pt x="10226866" y="620758"/>
                  <a:pt x="10220909" y="636288"/>
                  <a:pt x="10208995" y="646312"/>
                </a:cubicBezTo>
                <a:cubicBezTo>
                  <a:pt x="10197080" y="656336"/>
                  <a:pt x="10180771" y="661348"/>
                  <a:pt x="10160065" y="661348"/>
                </a:cubicBezTo>
                <a:cubicBezTo>
                  <a:pt x="10137716" y="661348"/>
                  <a:pt x="10120256" y="655391"/>
                  <a:pt x="10107685" y="643477"/>
                </a:cubicBezTo>
                <a:cubicBezTo>
                  <a:pt x="10095113" y="631563"/>
                  <a:pt x="10088828" y="615582"/>
                  <a:pt x="10088828" y="595534"/>
                </a:cubicBezTo>
                <a:lnTo>
                  <a:pt x="10047663" y="595534"/>
                </a:lnTo>
                <a:cubicBezTo>
                  <a:pt x="10047663" y="628071"/>
                  <a:pt x="10057933" y="653049"/>
                  <a:pt x="10078475" y="670469"/>
                </a:cubicBezTo>
                <a:cubicBezTo>
                  <a:pt x="10099017" y="687888"/>
                  <a:pt x="10126378" y="696597"/>
                  <a:pt x="10160558" y="696597"/>
                </a:cubicBezTo>
                <a:cubicBezTo>
                  <a:pt x="10182250" y="696597"/>
                  <a:pt x="10201271" y="692900"/>
                  <a:pt x="10217622" y="685505"/>
                </a:cubicBezTo>
                <a:cubicBezTo>
                  <a:pt x="10233973" y="678110"/>
                  <a:pt x="10246709" y="667346"/>
                  <a:pt x="10255829" y="653214"/>
                </a:cubicBezTo>
                <a:cubicBezTo>
                  <a:pt x="10264949" y="639081"/>
                  <a:pt x="10269510" y="621827"/>
                  <a:pt x="10269510" y="601449"/>
                </a:cubicBezTo>
                <a:cubicBezTo>
                  <a:pt x="10269510" y="578607"/>
                  <a:pt x="10262977" y="560449"/>
                  <a:pt x="10249913" y="546974"/>
                </a:cubicBezTo>
                <a:cubicBezTo>
                  <a:pt x="10236849" y="533499"/>
                  <a:pt x="10220374" y="524953"/>
                  <a:pt x="10200491" y="521338"/>
                </a:cubicBezTo>
                <a:cubicBezTo>
                  <a:pt x="10217909" y="516408"/>
                  <a:pt x="10231960" y="507740"/>
                  <a:pt x="10242641" y="495333"/>
                </a:cubicBezTo>
                <a:cubicBezTo>
                  <a:pt x="10253323" y="482926"/>
                  <a:pt x="10258664" y="467109"/>
                  <a:pt x="10258664" y="447882"/>
                </a:cubicBezTo>
                <a:cubicBezTo>
                  <a:pt x="10258664" y="429806"/>
                  <a:pt x="10254186" y="414728"/>
                  <a:pt x="10245230" y="402650"/>
                </a:cubicBezTo>
                <a:cubicBezTo>
                  <a:pt x="10236273" y="390572"/>
                  <a:pt x="10224237" y="381451"/>
                  <a:pt x="10209118" y="375289"/>
                </a:cubicBezTo>
                <a:cubicBezTo>
                  <a:pt x="10193999" y="369126"/>
                  <a:pt x="10177237" y="366045"/>
                  <a:pt x="10158833" y="366045"/>
                </a:cubicBezTo>
                <a:close/>
                <a:moveTo>
                  <a:pt x="8739115" y="366045"/>
                </a:moveTo>
                <a:cubicBezTo>
                  <a:pt x="8718409" y="366045"/>
                  <a:pt x="8700949" y="370277"/>
                  <a:pt x="8686734" y="378740"/>
                </a:cubicBezTo>
                <a:cubicBezTo>
                  <a:pt x="8672519" y="387203"/>
                  <a:pt x="8661098" y="398994"/>
                  <a:pt x="8652471" y="414112"/>
                </a:cubicBezTo>
                <a:cubicBezTo>
                  <a:pt x="8643844" y="429231"/>
                  <a:pt x="8637599" y="446814"/>
                  <a:pt x="8633737" y="466862"/>
                </a:cubicBezTo>
                <a:cubicBezTo>
                  <a:pt x="8629875" y="486911"/>
                  <a:pt x="8627945" y="508602"/>
                  <a:pt x="8627945" y="531937"/>
                </a:cubicBezTo>
                <a:cubicBezTo>
                  <a:pt x="8627945" y="554944"/>
                  <a:pt x="8629875" y="576389"/>
                  <a:pt x="8633737" y="596273"/>
                </a:cubicBezTo>
                <a:cubicBezTo>
                  <a:pt x="8637599" y="616157"/>
                  <a:pt x="8643844" y="633617"/>
                  <a:pt x="8652471" y="648654"/>
                </a:cubicBezTo>
                <a:cubicBezTo>
                  <a:pt x="8661098" y="663690"/>
                  <a:pt x="8672519" y="675440"/>
                  <a:pt x="8686734" y="683903"/>
                </a:cubicBezTo>
                <a:cubicBezTo>
                  <a:pt x="8700949" y="692366"/>
                  <a:pt x="8718409" y="696597"/>
                  <a:pt x="8739115" y="696597"/>
                </a:cubicBezTo>
                <a:cubicBezTo>
                  <a:pt x="8759820" y="696597"/>
                  <a:pt x="8777280" y="692366"/>
                  <a:pt x="8791495" y="683903"/>
                </a:cubicBezTo>
                <a:cubicBezTo>
                  <a:pt x="8805710" y="675440"/>
                  <a:pt x="8817090" y="663690"/>
                  <a:pt x="8825635" y="648654"/>
                </a:cubicBezTo>
                <a:cubicBezTo>
                  <a:pt x="8834180" y="633617"/>
                  <a:pt x="8840383" y="616116"/>
                  <a:pt x="8844245" y="596150"/>
                </a:cubicBezTo>
                <a:cubicBezTo>
                  <a:pt x="8848107" y="576184"/>
                  <a:pt x="8850038" y="554615"/>
                  <a:pt x="8850038" y="531444"/>
                </a:cubicBezTo>
                <a:cubicBezTo>
                  <a:pt x="8850038" y="508274"/>
                  <a:pt x="8848107" y="486705"/>
                  <a:pt x="8844245" y="466739"/>
                </a:cubicBezTo>
                <a:cubicBezTo>
                  <a:pt x="8840383" y="446773"/>
                  <a:pt x="8834180" y="429189"/>
                  <a:pt x="8825635" y="413989"/>
                </a:cubicBezTo>
                <a:cubicBezTo>
                  <a:pt x="8817090" y="398788"/>
                  <a:pt x="8805710" y="386997"/>
                  <a:pt x="8791495" y="378617"/>
                </a:cubicBezTo>
                <a:cubicBezTo>
                  <a:pt x="8777280" y="370236"/>
                  <a:pt x="8759820" y="366045"/>
                  <a:pt x="8739115" y="366045"/>
                </a:cubicBezTo>
                <a:close/>
                <a:moveTo>
                  <a:pt x="8206208" y="366045"/>
                </a:moveTo>
                <a:cubicBezTo>
                  <a:pt x="8185831" y="366045"/>
                  <a:pt x="8167960" y="369825"/>
                  <a:pt x="8152595" y="377384"/>
                </a:cubicBezTo>
                <a:cubicBezTo>
                  <a:pt x="8137230" y="384943"/>
                  <a:pt x="8125192" y="395666"/>
                  <a:pt x="8116483" y="409552"/>
                </a:cubicBezTo>
                <a:cubicBezTo>
                  <a:pt x="8107774" y="423438"/>
                  <a:pt x="8103419" y="439912"/>
                  <a:pt x="8103419" y="458974"/>
                </a:cubicBezTo>
                <a:lnTo>
                  <a:pt x="8144584" y="458974"/>
                </a:lnTo>
                <a:cubicBezTo>
                  <a:pt x="8144584" y="441884"/>
                  <a:pt x="8150007" y="428080"/>
                  <a:pt x="8160853" y="417563"/>
                </a:cubicBezTo>
                <a:cubicBezTo>
                  <a:pt x="8171698" y="407046"/>
                  <a:pt x="8186981" y="401787"/>
                  <a:pt x="8206701" y="401787"/>
                </a:cubicBezTo>
                <a:cubicBezTo>
                  <a:pt x="8224120" y="401787"/>
                  <a:pt x="8238170" y="405772"/>
                  <a:pt x="8248852" y="413742"/>
                </a:cubicBezTo>
                <a:cubicBezTo>
                  <a:pt x="8259533" y="421712"/>
                  <a:pt x="8264874" y="433750"/>
                  <a:pt x="8264874" y="449854"/>
                </a:cubicBezTo>
                <a:cubicBezTo>
                  <a:pt x="8264874" y="466780"/>
                  <a:pt x="8259451" y="480338"/>
                  <a:pt x="8248605" y="490526"/>
                </a:cubicBezTo>
                <a:cubicBezTo>
                  <a:pt x="8237759" y="500715"/>
                  <a:pt x="8222066" y="505809"/>
                  <a:pt x="8201524" y="505809"/>
                </a:cubicBezTo>
                <a:lnTo>
                  <a:pt x="8181558" y="505809"/>
                </a:lnTo>
                <a:lnTo>
                  <a:pt x="8181558" y="540811"/>
                </a:lnTo>
                <a:lnTo>
                  <a:pt x="8200538" y="540811"/>
                </a:lnTo>
                <a:cubicBezTo>
                  <a:pt x="8223381" y="540811"/>
                  <a:pt x="8241375" y="545577"/>
                  <a:pt x="8254521" y="555108"/>
                </a:cubicBezTo>
                <a:cubicBezTo>
                  <a:pt x="8267668" y="564639"/>
                  <a:pt x="8274241" y="579511"/>
                  <a:pt x="8274241" y="599724"/>
                </a:cubicBezTo>
                <a:cubicBezTo>
                  <a:pt x="8274241" y="620758"/>
                  <a:pt x="8268284" y="636288"/>
                  <a:pt x="8256370" y="646312"/>
                </a:cubicBezTo>
                <a:cubicBezTo>
                  <a:pt x="8244456" y="656336"/>
                  <a:pt x="8228146" y="661348"/>
                  <a:pt x="8207440" y="661348"/>
                </a:cubicBezTo>
                <a:cubicBezTo>
                  <a:pt x="8185091" y="661348"/>
                  <a:pt x="8167631" y="655391"/>
                  <a:pt x="8155060" y="643477"/>
                </a:cubicBezTo>
                <a:cubicBezTo>
                  <a:pt x="8142489" y="631563"/>
                  <a:pt x="8136203" y="615582"/>
                  <a:pt x="8136203" y="595534"/>
                </a:cubicBezTo>
                <a:lnTo>
                  <a:pt x="8095038" y="595534"/>
                </a:lnTo>
                <a:cubicBezTo>
                  <a:pt x="8095038" y="628071"/>
                  <a:pt x="8105309" y="653049"/>
                  <a:pt x="8125850" y="670469"/>
                </a:cubicBezTo>
                <a:cubicBezTo>
                  <a:pt x="8146391" y="687888"/>
                  <a:pt x="8173752" y="696597"/>
                  <a:pt x="8207933" y="696597"/>
                </a:cubicBezTo>
                <a:cubicBezTo>
                  <a:pt x="8229625" y="696597"/>
                  <a:pt x="8248647" y="692900"/>
                  <a:pt x="8264997" y="685505"/>
                </a:cubicBezTo>
                <a:cubicBezTo>
                  <a:pt x="8281348" y="678110"/>
                  <a:pt x="8294084" y="667346"/>
                  <a:pt x="8303204" y="653214"/>
                </a:cubicBezTo>
                <a:cubicBezTo>
                  <a:pt x="8312325" y="639081"/>
                  <a:pt x="8316885" y="621827"/>
                  <a:pt x="8316885" y="601449"/>
                </a:cubicBezTo>
                <a:cubicBezTo>
                  <a:pt x="8316885" y="578607"/>
                  <a:pt x="8310353" y="560449"/>
                  <a:pt x="8297288" y="546974"/>
                </a:cubicBezTo>
                <a:cubicBezTo>
                  <a:pt x="8284224" y="533499"/>
                  <a:pt x="8267750" y="524953"/>
                  <a:pt x="8247866" y="521338"/>
                </a:cubicBezTo>
                <a:cubicBezTo>
                  <a:pt x="8265285" y="516408"/>
                  <a:pt x="8279335" y="507740"/>
                  <a:pt x="8290017" y="495333"/>
                </a:cubicBezTo>
                <a:cubicBezTo>
                  <a:pt x="8300698" y="482926"/>
                  <a:pt x="8306039" y="467109"/>
                  <a:pt x="8306039" y="447882"/>
                </a:cubicBezTo>
                <a:cubicBezTo>
                  <a:pt x="8306039" y="429806"/>
                  <a:pt x="8301561" y="414728"/>
                  <a:pt x="8292605" y="402650"/>
                </a:cubicBezTo>
                <a:cubicBezTo>
                  <a:pt x="8283649" y="390572"/>
                  <a:pt x="8271611" y="381451"/>
                  <a:pt x="8256493" y="375289"/>
                </a:cubicBezTo>
                <a:cubicBezTo>
                  <a:pt x="8241375" y="369126"/>
                  <a:pt x="8224613" y="366045"/>
                  <a:pt x="8206208" y="366045"/>
                </a:cubicBezTo>
                <a:close/>
                <a:moveTo>
                  <a:pt x="4957443" y="364813"/>
                </a:moveTo>
                <a:cubicBezTo>
                  <a:pt x="4938382" y="364813"/>
                  <a:pt x="4921701" y="368428"/>
                  <a:pt x="4907405" y="375659"/>
                </a:cubicBezTo>
                <a:cubicBezTo>
                  <a:pt x="4893108" y="382889"/>
                  <a:pt x="4881153" y="393612"/>
                  <a:pt x="4871539" y="407826"/>
                </a:cubicBezTo>
                <a:cubicBezTo>
                  <a:pt x="4861926" y="422041"/>
                  <a:pt x="4854695" y="439460"/>
                  <a:pt x="4849848" y="460084"/>
                </a:cubicBezTo>
                <a:cubicBezTo>
                  <a:pt x="4845000" y="480707"/>
                  <a:pt x="4842576" y="504412"/>
                  <a:pt x="4842576" y="531198"/>
                </a:cubicBezTo>
                <a:cubicBezTo>
                  <a:pt x="4842576" y="557820"/>
                  <a:pt x="4845000" y="581401"/>
                  <a:pt x="4849848" y="601942"/>
                </a:cubicBezTo>
                <a:cubicBezTo>
                  <a:pt x="4854695" y="622484"/>
                  <a:pt x="4861926" y="639780"/>
                  <a:pt x="4871539" y="653830"/>
                </a:cubicBezTo>
                <a:cubicBezTo>
                  <a:pt x="4881153" y="667880"/>
                  <a:pt x="4893108" y="678521"/>
                  <a:pt x="4907405" y="685751"/>
                </a:cubicBezTo>
                <a:cubicBezTo>
                  <a:pt x="4921701" y="692982"/>
                  <a:pt x="4938382" y="696597"/>
                  <a:pt x="4957443" y="696597"/>
                </a:cubicBezTo>
                <a:cubicBezTo>
                  <a:pt x="4976506" y="696597"/>
                  <a:pt x="4993227" y="692982"/>
                  <a:pt x="5007605" y="685751"/>
                </a:cubicBezTo>
                <a:cubicBezTo>
                  <a:pt x="5021985" y="678521"/>
                  <a:pt x="5033981" y="667880"/>
                  <a:pt x="5043594" y="653830"/>
                </a:cubicBezTo>
                <a:cubicBezTo>
                  <a:pt x="5053207" y="639780"/>
                  <a:pt x="5060479" y="622484"/>
                  <a:pt x="5065409" y="601942"/>
                </a:cubicBezTo>
                <a:cubicBezTo>
                  <a:pt x="5070339" y="581401"/>
                  <a:pt x="5072804" y="557737"/>
                  <a:pt x="5072804" y="530951"/>
                </a:cubicBezTo>
                <a:cubicBezTo>
                  <a:pt x="5072804" y="504330"/>
                  <a:pt x="5070339" y="480707"/>
                  <a:pt x="5065409" y="460084"/>
                </a:cubicBezTo>
                <a:cubicBezTo>
                  <a:pt x="5060479" y="439460"/>
                  <a:pt x="5053207" y="422041"/>
                  <a:pt x="5043594" y="407826"/>
                </a:cubicBezTo>
                <a:cubicBezTo>
                  <a:pt x="5033981" y="393612"/>
                  <a:pt x="5021985" y="382889"/>
                  <a:pt x="5007605" y="375659"/>
                </a:cubicBezTo>
                <a:cubicBezTo>
                  <a:pt x="4993227" y="368428"/>
                  <a:pt x="4976506" y="364813"/>
                  <a:pt x="4957443" y="364813"/>
                </a:cubicBezTo>
                <a:close/>
                <a:moveTo>
                  <a:pt x="4425030" y="364813"/>
                </a:moveTo>
                <a:cubicBezTo>
                  <a:pt x="4404324" y="364813"/>
                  <a:pt x="4385672" y="368346"/>
                  <a:pt x="4369075" y="375412"/>
                </a:cubicBezTo>
                <a:cubicBezTo>
                  <a:pt x="4352477" y="382478"/>
                  <a:pt x="4339290" y="393201"/>
                  <a:pt x="4329512" y="407580"/>
                </a:cubicBezTo>
                <a:cubicBezTo>
                  <a:pt x="4319735" y="421959"/>
                  <a:pt x="4314845" y="440323"/>
                  <a:pt x="4314845" y="462672"/>
                </a:cubicBezTo>
                <a:lnTo>
                  <a:pt x="4377456" y="462672"/>
                </a:lnTo>
                <a:cubicBezTo>
                  <a:pt x="4377456" y="448868"/>
                  <a:pt x="4381605" y="438063"/>
                  <a:pt x="4389904" y="430258"/>
                </a:cubicBezTo>
                <a:cubicBezTo>
                  <a:pt x="4398202" y="422452"/>
                  <a:pt x="4409993" y="418549"/>
                  <a:pt x="4425276" y="418549"/>
                </a:cubicBezTo>
                <a:cubicBezTo>
                  <a:pt x="4439408" y="418549"/>
                  <a:pt x="4450460" y="421589"/>
                  <a:pt x="4458430" y="427669"/>
                </a:cubicBezTo>
                <a:cubicBezTo>
                  <a:pt x="4466400" y="433750"/>
                  <a:pt x="4470385" y="443199"/>
                  <a:pt x="4470385" y="456017"/>
                </a:cubicBezTo>
                <a:cubicBezTo>
                  <a:pt x="4470385" y="468506"/>
                  <a:pt x="4465866" y="478571"/>
                  <a:pt x="4456827" y="486212"/>
                </a:cubicBezTo>
                <a:cubicBezTo>
                  <a:pt x="4447789" y="493854"/>
                  <a:pt x="4435875" y="497674"/>
                  <a:pt x="4421086" y="497674"/>
                </a:cubicBezTo>
                <a:lnTo>
                  <a:pt x="4399147" y="497674"/>
                </a:lnTo>
                <a:lnTo>
                  <a:pt x="4399147" y="548946"/>
                </a:lnTo>
                <a:lnTo>
                  <a:pt x="4419114" y="548946"/>
                </a:lnTo>
                <a:cubicBezTo>
                  <a:pt x="4435547" y="548946"/>
                  <a:pt x="4449022" y="552561"/>
                  <a:pt x="4459539" y="559792"/>
                </a:cubicBezTo>
                <a:cubicBezTo>
                  <a:pt x="4470056" y="567022"/>
                  <a:pt x="4475315" y="578690"/>
                  <a:pt x="4475315" y="594794"/>
                </a:cubicBezTo>
                <a:cubicBezTo>
                  <a:pt x="4475315" y="611392"/>
                  <a:pt x="4471083" y="623552"/>
                  <a:pt x="4462620" y="631276"/>
                </a:cubicBezTo>
                <a:cubicBezTo>
                  <a:pt x="4454157" y="638999"/>
                  <a:pt x="4441791" y="642861"/>
                  <a:pt x="4425522" y="642861"/>
                </a:cubicBezTo>
                <a:cubicBezTo>
                  <a:pt x="4407611" y="642861"/>
                  <a:pt x="4393683" y="638301"/>
                  <a:pt x="4383742" y="629180"/>
                </a:cubicBezTo>
                <a:cubicBezTo>
                  <a:pt x="4373799" y="620060"/>
                  <a:pt x="4368828" y="607365"/>
                  <a:pt x="4368828" y="591097"/>
                </a:cubicBezTo>
                <a:lnTo>
                  <a:pt x="4306219" y="591097"/>
                </a:lnTo>
                <a:cubicBezTo>
                  <a:pt x="4306219" y="626428"/>
                  <a:pt x="4316653" y="652803"/>
                  <a:pt x="4337523" y="670222"/>
                </a:cubicBezTo>
                <a:cubicBezTo>
                  <a:pt x="4358394" y="687641"/>
                  <a:pt x="4387808" y="696351"/>
                  <a:pt x="4425769" y="696351"/>
                </a:cubicBezTo>
                <a:cubicBezTo>
                  <a:pt x="4449761" y="696351"/>
                  <a:pt x="4470427" y="692653"/>
                  <a:pt x="4487763" y="685258"/>
                </a:cubicBezTo>
                <a:cubicBezTo>
                  <a:pt x="4505100" y="677863"/>
                  <a:pt x="4518493" y="666977"/>
                  <a:pt x="4527942" y="652598"/>
                </a:cubicBezTo>
                <a:cubicBezTo>
                  <a:pt x="4537391" y="638219"/>
                  <a:pt x="4542115" y="620594"/>
                  <a:pt x="4542115" y="599724"/>
                </a:cubicBezTo>
                <a:cubicBezTo>
                  <a:pt x="4542115" y="576718"/>
                  <a:pt x="4536036" y="558929"/>
                  <a:pt x="4523875" y="546357"/>
                </a:cubicBezTo>
                <a:cubicBezTo>
                  <a:pt x="4511715" y="533786"/>
                  <a:pt x="4496431" y="525611"/>
                  <a:pt x="4478027" y="521831"/>
                </a:cubicBezTo>
                <a:cubicBezTo>
                  <a:pt x="4494952" y="517066"/>
                  <a:pt x="4508387" y="508890"/>
                  <a:pt x="4518328" y="497305"/>
                </a:cubicBezTo>
                <a:cubicBezTo>
                  <a:pt x="4528270" y="485719"/>
                  <a:pt x="4533241" y="469985"/>
                  <a:pt x="4533241" y="450101"/>
                </a:cubicBezTo>
                <a:cubicBezTo>
                  <a:pt x="4533241" y="430381"/>
                  <a:pt x="4528270" y="414235"/>
                  <a:pt x="4518328" y="401664"/>
                </a:cubicBezTo>
                <a:cubicBezTo>
                  <a:pt x="4508387" y="389093"/>
                  <a:pt x="4495199" y="379808"/>
                  <a:pt x="4478766" y="373810"/>
                </a:cubicBezTo>
                <a:cubicBezTo>
                  <a:pt x="4462333" y="367812"/>
                  <a:pt x="4444421" y="364813"/>
                  <a:pt x="4425030" y="364813"/>
                </a:cubicBezTo>
                <a:close/>
                <a:moveTo>
                  <a:pt x="9672667" y="360376"/>
                </a:moveTo>
                <a:lnTo>
                  <a:pt x="9672667" y="692160"/>
                </a:lnTo>
                <a:lnTo>
                  <a:pt x="9713832" y="692160"/>
                </a:lnTo>
                <a:lnTo>
                  <a:pt x="9713832" y="522078"/>
                </a:lnTo>
                <a:cubicBezTo>
                  <a:pt x="9721227" y="512382"/>
                  <a:pt x="9731004" y="503467"/>
                  <a:pt x="9743165" y="495333"/>
                </a:cubicBezTo>
                <a:cubicBezTo>
                  <a:pt x="9755326" y="487198"/>
                  <a:pt x="9770362" y="483131"/>
                  <a:pt x="9788274" y="483131"/>
                </a:cubicBezTo>
                <a:cubicBezTo>
                  <a:pt x="9800270" y="483131"/>
                  <a:pt x="9809473" y="485719"/>
                  <a:pt x="9815881" y="490896"/>
                </a:cubicBezTo>
                <a:cubicBezTo>
                  <a:pt x="9822290" y="496072"/>
                  <a:pt x="9826686" y="503180"/>
                  <a:pt x="9829069" y="512218"/>
                </a:cubicBezTo>
                <a:cubicBezTo>
                  <a:pt x="9831452" y="521256"/>
                  <a:pt x="9832643" y="531527"/>
                  <a:pt x="9832643" y="543030"/>
                </a:cubicBezTo>
                <a:lnTo>
                  <a:pt x="9832643" y="692160"/>
                </a:lnTo>
                <a:lnTo>
                  <a:pt x="9873808" y="692160"/>
                </a:lnTo>
                <a:lnTo>
                  <a:pt x="9873808" y="537360"/>
                </a:lnTo>
                <a:cubicBezTo>
                  <a:pt x="9873808" y="509095"/>
                  <a:pt x="9867933" y="487239"/>
                  <a:pt x="9856184" y="471792"/>
                </a:cubicBezTo>
                <a:cubicBezTo>
                  <a:pt x="9844434" y="456345"/>
                  <a:pt x="9825084" y="448622"/>
                  <a:pt x="9798134" y="448622"/>
                </a:cubicBezTo>
                <a:cubicBezTo>
                  <a:pt x="9776771" y="448622"/>
                  <a:pt x="9759187" y="452935"/>
                  <a:pt x="9745383" y="461563"/>
                </a:cubicBezTo>
                <a:cubicBezTo>
                  <a:pt x="9731580" y="470190"/>
                  <a:pt x="9720980" y="479352"/>
                  <a:pt x="9713585" y="489047"/>
                </a:cubicBezTo>
                <a:lnTo>
                  <a:pt x="9713585" y="360376"/>
                </a:lnTo>
                <a:close/>
                <a:moveTo>
                  <a:pt x="6970190" y="360376"/>
                </a:moveTo>
                <a:lnTo>
                  <a:pt x="6970190" y="608351"/>
                </a:lnTo>
                <a:cubicBezTo>
                  <a:pt x="6970190" y="628071"/>
                  <a:pt x="6972820" y="644052"/>
                  <a:pt x="6978078" y="656295"/>
                </a:cubicBezTo>
                <a:cubicBezTo>
                  <a:pt x="6983337" y="668538"/>
                  <a:pt x="6992621" y="677576"/>
                  <a:pt x="7005932" y="683410"/>
                </a:cubicBezTo>
                <a:cubicBezTo>
                  <a:pt x="7019243" y="689243"/>
                  <a:pt x="7038141" y="692160"/>
                  <a:pt x="7062627" y="692160"/>
                </a:cubicBezTo>
                <a:lnTo>
                  <a:pt x="7079635" y="692160"/>
                </a:lnTo>
                <a:lnTo>
                  <a:pt x="7079635" y="641135"/>
                </a:lnTo>
                <a:lnTo>
                  <a:pt x="7064598" y="641135"/>
                </a:lnTo>
                <a:cubicBezTo>
                  <a:pt x="7051945" y="641135"/>
                  <a:pt x="7043893" y="638177"/>
                  <a:pt x="7040442" y="632262"/>
                </a:cubicBezTo>
                <a:cubicBezTo>
                  <a:pt x="7036991" y="626346"/>
                  <a:pt x="7035265" y="617061"/>
                  <a:pt x="7035265" y="604407"/>
                </a:cubicBezTo>
                <a:lnTo>
                  <a:pt x="7035265" y="360376"/>
                </a:lnTo>
                <a:close/>
                <a:moveTo>
                  <a:pt x="6817790" y="360376"/>
                </a:moveTo>
                <a:lnTo>
                  <a:pt x="6817790" y="608351"/>
                </a:lnTo>
                <a:cubicBezTo>
                  <a:pt x="6817790" y="628071"/>
                  <a:pt x="6820419" y="644052"/>
                  <a:pt x="6825678" y="656295"/>
                </a:cubicBezTo>
                <a:cubicBezTo>
                  <a:pt x="6830937" y="668538"/>
                  <a:pt x="6840221" y="677576"/>
                  <a:pt x="6853532" y="683410"/>
                </a:cubicBezTo>
                <a:cubicBezTo>
                  <a:pt x="6866843" y="689243"/>
                  <a:pt x="6885741" y="692160"/>
                  <a:pt x="6910227" y="692160"/>
                </a:cubicBezTo>
                <a:lnTo>
                  <a:pt x="6927235" y="692160"/>
                </a:lnTo>
                <a:lnTo>
                  <a:pt x="6927235" y="641135"/>
                </a:lnTo>
                <a:lnTo>
                  <a:pt x="6912198" y="641135"/>
                </a:lnTo>
                <a:cubicBezTo>
                  <a:pt x="6899545" y="641135"/>
                  <a:pt x="6891493" y="638177"/>
                  <a:pt x="6888042" y="632262"/>
                </a:cubicBezTo>
                <a:cubicBezTo>
                  <a:pt x="6884591" y="626346"/>
                  <a:pt x="6882865" y="617061"/>
                  <a:pt x="6882865" y="604407"/>
                </a:cubicBezTo>
                <a:lnTo>
                  <a:pt x="6882865" y="360376"/>
                </a:lnTo>
                <a:close/>
                <a:moveTo>
                  <a:pt x="5999650" y="360376"/>
                </a:moveTo>
                <a:lnTo>
                  <a:pt x="5999650" y="485103"/>
                </a:lnTo>
                <a:cubicBezTo>
                  <a:pt x="5992584" y="473929"/>
                  <a:pt x="5983052" y="464890"/>
                  <a:pt x="5971056" y="457988"/>
                </a:cubicBezTo>
                <a:cubicBezTo>
                  <a:pt x="5959060" y="451087"/>
                  <a:pt x="5944681" y="447636"/>
                  <a:pt x="5927919" y="447636"/>
                </a:cubicBezTo>
                <a:cubicBezTo>
                  <a:pt x="5908857" y="447636"/>
                  <a:pt x="5891685" y="452073"/>
                  <a:pt x="5876401" y="460946"/>
                </a:cubicBezTo>
                <a:cubicBezTo>
                  <a:pt x="5861119" y="469820"/>
                  <a:pt x="5848999" y="483295"/>
                  <a:pt x="5840043" y="501372"/>
                </a:cubicBezTo>
                <a:cubicBezTo>
                  <a:pt x="5831087" y="519448"/>
                  <a:pt x="5826609" y="542372"/>
                  <a:pt x="5826609" y="570144"/>
                </a:cubicBezTo>
                <a:cubicBezTo>
                  <a:pt x="5826609" y="598902"/>
                  <a:pt x="5830758" y="622607"/>
                  <a:pt x="5839057" y="641259"/>
                </a:cubicBezTo>
                <a:cubicBezTo>
                  <a:pt x="5847355" y="659910"/>
                  <a:pt x="5858695" y="673755"/>
                  <a:pt x="5873074" y="682793"/>
                </a:cubicBezTo>
                <a:cubicBezTo>
                  <a:pt x="5887452" y="691832"/>
                  <a:pt x="5903680" y="696351"/>
                  <a:pt x="5921757" y="696351"/>
                </a:cubicBezTo>
                <a:cubicBezTo>
                  <a:pt x="5939833" y="696351"/>
                  <a:pt x="5955198" y="692900"/>
                  <a:pt x="5967851" y="685998"/>
                </a:cubicBezTo>
                <a:cubicBezTo>
                  <a:pt x="5980505" y="679096"/>
                  <a:pt x="5991104" y="669729"/>
                  <a:pt x="5999650" y="657897"/>
                </a:cubicBezTo>
                <a:lnTo>
                  <a:pt x="6002361" y="692160"/>
                </a:lnTo>
                <a:lnTo>
                  <a:pt x="6064971" y="692160"/>
                </a:lnTo>
                <a:lnTo>
                  <a:pt x="6064971" y="360376"/>
                </a:lnTo>
                <a:close/>
                <a:moveTo>
                  <a:pt x="2196306" y="360376"/>
                </a:moveTo>
                <a:lnTo>
                  <a:pt x="2196306" y="489540"/>
                </a:lnTo>
                <a:cubicBezTo>
                  <a:pt x="2188582" y="476722"/>
                  <a:pt x="2178393" y="466575"/>
                  <a:pt x="2165740" y="459098"/>
                </a:cubicBezTo>
                <a:cubicBezTo>
                  <a:pt x="2153087" y="451621"/>
                  <a:pt x="2138215" y="447882"/>
                  <a:pt x="2121124" y="447882"/>
                </a:cubicBezTo>
                <a:cubicBezTo>
                  <a:pt x="2100583" y="447882"/>
                  <a:pt x="2082752" y="452524"/>
                  <a:pt x="2067634" y="461809"/>
                </a:cubicBezTo>
                <a:cubicBezTo>
                  <a:pt x="2052516" y="471094"/>
                  <a:pt x="2040807" y="484857"/>
                  <a:pt x="2032509" y="503097"/>
                </a:cubicBezTo>
                <a:cubicBezTo>
                  <a:pt x="2024210" y="521338"/>
                  <a:pt x="2020060" y="544098"/>
                  <a:pt x="2020060" y="571377"/>
                </a:cubicBezTo>
                <a:cubicBezTo>
                  <a:pt x="2020060" y="598820"/>
                  <a:pt x="2023963" y="621868"/>
                  <a:pt x="2031769" y="640519"/>
                </a:cubicBezTo>
                <a:cubicBezTo>
                  <a:pt x="2039575" y="659171"/>
                  <a:pt x="2050626" y="673180"/>
                  <a:pt x="2064923" y="682547"/>
                </a:cubicBezTo>
                <a:cubicBezTo>
                  <a:pt x="2079219" y="691914"/>
                  <a:pt x="2096146" y="696597"/>
                  <a:pt x="2115701" y="696597"/>
                </a:cubicBezTo>
                <a:cubicBezTo>
                  <a:pt x="2133942" y="696597"/>
                  <a:pt x="2149799" y="692941"/>
                  <a:pt x="2163275" y="685628"/>
                </a:cubicBezTo>
                <a:cubicBezTo>
                  <a:pt x="2176751" y="678315"/>
                  <a:pt x="2187761" y="668825"/>
                  <a:pt x="2196306" y="657158"/>
                </a:cubicBezTo>
                <a:lnTo>
                  <a:pt x="2198524" y="692160"/>
                </a:lnTo>
                <a:lnTo>
                  <a:pt x="2237470" y="692160"/>
                </a:lnTo>
                <a:lnTo>
                  <a:pt x="2237470" y="360376"/>
                </a:lnTo>
                <a:close/>
                <a:moveTo>
                  <a:pt x="1910555" y="360376"/>
                </a:moveTo>
                <a:lnTo>
                  <a:pt x="1910555" y="489540"/>
                </a:lnTo>
                <a:cubicBezTo>
                  <a:pt x="1902832" y="476722"/>
                  <a:pt x="1892643" y="466575"/>
                  <a:pt x="1879990" y="459098"/>
                </a:cubicBezTo>
                <a:cubicBezTo>
                  <a:pt x="1867336" y="451621"/>
                  <a:pt x="1852465" y="447882"/>
                  <a:pt x="1835374" y="447882"/>
                </a:cubicBezTo>
                <a:cubicBezTo>
                  <a:pt x="1814833" y="447882"/>
                  <a:pt x="1797002" y="452524"/>
                  <a:pt x="1781884" y="461809"/>
                </a:cubicBezTo>
                <a:cubicBezTo>
                  <a:pt x="1766766" y="471094"/>
                  <a:pt x="1755057" y="484857"/>
                  <a:pt x="1746759" y="503097"/>
                </a:cubicBezTo>
                <a:cubicBezTo>
                  <a:pt x="1738460" y="521338"/>
                  <a:pt x="1734310" y="544098"/>
                  <a:pt x="1734310" y="571377"/>
                </a:cubicBezTo>
                <a:cubicBezTo>
                  <a:pt x="1734310" y="598820"/>
                  <a:pt x="1738213" y="621868"/>
                  <a:pt x="1746019" y="640519"/>
                </a:cubicBezTo>
                <a:cubicBezTo>
                  <a:pt x="1753825" y="659171"/>
                  <a:pt x="1764876" y="673180"/>
                  <a:pt x="1779173" y="682547"/>
                </a:cubicBezTo>
                <a:cubicBezTo>
                  <a:pt x="1793470" y="691914"/>
                  <a:pt x="1810396" y="696597"/>
                  <a:pt x="1829951" y="696597"/>
                </a:cubicBezTo>
                <a:cubicBezTo>
                  <a:pt x="1848192" y="696597"/>
                  <a:pt x="1864050" y="692941"/>
                  <a:pt x="1877525" y="685628"/>
                </a:cubicBezTo>
                <a:cubicBezTo>
                  <a:pt x="1891000" y="678315"/>
                  <a:pt x="1902010" y="668825"/>
                  <a:pt x="1910555" y="657158"/>
                </a:cubicBezTo>
                <a:lnTo>
                  <a:pt x="1912774" y="692160"/>
                </a:lnTo>
                <a:lnTo>
                  <a:pt x="1951720" y="692160"/>
                </a:lnTo>
                <a:lnTo>
                  <a:pt x="1951720" y="360376"/>
                </a:lnTo>
                <a:close/>
                <a:moveTo>
                  <a:pt x="589515" y="360376"/>
                </a:moveTo>
                <a:lnTo>
                  <a:pt x="589515" y="692160"/>
                </a:lnTo>
                <a:lnTo>
                  <a:pt x="633885" y="692160"/>
                </a:lnTo>
                <a:lnTo>
                  <a:pt x="633885" y="561271"/>
                </a:lnTo>
                <a:lnTo>
                  <a:pt x="709312" y="561271"/>
                </a:lnTo>
                <a:cubicBezTo>
                  <a:pt x="729854" y="561271"/>
                  <a:pt x="748341" y="557491"/>
                  <a:pt x="764774" y="549932"/>
                </a:cubicBezTo>
                <a:cubicBezTo>
                  <a:pt x="781207" y="542372"/>
                  <a:pt x="794189" y="531280"/>
                  <a:pt x="803721" y="516655"/>
                </a:cubicBezTo>
                <a:cubicBezTo>
                  <a:pt x="813252" y="502029"/>
                  <a:pt x="818018" y="483953"/>
                  <a:pt x="818018" y="462425"/>
                </a:cubicBezTo>
                <a:cubicBezTo>
                  <a:pt x="818018" y="440405"/>
                  <a:pt x="813252" y="421795"/>
                  <a:pt x="803721" y="406594"/>
                </a:cubicBezTo>
                <a:cubicBezTo>
                  <a:pt x="794189" y="391393"/>
                  <a:pt x="781207" y="379890"/>
                  <a:pt x="764774" y="372084"/>
                </a:cubicBezTo>
                <a:cubicBezTo>
                  <a:pt x="748341" y="364279"/>
                  <a:pt x="729854" y="360376"/>
                  <a:pt x="709312" y="360376"/>
                </a:cubicBezTo>
                <a:close/>
                <a:moveTo>
                  <a:pt x="456165" y="360376"/>
                </a:moveTo>
                <a:lnTo>
                  <a:pt x="456165" y="692160"/>
                </a:lnTo>
                <a:lnTo>
                  <a:pt x="500534" y="692160"/>
                </a:lnTo>
                <a:lnTo>
                  <a:pt x="500534" y="360376"/>
                </a:lnTo>
                <a:close/>
                <a:moveTo>
                  <a:pt x="9407376" y="359143"/>
                </a:moveTo>
                <a:cubicBezTo>
                  <a:pt x="9399653" y="359143"/>
                  <a:pt x="9393449" y="361403"/>
                  <a:pt x="9388766" y="365922"/>
                </a:cubicBezTo>
                <a:cubicBezTo>
                  <a:pt x="9384082" y="370441"/>
                  <a:pt x="9381741" y="376152"/>
                  <a:pt x="9381741" y="383054"/>
                </a:cubicBezTo>
                <a:cubicBezTo>
                  <a:pt x="9381741" y="389955"/>
                  <a:pt x="9384082" y="395666"/>
                  <a:pt x="9388766" y="400185"/>
                </a:cubicBezTo>
                <a:cubicBezTo>
                  <a:pt x="9393449" y="404704"/>
                  <a:pt x="9399653" y="406964"/>
                  <a:pt x="9407376" y="406964"/>
                </a:cubicBezTo>
                <a:cubicBezTo>
                  <a:pt x="9415100" y="406964"/>
                  <a:pt x="9421345" y="404704"/>
                  <a:pt x="9426110" y="400185"/>
                </a:cubicBezTo>
                <a:cubicBezTo>
                  <a:pt x="9430875" y="395666"/>
                  <a:pt x="9433258" y="389955"/>
                  <a:pt x="9433258" y="383054"/>
                </a:cubicBezTo>
                <a:cubicBezTo>
                  <a:pt x="9433258" y="376152"/>
                  <a:pt x="9430875" y="370441"/>
                  <a:pt x="9426110" y="365922"/>
                </a:cubicBezTo>
                <a:cubicBezTo>
                  <a:pt x="9421345" y="361403"/>
                  <a:pt x="9415100" y="359143"/>
                  <a:pt x="9407376" y="359143"/>
                </a:cubicBezTo>
                <a:close/>
                <a:moveTo>
                  <a:pt x="3882877" y="359143"/>
                </a:moveTo>
                <a:cubicBezTo>
                  <a:pt x="3875154" y="359143"/>
                  <a:pt x="3868950" y="361403"/>
                  <a:pt x="3864267" y="365922"/>
                </a:cubicBezTo>
                <a:cubicBezTo>
                  <a:pt x="3859583" y="370441"/>
                  <a:pt x="3857241" y="376152"/>
                  <a:pt x="3857241" y="383054"/>
                </a:cubicBezTo>
                <a:cubicBezTo>
                  <a:pt x="3857241" y="389955"/>
                  <a:pt x="3859583" y="395666"/>
                  <a:pt x="3864267" y="400185"/>
                </a:cubicBezTo>
                <a:cubicBezTo>
                  <a:pt x="3868950" y="404704"/>
                  <a:pt x="3875154" y="406964"/>
                  <a:pt x="3882877" y="406964"/>
                </a:cubicBezTo>
                <a:cubicBezTo>
                  <a:pt x="3890600" y="406964"/>
                  <a:pt x="3896845" y="404704"/>
                  <a:pt x="3901611" y="400185"/>
                </a:cubicBezTo>
                <a:cubicBezTo>
                  <a:pt x="3906376" y="395666"/>
                  <a:pt x="3908759" y="389955"/>
                  <a:pt x="3908759" y="383054"/>
                </a:cubicBezTo>
                <a:cubicBezTo>
                  <a:pt x="3908759" y="376152"/>
                  <a:pt x="3906376" y="370441"/>
                  <a:pt x="3901611" y="365922"/>
                </a:cubicBezTo>
                <a:cubicBezTo>
                  <a:pt x="3896845" y="361403"/>
                  <a:pt x="3890600" y="359143"/>
                  <a:pt x="3882877" y="359143"/>
                </a:cubicBezTo>
                <a:close/>
                <a:moveTo>
                  <a:pt x="11851497" y="358404"/>
                </a:moveTo>
                <a:cubicBezTo>
                  <a:pt x="11868422" y="387655"/>
                  <a:pt x="11882226" y="419617"/>
                  <a:pt x="11892908" y="454291"/>
                </a:cubicBezTo>
                <a:cubicBezTo>
                  <a:pt x="11903590" y="488965"/>
                  <a:pt x="11908930" y="523721"/>
                  <a:pt x="11908930" y="558559"/>
                </a:cubicBezTo>
                <a:cubicBezTo>
                  <a:pt x="11908930" y="597834"/>
                  <a:pt x="11904247" y="636247"/>
                  <a:pt x="11894880" y="673796"/>
                </a:cubicBezTo>
                <a:cubicBezTo>
                  <a:pt x="11885513" y="711346"/>
                  <a:pt x="11871051" y="746800"/>
                  <a:pt x="11851497" y="780159"/>
                </a:cubicBezTo>
                <a:lnTo>
                  <a:pt x="11885020" y="780159"/>
                </a:lnTo>
                <a:cubicBezTo>
                  <a:pt x="11898660" y="757975"/>
                  <a:pt x="11910204" y="735461"/>
                  <a:pt x="11919653" y="712619"/>
                </a:cubicBezTo>
                <a:cubicBezTo>
                  <a:pt x="11929102" y="689777"/>
                  <a:pt x="11936332" y="666278"/>
                  <a:pt x="11941345" y="642121"/>
                </a:cubicBezTo>
                <a:cubicBezTo>
                  <a:pt x="11946357" y="617965"/>
                  <a:pt x="11948863" y="592740"/>
                  <a:pt x="11948863" y="566447"/>
                </a:cubicBezTo>
                <a:cubicBezTo>
                  <a:pt x="11948863" y="539661"/>
                  <a:pt x="11946356" y="514765"/>
                  <a:pt x="11941345" y="491759"/>
                </a:cubicBezTo>
                <a:cubicBezTo>
                  <a:pt x="11936332" y="468752"/>
                  <a:pt x="11929061" y="446444"/>
                  <a:pt x="11919530" y="424835"/>
                </a:cubicBezTo>
                <a:cubicBezTo>
                  <a:pt x="11909999" y="403225"/>
                  <a:pt x="11898495" y="381082"/>
                  <a:pt x="11885020" y="358404"/>
                </a:cubicBezTo>
                <a:close/>
                <a:moveTo>
                  <a:pt x="8014368" y="358404"/>
                </a:moveTo>
                <a:cubicBezTo>
                  <a:pt x="8000893" y="380424"/>
                  <a:pt x="7989431" y="402855"/>
                  <a:pt x="7979982" y="425697"/>
                </a:cubicBezTo>
                <a:cubicBezTo>
                  <a:pt x="7970533" y="448539"/>
                  <a:pt x="7963344" y="471998"/>
                  <a:pt x="7958414" y="496072"/>
                </a:cubicBezTo>
                <a:cubicBezTo>
                  <a:pt x="7953484" y="520147"/>
                  <a:pt x="7951019" y="545330"/>
                  <a:pt x="7951019" y="571623"/>
                </a:cubicBezTo>
                <a:cubicBezTo>
                  <a:pt x="7951019" y="598409"/>
                  <a:pt x="7953525" y="623306"/>
                  <a:pt x="7958537" y="646312"/>
                </a:cubicBezTo>
                <a:cubicBezTo>
                  <a:pt x="7963549" y="669318"/>
                  <a:pt x="7970780" y="691626"/>
                  <a:pt x="7980229" y="713236"/>
                </a:cubicBezTo>
                <a:cubicBezTo>
                  <a:pt x="7989677" y="734845"/>
                  <a:pt x="8001058" y="757153"/>
                  <a:pt x="8014368" y="780159"/>
                </a:cubicBezTo>
                <a:lnTo>
                  <a:pt x="8048138" y="780159"/>
                </a:lnTo>
                <a:cubicBezTo>
                  <a:pt x="8031212" y="750909"/>
                  <a:pt x="8017450" y="718864"/>
                  <a:pt x="8006850" y="684026"/>
                </a:cubicBezTo>
                <a:cubicBezTo>
                  <a:pt x="7996251" y="649188"/>
                  <a:pt x="7990951" y="614349"/>
                  <a:pt x="7990951" y="579511"/>
                </a:cubicBezTo>
                <a:cubicBezTo>
                  <a:pt x="7990951" y="540401"/>
                  <a:pt x="7995635" y="502070"/>
                  <a:pt x="8005002" y="464521"/>
                </a:cubicBezTo>
                <a:cubicBezTo>
                  <a:pt x="8014368" y="426971"/>
                  <a:pt x="8028747" y="391599"/>
                  <a:pt x="8048138" y="358404"/>
                </a:cubicBezTo>
                <a:close/>
                <a:moveTo>
                  <a:pt x="7157593" y="356432"/>
                </a:moveTo>
                <a:cubicBezTo>
                  <a:pt x="7145596" y="356432"/>
                  <a:pt x="7136435" y="359431"/>
                  <a:pt x="7130108" y="365429"/>
                </a:cubicBezTo>
                <a:cubicBezTo>
                  <a:pt x="7123782" y="371427"/>
                  <a:pt x="7120618" y="379027"/>
                  <a:pt x="7120618" y="388230"/>
                </a:cubicBezTo>
                <a:cubicBezTo>
                  <a:pt x="7120618" y="397268"/>
                  <a:pt x="7123782" y="404827"/>
                  <a:pt x="7130108" y="410908"/>
                </a:cubicBezTo>
                <a:cubicBezTo>
                  <a:pt x="7136435" y="416988"/>
                  <a:pt x="7145596" y="420028"/>
                  <a:pt x="7157593" y="420028"/>
                </a:cubicBezTo>
                <a:cubicBezTo>
                  <a:pt x="7169589" y="420028"/>
                  <a:pt x="7178750" y="416988"/>
                  <a:pt x="7185077" y="410908"/>
                </a:cubicBezTo>
                <a:cubicBezTo>
                  <a:pt x="7191404" y="404827"/>
                  <a:pt x="7194567" y="397268"/>
                  <a:pt x="7194567" y="388230"/>
                </a:cubicBezTo>
                <a:cubicBezTo>
                  <a:pt x="7194567" y="379027"/>
                  <a:pt x="7191404" y="371427"/>
                  <a:pt x="7185077" y="365429"/>
                </a:cubicBezTo>
                <a:cubicBezTo>
                  <a:pt x="7178750" y="359431"/>
                  <a:pt x="7169589" y="356432"/>
                  <a:pt x="7157593" y="356432"/>
                </a:cubicBezTo>
                <a:close/>
                <a:moveTo>
                  <a:pt x="6719443" y="356432"/>
                </a:moveTo>
                <a:cubicBezTo>
                  <a:pt x="6707446" y="356432"/>
                  <a:pt x="6698285" y="359431"/>
                  <a:pt x="6691958" y="365429"/>
                </a:cubicBezTo>
                <a:cubicBezTo>
                  <a:pt x="6685632" y="371427"/>
                  <a:pt x="6682468" y="379027"/>
                  <a:pt x="6682468" y="388230"/>
                </a:cubicBezTo>
                <a:cubicBezTo>
                  <a:pt x="6682468" y="397268"/>
                  <a:pt x="6685632" y="404827"/>
                  <a:pt x="6691958" y="410908"/>
                </a:cubicBezTo>
                <a:cubicBezTo>
                  <a:pt x="6698285" y="416988"/>
                  <a:pt x="6707446" y="420028"/>
                  <a:pt x="6719443" y="420028"/>
                </a:cubicBezTo>
                <a:cubicBezTo>
                  <a:pt x="6731439" y="420028"/>
                  <a:pt x="6740600" y="416988"/>
                  <a:pt x="6746927" y="410908"/>
                </a:cubicBezTo>
                <a:cubicBezTo>
                  <a:pt x="6753254" y="404827"/>
                  <a:pt x="6756417" y="397268"/>
                  <a:pt x="6756417" y="388230"/>
                </a:cubicBezTo>
                <a:cubicBezTo>
                  <a:pt x="6756417" y="379027"/>
                  <a:pt x="6753254" y="371427"/>
                  <a:pt x="6746927" y="365429"/>
                </a:cubicBezTo>
                <a:cubicBezTo>
                  <a:pt x="6740600" y="359431"/>
                  <a:pt x="6731439" y="356432"/>
                  <a:pt x="6719443" y="356432"/>
                </a:cubicBezTo>
                <a:close/>
                <a:moveTo>
                  <a:pt x="0" y="0"/>
                </a:moveTo>
                <a:lnTo>
                  <a:pt x="12192000" y="0"/>
                </a:lnTo>
                <a:lnTo>
                  <a:pt x="12192000" y="2387599"/>
                </a:lnTo>
                <a:lnTo>
                  <a:pt x="0" y="2387599"/>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24492669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0 -1.11111E-6 L 0 -0.34815 " pathEditMode="relative" rAng="0" ptsTypes="AA">
                                      <p:cBhvr>
                                        <p:cTn id="6" dur="2000" fill="hold"/>
                                        <p:tgtEl>
                                          <p:spTgt spid="4"/>
                                        </p:tgtEl>
                                        <p:attrNameLst>
                                          <p:attrName>ppt_x</p:attrName>
                                          <p:attrName>ppt_y</p:attrName>
                                        </p:attrNameLst>
                                      </p:cBhvr>
                                      <p:rCtr x="0" y="-1740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FD26EB-92B2-97F2-0F7C-2C7C69F92C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978248-A3B0-9E6A-41FE-339E863622CE}"/>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FEA8F6EC-5256-FFF4-E287-BDF4C2D827B9}"/>
              </a:ext>
            </a:extLst>
          </p:cNvPr>
          <p:cNvSpPr>
            <a:spLocks noGrp="1"/>
          </p:cNvSpPr>
          <p:nvPr>
            <p:ph type="subTitle" idx="1"/>
          </p:nvPr>
        </p:nvSpPr>
        <p:spPr/>
        <p:txBody>
          <a:bodyPr/>
          <a:lstStyle/>
          <a:p>
            <a:endParaRPr lang="en-US" dirty="0"/>
          </a:p>
        </p:txBody>
      </p:sp>
      <p:pic>
        <p:nvPicPr>
          <p:cNvPr id="16" name="Picture 15" descr="A sand dunes in the desert&#10;&#10;AI-generated content may be incorrect.">
            <a:extLst>
              <a:ext uri="{FF2B5EF4-FFF2-40B4-BE49-F238E27FC236}">
                <a16:creationId xmlns:a16="http://schemas.microsoft.com/office/drawing/2014/main" id="{05CBCC64-4937-32C0-3D61-5FE456C290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Freeform: Shape 3">
            <a:extLst>
              <a:ext uri="{FF2B5EF4-FFF2-40B4-BE49-F238E27FC236}">
                <a16:creationId xmlns:a16="http://schemas.microsoft.com/office/drawing/2014/main" id="{4283941B-F4A3-3502-0783-38580913EB97}"/>
              </a:ext>
            </a:extLst>
          </p:cNvPr>
          <p:cNvSpPr/>
          <p:nvPr/>
        </p:nvSpPr>
        <p:spPr>
          <a:xfrm>
            <a:off x="-2" y="6884283"/>
            <a:ext cx="12192000" cy="2387599"/>
          </a:xfrm>
          <a:custGeom>
            <a:avLst/>
            <a:gdLst/>
            <a:ahLst/>
            <a:cxnLst/>
            <a:rect l="l" t="t" r="r" b="b"/>
            <a:pathLst>
              <a:path w="12192000" h="2387599">
                <a:moveTo>
                  <a:pt x="7525216" y="2002860"/>
                </a:moveTo>
                <a:cubicBezTo>
                  <a:pt x="7516014" y="2002860"/>
                  <a:pt x="7508372" y="2005777"/>
                  <a:pt x="7502292" y="2011611"/>
                </a:cubicBezTo>
                <a:cubicBezTo>
                  <a:pt x="7496212" y="2017444"/>
                  <a:pt x="7493172" y="2024880"/>
                  <a:pt x="7493172" y="2033918"/>
                </a:cubicBezTo>
                <a:cubicBezTo>
                  <a:pt x="7493172" y="2042628"/>
                  <a:pt x="7496212" y="2049982"/>
                  <a:pt x="7502292" y="2055980"/>
                </a:cubicBezTo>
                <a:cubicBezTo>
                  <a:pt x="7508372" y="2061978"/>
                  <a:pt x="7516014" y="2064977"/>
                  <a:pt x="7525216" y="2064977"/>
                </a:cubicBezTo>
                <a:cubicBezTo>
                  <a:pt x="7534255" y="2064977"/>
                  <a:pt x="7541731" y="2061978"/>
                  <a:pt x="7547647" y="2055980"/>
                </a:cubicBezTo>
                <a:cubicBezTo>
                  <a:pt x="7553563" y="2049982"/>
                  <a:pt x="7556521" y="2042628"/>
                  <a:pt x="7556521" y="2033918"/>
                </a:cubicBezTo>
                <a:cubicBezTo>
                  <a:pt x="7556521" y="2024880"/>
                  <a:pt x="7553563" y="2017444"/>
                  <a:pt x="7547647" y="2011611"/>
                </a:cubicBezTo>
                <a:cubicBezTo>
                  <a:pt x="7541731" y="2005777"/>
                  <a:pt x="7534255" y="2002860"/>
                  <a:pt x="7525216" y="2002860"/>
                </a:cubicBezTo>
                <a:close/>
                <a:moveTo>
                  <a:pt x="6766249" y="1945673"/>
                </a:moveTo>
                <a:lnTo>
                  <a:pt x="6766249" y="1994479"/>
                </a:lnTo>
                <a:cubicBezTo>
                  <a:pt x="6757375" y="2006311"/>
                  <a:pt x="6746364" y="2016089"/>
                  <a:pt x="6733218" y="2023812"/>
                </a:cubicBezTo>
                <a:cubicBezTo>
                  <a:pt x="6720072" y="2031536"/>
                  <a:pt x="6705282" y="2035397"/>
                  <a:pt x="6688849" y="2035397"/>
                </a:cubicBezTo>
                <a:cubicBezTo>
                  <a:pt x="6674059" y="2035397"/>
                  <a:pt x="6662843" y="2031823"/>
                  <a:pt x="6655202" y="2024675"/>
                </a:cubicBezTo>
                <a:cubicBezTo>
                  <a:pt x="6647560" y="2017526"/>
                  <a:pt x="6643740" y="2007954"/>
                  <a:pt x="6643740" y="1995958"/>
                </a:cubicBezTo>
                <a:cubicBezTo>
                  <a:pt x="6643740" y="1978375"/>
                  <a:pt x="6653230" y="1965721"/>
                  <a:pt x="6672210" y="1957997"/>
                </a:cubicBezTo>
                <a:cubicBezTo>
                  <a:pt x="6691190" y="1950274"/>
                  <a:pt x="6722537" y="1946166"/>
                  <a:pt x="6766249" y="1945673"/>
                </a:cubicBezTo>
                <a:close/>
                <a:moveTo>
                  <a:pt x="4889824" y="1945673"/>
                </a:moveTo>
                <a:lnTo>
                  <a:pt x="4889824" y="1994479"/>
                </a:lnTo>
                <a:cubicBezTo>
                  <a:pt x="4880950" y="2006311"/>
                  <a:pt x="4869939" y="2016089"/>
                  <a:pt x="4856793" y="2023812"/>
                </a:cubicBezTo>
                <a:cubicBezTo>
                  <a:pt x="4843647" y="2031536"/>
                  <a:pt x="4828857" y="2035397"/>
                  <a:pt x="4812424" y="2035397"/>
                </a:cubicBezTo>
                <a:cubicBezTo>
                  <a:pt x="4797634" y="2035397"/>
                  <a:pt x="4786418" y="2031823"/>
                  <a:pt x="4778777" y="2024675"/>
                </a:cubicBezTo>
                <a:cubicBezTo>
                  <a:pt x="4771135" y="2017526"/>
                  <a:pt x="4767315" y="2007954"/>
                  <a:pt x="4767315" y="1995958"/>
                </a:cubicBezTo>
                <a:cubicBezTo>
                  <a:pt x="4767315" y="1978375"/>
                  <a:pt x="4776805" y="1965721"/>
                  <a:pt x="4795785" y="1957997"/>
                </a:cubicBezTo>
                <a:cubicBezTo>
                  <a:pt x="4814766" y="1950274"/>
                  <a:pt x="4846112" y="1946166"/>
                  <a:pt x="4889824" y="1945673"/>
                </a:cubicBezTo>
                <a:close/>
                <a:moveTo>
                  <a:pt x="5377533" y="1851757"/>
                </a:moveTo>
                <a:cubicBezTo>
                  <a:pt x="5394131" y="1851757"/>
                  <a:pt x="5407894" y="1856153"/>
                  <a:pt x="5418822" y="1864945"/>
                </a:cubicBezTo>
                <a:cubicBezTo>
                  <a:pt x="5429749" y="1873737"/>
                  <a:pt x="5438583" y="1884870"/>
                  <a:pt x="5445320" y="1898345"/>
                </a:cubicBezTo>
                <a:lnTo>
                  <a:pt x="5445320" y="1990781"/>
                </a:lnTo>
                <a:cubicBezTo>
                  <a:pt x="5438090" y="2002449"/>
                  <a:pt x="5428641" y="2012432"/>
                  <a:pt x="5416973" y="2020731"/>
                </a:cubicBezTo>
                <a:cubicBezTo>
                  <a:pt x="5405306" y="2029029"/>
                  <a:pt x="5390680" y="2033179"/>
                  <a:pt x="5373096" y="2033179"/>
                </a:cubicBezTo>
                <a:cubicBezTo>
                  <a:pt x="5352884" y="2033179"/>
                  <a:pt x="5337560" y="2025373"/>
                  <a:pt x="5327125" y="2009762"/>
                </a:cubicBezTo>
                <a:cubicBezTo>
                  <a:pt x="5316690" y="1994150"/>
                  <a:pt x="5311472" y="1971473"/>
                  <a:pt x="5311472" y="1941729"/>
                </a:cubicBezTo>
                <a:cubicBezTo>
                  <a:pt x="5311472" y="1912971"/>
                  <a:pt x="5317018" y="1890786"/>
                  <a:pt x="5328111" y="1875175"/>
                </a:cubicBezTo>
                <a:cubicBezTo>
                  <a:pt x="5339203" y="1859563"/>
                  <a:pt x="5355678" y="1851757"/>
                  <a:pt x="5377533" y="1851757"/>
                </a:cubicBezTo>
                <a:close/>
                <a:moveTo>
                  <a:pt x="5771509" y="1850525"/>
                </a:moveTo>
                <a:cubicBezTo>
                  <a:pt x="5789257" y="1850525"/>
                  <a:pt x="5803389" y="1854510"/>
                  <a:pt x="5813907" y="1862480"/>
                </a:cubicBezTo>
                <a:cubicBezTo>
                  <a:pt x="5824424" y="1870450"/>
                  <a:pt x="5831983" y="1881419"/>
                  <a:pt x="5836584" y="1895387"/>
                </a:cubicBezTo>
                <a:cubicBezTo>
                  <a:pt x="5841186" y="1909355"/>
                  <a:pt x="5843487" y="1925213"/>
                  <a:pt x="5843487" y="1942961"/>
                </a:cubicBezTo>
                <a:cubicBezTo>
                  <a:pt x="5843487" y="1960380"/>
                  <a:pt x="5841186" y="1975951"/>
                  <a:pt x="5836584" y="1989672"/>
                </a:cubicBezTo>
                <a:cubicBezTo>
                  <a:pt x="5831983" y="2003394"/>
                  <a:pt x="5824424" y="2014158"/>
                  <a:pt x="5813907" y="2021963"/>
                </a:cubicBezTo>
                <a:cubicBezTo>
                  <a:pt x="5803389" y="2029769"/>
                  <a:pt x="5789257" y="2033672"/>
                  <a:pt x="5771509" y="2033672"/>
                </a:cubicBezTo>
                <a:cubicBezTo>
                  <a:pt x="5754255" y="2033672"/>
                  <a:pt x="5740574" y="2029769"/>
                  <a:pt x="5730468" y="2021963"/>
                </a:cubicBezTo>
                <a:cubicBezTo>
                  <a:pt x="5720361" y="2014158"/>
                  <a:pt x="5713090" y="2003394"/>
                  <a:pt x="5708653" y="1989672"/>
                </a:cubicBezTo>
                <a:cubicBezTo>
                  <a:pt x="5704216" y="1975951"/>
                  <a:pt x="5701998" y="1960380"/>
                  <a:pt x="5701998" y="1942961"/>
                </a:cubicBezTo>
                <a:cubicBezTo>
                  <a:pt x="5701998" y="1925213"/>
                  <a:pt x="5704216" y="1909355"/>
                  <a:pt x="5708653" y="1895387"/>
                </a:cubicBezTo>
                <a:cubicBezTo>
                  <a:pt x="5713090" y="1881419"/>
                  <a:pt x="5720361" y="1870450"/>
                  <a:pt x="5730468" y="1862480"/>
                </a:cubicBezTo>
                <a:cubicBezTo>
                  <a:pt x="5740574" y="1854510"/>
                  <a:pt x="5754255" y="1850525"/>
                  <a:pt x="5771509" y="1850525"/>
                </a:cubicBezTo>
                <a:close/>
                <a:moveTo>
                  <a:pt x="6997946" y="1819466"/>
                </a:moveTo>
                <a:cubicBezTo>
                  <a:pt x="6978719" y="1819466"/>
                  <a:pt x="6963108" y="1823657"/>
                  <a:pt x="6951112" y="1832038"/>
                </a:cubicBezTo>
                <a:cubicBezTo>
                  <a:pt x="6939116" y="1840419"/>
                  <a:pt x="6929749" y="1850854"/>
                  <a:pt x="6923011" y="1863343"/>
                </a:cubicBezTo>
                <a:lnTo>
                  <a:pt x="6921532" y="1822424"/>
                </a:lnTo>
                <a:lnTo>
                  <a:pt x="6882832" y="1822424"/>
                </a:lnTo>
                <a:lnTo>
                  <a:pt x="6882832" y="2062512"/>
                </a:lnTo>
                <a:lnTo>
                  <a:pt x="6923997" y="2062512"/>
                </a:lnTo>
                <a:lnTo>
                  <a:pt x="6923997" y="1893908"/>
                </a:lnTo>
                <a:cubicBezTo>
                  <a:pt x="6929256" y="1886678"/>
                  <a:pt x="6935254" y="1880310"/>
                  <a:pt x="6941991" y="1874805"/>
                </a:cubicBezTo>
                <a:cubicBezTo>
                  <a:pt x="6948729" y="1869300"/>
                  <a:pt x="6956617" y="1864986"/>
                  <a:pt x="6965655" y="1861864"/>
                </a:cubicBezTo>
                <a:cubicBezTo>
                  <a:pt x="6974693" y="1858741"/>
                  <a:pt x="6985211" y="1857180"/>
                  <a:pt x="6997207" y="1857180"/>
                </a:cubicBezTo>
                <a:lnTo>
                  <a:pt x="7002876" y="1857180"/>
                </a:lnTo>
                <a:lnTo>
                  <a:pt x="7002876" y="1819466"/>
                </a:lnTo>
                <a:close/>
                <a:moveTo>
                  <a:pt x="6075095" y="1818973"/>
                </a:moveTo>
                <a:cubicBezTo>
                  <a:pt x="6053569" y="1818973"/>
                  <a:pt x="6035902" y="1823287"/>
                  <a:pt x="6022099" y="1831915"/>
                </a:cubicBezTo>
                <a:cubicBezTo>
                  <a:pt x="6008295" y="1840542"/>
                  <a:pt x="5997696" y="1849703"/>
                  <a:pt x="5990301" y="1859399"/>
                </a:cubicBezTo>
                <a:lnTo>
                  <a:pt x="5988822" y="1822424"/>
                </a:lnTo>
                <a:lnTo>
                  <a:pt x="5949382" y="1822424"/>
                </a:lnTo>
                <a:lnTo>
                  <a:pt x="5949382" y="2062512"/>
                </a:lnTo>
                <a:lnTo>
                  <a:pt x="5990547" y="2062512"/>
                </a:lnTo>
                <a:lnTo>
                  <a:pt x="5990547" y="1892429"/>
                </a:lnTo>
                <a:cubicBezTo>
                  <a:pt x="5997942" y="1882734"/>
                  <a:pt x="6007720" y="1873819"/>
                  <a:pt x="6019880" y="1865685"/>
                </a:cubicBezTo>
                <a:cubicBezTo>
                  <a:pt x="6032041" y="1857550"/>
                  <a:pt x="6047077" y="1853483"/>
                  <a:pt x="6064990" y="1853483"/>
                </a:cubicBezTo>
                <a:cubicBezTo>
                  <a:pt x="6076986" y="1853483"/>
                  <a:pt x="6086147" y="1856071"/>
                  <a:pt x="6092473" y="1861248"/>
                </a:cubicBezTo>
                <a:cubicBezTo>
                  <a:pt x="6098800" y="1866424"/>
                  <a:pt x="6103196" y="1873531"/>
                  <a:pt x="6105661" y="1882569"/>
                </a:cubicBezTo>
                <a:cubicBezTo>
                  <a:pt x="6108126" y="1891608"/>
                  <a:pt x="6109358" y="1901961"/>
                  <a:pt x="6109358" y="1913628"/>
                </a:cubicBezTo>
                <a:lnTo>
                  <a:pt x="6109358" y="2062512"/>
                </a:lnTo>
                <a:lnTo>
                  <a:pt x="6150523" y="2062512"/>
                </a:lnTo>
                <a:lnTo>
                  <a:pt x="6150523" y="1907712"/>
                </a:lnTo>
                <a:cubicBezTo>
                  <a:pt x="6150523" y="1879612"/>
                  <a:pt x="6144525" y="1857797"/>
                  <a:pt x="6132529" y="1842267"/>
                </a:cubicBezTo>
                <a:cubicBezTo>
                  <a:pt x="6120533" y="1826738"/>
                  <a:pt x="6101389" y="1818973"/>
                  <a:pt x="6075095" y="1818973"/>
                </a:cubicBezTo>
                <a:close/>
                <a:moveTo>
                  <a:pt x="5132120" y="1818973"/>
                </a:moveTo>
                <a:cubicBezTo>
                  <a:pt x="5110593" y="1818973"/>
                  <a:pt x="5092927" y="1823287"/>
                  <a:pt x="5079124" y="1831915"/>
                </a:cubicBezTo>
                <a:cubicBezTo>
                  <a:pt x="5065320" y="1840542"/>
                  <a:pt x="5054721" y="1849703"/>
                  <a:pt x="5047326" y="1859399"/>
                </a:cubicBezTo>
                <a:lnTo>
                  <a:pt x="5045847" y="1822424"/>
                </a:lnTo>
                <a:lnTo>
                  <a:pt x="5006407" y="1822424"/>
                </a:lnTo>
                <a:lnTo>
                  <a:pt x="5006407" y="2062512"/>
                </a:lnTo>
                <a:lnTo>
                  <a:pt x="5047572" y="2062512"/>
                </a:lnTo>
                <a:lnTo>
                  <a:pt x="5047572" y="1892429"/>
                </a:lnTo>
                <a:cubicBezTo>
                  <a:pt x="5054967" y="1882734"/>
                  <a:pt x="5064745" y="1873819"/>
                  <a:pt x="5076905" y="1865685"/>
                </a:cubicBezTo>
                <a:cubicBezTo>
                  <a:pt x="5089066" y="1857550"/>
                  <a:pt x="5104103" y="1853483"/>
                  <a:pt x="5122014" y="1853483"/>
                </a:cubicBezTo>
                <a:cubicBezTo>
                  <a:pt x="5134010" y="1853483"/>
                  <a:pt x="5143172" y="1856071"/>
                  <a:pt x="5149498" y="1861248"/>
                </a:cubicBezTo>
                <a:cubicBezTo>
                  <a:pt x="5155825" y="1866424"/>
                  <a:pt x="5160221" y="1873531"/>
                  <a:pt x="5162687" y="1882569"/>
                </a:cubicBezTo>
                <a:cubicBezTo>
                  <a:pt x="5165151" y="1891608"/>
                  <a:pt x="5166383" y="1901961"/>
                  <a:pt x="5166383" y="1913628"/>
                </a:cubicBezTo>
                <a:lnTo>
                  <a:pt x="5166383" y="2062512"/>
                </a:lnTo>
                <a:lnTo>
                  <a:pt x="5207548" y="2062512"/>
                </a:lnTo>
                <a:lnTo>
                  <a:pt x="5207548" y="1907712"/>
                </a:lnTo>
                <a:cubicBezTo>
                  <a:pt x="5207548" y="1879612"/>
                  <a:pt x="5201550" y="1857797"/>
                  <a:pt x="5189554" y="1842267"/>
                </a:cubicBezTo>
                <a:cubicBezTo>
                  <a:pt x="5177558" y="1826738"/>
                  <a:pt x="5158414" y="1818973"/>
                  <a:pt x="5132120" y="1818973"/>
                </a:cubicBezTo>
                <a:close/>
                <a:moveTo>
                  <a:pt x="6712512" y="1818234"/>
                </a:moveTo>
                <a:cubicBezTo>
                  <a:pt x="6693286" y="1818234"/>
                  <a:pt x="6676236" y="1821027"/>
                  <a:pt x="6661364" y="1826615"/>
                </a:cubicBezTo>
                <a:cubicBezTo>
                  <a:pt x="6646493" y="1832202"/>
                  <a:pt x="6634825" y="1841076"/>
                  <a:pt x="6626362" y="1853236"/>
                </a:cubicBezTo>
                <a:cubicBezTo>
                  <a:pt x="6617899" y="1865397"/>
                  <a:pt x="6613667" y="1881337"/>
                  <a:pt x="6613667" y="1901057"/>
                </a:cubicBezTo>
                <a:lnTo>
                  <a:pt x="6653600" y="1901057"/>
                </a:lnTo>
                <a:cubicBezTo>
                  <a:pt x="6653600" y="1882980"/>
                  <a:pt x="6659269" y="1869752"/>
                  <a:pt x="6670608" y="1861371"/>
                </a:cubicBezTo>
                <a:cubicBezTo>
                  <a:pt x="6681947" y="1852990"/>
                  <a:pt x="6695915" y="1848799"/>
                  <a:pt x="6712512" y="1848799"/>
                </a:cubicBezTo>
                <a:cubicBezTo>
                  <a:pt x="6728124" y="1848799"/>
                  <a:pt x="6741024" y="1852620"/>
                  <a:pt x="6751212" y="1860262"/>
                </a:cubicBezTo>
                <a:cubicBezTo>
                  <a:pt x="6761401" y="1867903"/>
                  <a:pt x="6766495" y="1881994"/>
                  <a:pt x="6766495" y="1902536"/>
                </a:cubicBezTo>
                <a:lnTo>
                  <a:pt x="6766495" y="1919297"/>
                </a:lnTo>
                <a:cubicBezTo>
                  <a:pt x="6733465" y="1919626"/>
                  <a:pt x="6704624" y="1921804"/>
                  <a:pt x="6679975" y="1925830"/>
                </a:cubicBezTo>
                <a:cubicBezTo>
                  <a:pt x="6655325" y="1929856"/>
                  <a:pt x="6636263" y="1937456"/>
                  <a:pt x="6622788" y="1948631"/>
                </a:cubicBezTo>
                <a:cubicBezTo>
                  <a:pt x="6609312" y="1959805"/>
                  <a:pt x="6602575" y="1976156"/>
                  <a:pt x="6602575" y="1997683"/>
                </a:cubicBezTo>
                <a:cubicBezTo>
                  <a:pt x="6602575" y="2012802"/>
                  <a:pt x="6605985" y="2025496"/>
                  <a:pt x="6612804" y="2035767"/>
                </a:cubicBezTo>
                <a:cubicBezTo>
                  <a:pt x="6619624" y="2046038"/>
                  <a:pt x="6628745" y="2053803"/>
                  <a:pt x="6640166" y="2059061"/>
                </a:cubicBezTo>
                <a:cubicBezTo>
                  <a:pt x="6651586" y="2064320"/>
                  <a:pt x="6664199" y="2066949"/>
                  <a:pt x="6678003" y="2066949"/>
                </a:cubicBezTo>
                <a:cubicBezTo>
                  <a:pt x="6697394" y="2066949"/>
                  <a:pt x="6714361" y="2063210"/>
                  <a:pt x="6728904" y="2055733"/>
                </a:cubicBezTo>
                <a:cubicBezTo>
                  <a:pt x="6743448" y="2048256"/>
                  <a:pt x="6756224" y="2038355"/>
                  <a:pt x="6767235" y="2026031"/>
                </a:cubicBezTo>
                <a:lnTo>
                  <a:pt x="6768960" y="2062512"/>
                </a:lnTo>
                <a:lnTo>
                  <a:pt x="6807414" y="2062512"/>
                </a:lnTo>
                <a:lnTo>
                  <a:pt x="6807414" y="1902043"/>
                </a:lnTo>
                <a:cubicBezTo>
                  <a:pt x="6807414" y="1884788"/>
                  <a:pt x="6804784" y="1870697"/>
                  <a:pt x="6799526" y="1859769"/>
                </a:cubicBezTo>
                <a:cubicBezTo>
                  <a:pt x="6794267" y="1848841"/>
                  <a:pt x="6787160" y="1840336"/>
                  <a:pt x="6778204" y="1834256"/>
                </a:cubicBezTo>
                <a:cubicBezTo>
                  <a:pt x="6769248" y="1828176"/>
                  <a:pt x="6759141" y="1823985"/>
                  <a:pt x="6747885" y="1821685"/>
                </a:cubicBezTo>
                <a:cubicBezTo>
                  <a:pt x="6736628" y="1819384"/>
                  <a:pt x="6724837" y="1818234"/>
                  <a:pt x="6712512" y="1818234"/>
                </a:cubicBezTo>
                <a:close/>
                <a:moveTo>
                  <a:pt x="4836087" y="1818234"/>
                </a:moveTo>
                <a:cubicBezTo>
                  <a:pt x="4816861" y="1818234"/>
                  <a:pt x="4799811" y="1821027"/>
                  <a:pt x="4784939" y="1826615"/>
                </a:cubicBezTo>
                <a:cubicBezTo>
                  <a:pt x="4770068" y="1832202"/>
                  <a:pt x="4758400" y="1841076"/>
                  <a:pt x="4749937" y="1853236"/>
                </a:cubicBezTo>
                <a:cubicBezTo>
                  <a:pt x="4741474" y="1865397"/>
                  <a:pt x="4737242" y="1881337"/>
                  <a:pt x="4737242" y="1901057"/>
                </a:cubicBezTo>
                <a:lnTo>
                  <a:pt x="4777175" y="1901057"/>
                </a:lnTo>
                <a:cubicBezTo>
                  <a:pt x="4777175" y="1882980"/>
                  <a:pt x="4782845" y="1869752"/>
                  <a:pt x="4794183" y="1861371"/>
                </a:cubicBezTo>
                <a:cubicBezTo>
                  <a:pt x="4805522" y="1852990"/>
                  <a:pt x="4819491" y="1848799"/>
                  <a:pt x="4836087" y="1848799"/>
                </a:cubicBezTo>
                <a:cubicBezTo>
                  <a:pt x="4851699" y="1848799"/>
                  <a:pt x="4864599" y="1852620"/>
                  <a:pt x="4874787" y="1860262"/>
                </a:cubicBezTo>
                <a:cubicBezTo>
                  <a:pt x="4884976" y="1867903"/>
                  <a:pt x="4890071" y="1881994"/>
                  <a:pt x="4890071" y="1902536"/>
                </a:cubicBezTo>
                <a:lnTo>
                  <a:pt x="4890071" y="1919297"/>
                </a:lnTo>
                <a:cubicBezTo>
                  <a:pt x="4857040" y="1919626"/>
                  <a:pt x="4828199" y="1921804"/>
                  <a:pt x="4803550" y="1925830"/>
                </a:cubicBezTo>
                <a:cubicBezTo>
                  <a:pt x="4778901" y="1929856"/>
                  <a:pt x="4759838" y="1937456"/>
                  <a:pt x="4746363" y="1948631"/>
                </a:cubicBezTo>
                <a:cubicBezTo>
                  <a:pt x="4732887" y="1959805"/>
                  <a:pt x="4726150" y="1976156"/>
                  <a:pt x="4726150" y="1997683"/>
                </a:cubicBezTo>
                <a:cubicBezTo>
                  <a:pt x="4726150" y="2012802"/>
                  <a:pt x="4729560" y="2025496"/>
                  <a:pt x="4736379" y="2035767"/>
                </a:cubicBezTo>
                <a:cubicBezTo>
                  <a:pt x="4743199" y="2046038"/>
                  <a:pt x="4752320" y="2053803"/>
                  <a:pt x="4763741" y="2059061"/>
                </a:cubicBezTo>
                <a:cubicBezTo>
                  <a:pt x="4775161" y="2064320"/>
                  <a:pt x="4787774" y="2066949"/>
                  <a:pt x="4801578" y="2066949"/>
                </a:cubicBezTo>
                <a:cubicBezTo>
                  <a:pt x="4820969" y="2066949"/>
                  <a:pt x="4837936" y="2063210"/>
                  <a:pt x="4852479" y="2055733"/>
                </a:cubicBezTo>
                <a:cubicBezTo>
                  <a:pt x="4867023" y="2048256"/>
                  <a:pt x="4879800" y="2038355"/>
                  <a:pt x="4890810" y="2026031"/>
                </a:cubicBezTo>
                <a:lnTo>
                  <a:pt x="4892535" y="2062512"/>
                </a:lnTo>
                <a:lnTo>
                  <a:pt x="4930989" y="2062512"/>
                </a:lnTo>
                <a:lnTo>
                  <a:pt x="4930989" y="1902043"/>
                </a:lnTo>
                <a:cubicBezTo>
                  <a:pt x="4930989" y="1884788"/>
                  <a:pt x="4928359" y="1870697"/>
                  <a:pt x="4923101" y="1859769"/>
                </a:cubicBezTo>
                <a:cubicBezTo>
                  <a:pt x="4917842" y="1848841"/>
                  <a:pt x="4910735" y="1840336"/>
                  <a:pt x="4901779" y="1834256"/>
                </a:cubicBezTo>
                <a:cubicBezTo>
                  <a:pt x="4892823" y="1828176"/>
                  <a:pt x="4882716" y="1823985"/>
                  <a:pt x="4871460" y="1821685"/>
                </a:cubicBezTo>
                <a:cubicBezTo>
                  <a:pt x="4860203" y="1819384"/>
                  <a:pt x="4848412" y="1818234"/>
                  <a:pt x="4836087" y="1818234"/>
                </a:cubicBezTo>
                <a:close/>
                <a:moveTo>
                  <a:pt x="4574387" y="1818234"/>
                </a:moveTo>
                <a:cubicBezTo>
                  <a:pt x="4561569" y="1818234"/>
                  <a:pt x="4549655" y="1819590"/>
                  <a:pt x="4538645" y="1822301"/>
                </a:cubicBezTo>
                <a:cubicBezTo>
                  <a:pt x="4527635" y="1825013"/>
                  <a:pt x="4518063" y="1829080"/>
                  <a:pt x="4509928" y="1834503"/>
                </a:cubicBezTo>
                <a:cubicBezTo>
                  <a:pt x="4501794" y="1839926"/>
                  <a:pt x="4495467" y="1846704"/>
                  <a:pt x="4490948" y="1854839"/>
                </a:cubicBezTo>
                <a:cubicBezTo>
                  <a:pt x="4486429" y="1862973"/>
                  <a:pt x="4484169" y="1872381"/>
                  <a:pt x="4484169" y="1883063"/>
                </a:cubicBezTo>
                <a:cubicBezTo>
                  <a:pt x="4484169" y="1896702"/>
                  <a:pt x="4487374" y="1908000"/>
                  <a:pt x="4493783" y="1916956"/>
                </a:cubicBezTo>
                <a:cubicBezTo>
                  <a:pt x="4500192" y="1925912"/>
                  <a:pt x="4509805" y="1933307"/>
                  <a:pt x="4522623" y="1939141"/>
                </a:cubicBezTo>
                <a:cubicBezTo>
                  <a:pt x="4535441" y="1944974"/>
                  <a:pt x="4551216" y="1950110"/>
                  <a:pt x="4569950" y="1954547"/>
                </a:cubicBezTo>
                <a:cubicBezTo>
                  <a:pt x="4592957" y="1959969"/>
                  <a:pt x="4609020" y="1965557"/>
                  <a:pt x="4618140" y="1971308"/>
                </a:cubicBezTo>
                <a:cubicBezTo>
                  <a:pt x="4627261" y="1977060"/>
                  <a:pt x="4631821" y="1985852"/>
                  <a:pt x="4631821" y="1997683"/>
                </a:cubicBezTo>
                <a:cubicBezTo>
                  <a:pt x="4631821" y="2011487"/>
                  <a:pt x="4626768" y="2021388"/>
                  <a:pt x="4616662" y="2027386"/>
                </a:cubicBezTo>
                <a:cubicBezTo>
                  <a:pt x="4606555" y="2033384"/>
                  <a:pt x="4593696" y="2036383"/>
                  <a:pt x="4578084" y="2036383"/>
                </a:cubicBezTo>
                <a:cubicBezTo>
                  <a:pt x="4560665" y="2036383"/>
                  <a:pt x="4546163" y="2032563"/>
                  <a:pt x="4534578" y="2024921"/>
                </a:cubicBezTo>
                <a:cubicBezTo>
                  <a:pt x="4522992" y="2017280"/>
                  <a:pt x="4517200" y="2004092"/>
                  <a:pt x="4517200" y="1985359"/>
                </a:cubicBezTo>
                <a:lnTo>
                  <a:pt x="4477514" y="1985359"/>
                </a:lnTo>
                <a:cubicBezTo>
                  <a:pt x="4477514" y="2000148"/>
                  <a:pt x="4480102" y="2012761"/>
                  <a:pt x="4485279" y="2023196"/>
                </a:cubicBezTo>
                <a:cubicBezTo>
                  <a:pt x="4490455" y="2033631"/>
                  <a:pt x="4497644" y="2042053"/>
                  <a:pt x="4506847" y="2048462"/>
                </a:cubicBezTo>
                <a:cubicBezTo>
                  <a:pt x="4516050" y="2054871"/>
                  <a:pt x="4526690" y="2059554"/>
                  <a:pt x="4538768" y="2062512"/>
                </a:cubicBezTo>
                <a:cubicBezTo>
                  <a:pt x="4550847" y="2065470"/>
                  <a:pt x="4563624" y="2066949"/>
                  <a:pt x="4577098" y="2066949"/>
                </a:cubicBezTo>
                <a:cubicBezTo>
                  <a:pt x="4590574" y="2066949"/>
                  <a:pt x="4603104" y="2065552"/>
                  <a:pt x="4614689" y="2062759"/>
                </a:cubicBezTo>
                <a:cubicBezTo>
                  <a:pt x="4626275" y="2059965"/>
                  <a:pt x="4636381" y="2055651"/>
                  <a:pt x="4645008" y="2049817"/>
                </a:cubicBezTo>
                <a:cubicBezTo>
                  <a:pt x="4653636" y="2043984"/>
                  <a:pt x="4660373" y="2036507"/>
                  <a:pt x="4665221" y="2027386"/>
                </a:cubicBezTo>
                <a:cubicBezTo>
                  <a:pt x="4670069" y="2018266"/>
                  <a:pt x="4672493" y="2007461"/>
                  <a:pt x="4672493" y="1994972"/>
                </a:cubicBezTo>
                <a:cubicBezTo>
                  <a:pt x="4672493" y="1980511"/>
                  <a:pt x="4669411" y="1968638"/>
                  <a:pt x="4663250" y="1959353"/>
                </a:cubicBezTo>
                <a:cubicBezTo>
                  <a:pt x="4657087" y="1950068"/>
                  <a:pt x="4647925" y="1942468"/>
                  <a:pt x="4635765" y="1936552"/>
                </a:cubicBezTo>
                <a:cubicBezTo>
                  <a:pt x="4623604" y="1930636"/>
                  <a:pt x="4608568" y="1925542"/>
                  <a:pt x="4590656" y="1921269"/>
                </a:cubicBezTo>
                <a:cubicBezTo>
                  <a:pt x="4574223" y="1917326"/>
                  <a:pt x="4561158" y="1913587"/>
                  <a:pt x="4551463" y="1910054"/>
                </a:cubicBezTo>
                <a:cubicBezTo>
                  <a:pt x="4541768" y="1906521"/>
                  <a:pt x="4534866" y="1902536"/>
                  <a:pt x="4530757" y="1898099"/>
                </a:cubicBezTo>
                <a:cubicBezTo>
                  <a:pt x="4526649" y="1893662"/>
                  <a:pt x="4524595" y="1888239"/>
                  <a:pt x="4524595" y="1881830"/>
                </a:cubicBezTo>
                <a:cubicBezTo>
                  <a:pt x="4524595" y="1870655"/>
                  <a:pt x="4529196" y="1862439"/>
                  <a:pt x="4538399" y="1857180"/>
                </a:cubicBezTo>
                <a:cubicBezTo>
                  <a:pt x="4547601" y="1851922"/>
                  <a:pt x="4559597" y="1849293"/>
                  <a:pt x="4574387" y="1849293"/>
                </a:cubicBezTo>
                <a:cubicBezTo>
                  <a:pt x="4589013" y="1849293"/>
                  <a:pt x="4601420" y="1852826"/>
                  <a:pt x="4611608" y="1859892"/>
                </a:cubicBezTo>
                <a:cubicBezTo>
                  <a:pt x="4621797" y="1866958"/>
                  <a:pt x="4626891" y="1879036"/>
                  <a:pt x="4626891" y="1896127"/>
                </a:cubicBezTo>
                <a:lnTo>
                  <a:pt x="4666823" y="1896127"/>
                </a:lnTo>
                <a:cubicBezTo>
                  <a:pt x="4666823" y="1882323"/>
                  <a:pt x="4664358" y="1870491"/>
                  <a:pt x="4659428" y="1860631"/>
                </a:cubicBezTo>
                <a:cubicBezTo>
                  <a:pt x="4654498" y="1850771"/>
                  <a:pt x="4647802" y="1842719"/>
                  <a:pt x="4639339" y="1836475"/>
                </a:cubicBezTo>
                <a:cubicBezTo>
                  <a:pt x="4630876" y="1830230"/>
                  <a:pt x="4621098" y="1825629"/>
                  <a:pt x="4610006" y="1822671"/>
                </a:cubicBezTo>
                <a:cubicBezTo>
                  <a:pt x="4598914" y="1819713"/>
                  <a:pt x="4587041" y="1818234"/>
                  <a:pt x="4574387" y="1818234"/>
                </a:cubicBezTo>
                <a:close/>
                <a:moveTo>
                  <a:pt x="5771509" y="1817741"/>
                </a:moveTo>
                <a:cubicBezTo>
                  <a:pt x="5748011" y="1817741"/>
                  <a:pt x="5727879" y="1822753"/>
                  <a:pt x="5711118" y="1832777"/>
                </a:cubicBezTo>
                <a:cubicBezTo>
                  <a:pt x="5694356" y="1842801"/>
                  <a:pt x="5681579" y="1857139"/>
                  <a:pt x="5672787" y="1875791"/>
                </a:cubicBezTo>
                <a:cubicBezTo>
                  <a:pt x="5663996" y="1894442"/>
                  <a:pt x="5659600" y="1916833"/>
                  <a:pt x="5659600" y="1942961"/>
                </a:cubicBezTo>
                <a:cubicBezTo>
                  <a:pt x="5659600" y="1968432"/>
                  <a:pt x="5663996" y="1990412"/>
                  <a:pt x="5672787" y="2008899"/>
                </a:cubicBezTo>
                <a:cubicBezTo>
                  <a:pt x="5681579" y="2027386"/>
                  <a:pt x="5694356" y="2041601"/>
                  <a:pt x="5711118" y="2051543"/>
                </a:cubicBezTo>
                <a:cubicBezTo>
                  <a:pt x="5727879" y="2061485"/>
                  <a:pt x="5748011" y="2066456"/>
                  <a:pt x="5771509" y="2066456"/>
                </a:cubicBezTo>
                <a:cubicBezTo>
                  <a:pt x="5795501" y="2066456"/>
                  <a:pt x="5816002" y="2061485"/>
                  <a:pt x="5833010" y="2051543"/>
                </a:cubicBezTo>
                <a:cubicBezTo>
                  <a:pt x="5850018" y="2041601"/>
                  <a:pt x="5863083" y="2027386"/>
                  <a:pt x="5872204" y="2008899"/>
                </a:cubicBezTo>
                <a:cubicBezTo>
                  <a:pt x="5881324" y="1990412"/>
                  <a:pt x="5885884" y="1968432"/>
                  <a:pt x="5885884" y="1942961"/>
                </a:cubicBezTo>
                <a:cubicBezTo>
                  <a:pt x="5885884" y="1916833"/>
                  <a:pt x="5881324" y="1894442"/>
                  <a:pt x="5872204" y="1875791"/>
                </a:cubicBezTo>
                <a:cubicBezTo>
                  <a:pt x="5863083" y="1857139"/>
                  <a:pt x="5850018" y="1842801"/>
                  <a:pt x="5833010" y="1832777"/>
                </a:cubicBezTo>
                <a:cubicBezTo>
                  <a:pt x="5816002" y="1822753"/>
                  <a:pt x="5795501" y="1817741"/>
                  <a:pt x="5771509" y="1817741"/>
                </a:cubicBezTo>
                <a:close/>
                <a:moveTo>
                  <a:pt x="7062663" y="1767456"/>
                </a:moveTo>
                <a:lnTo>
                  <a:pt x="7062663" y="1822424"/>
                </a:lnTo>
                <a:lnTo>
                  <a:pt x="7022484" y="1822424"/>
                </a:lnTo>
                <a:lnTo>
                  <a:pt x="7022484" y="1855701"/>
                </a:lnTo>
                <a:lnTo>
                  <a:pt x="7062663" y="1855701"/>
                </a:lnTo>
                <a:lnTo>
                  <a:pt x="7062663" y="1984866"/>
                </a:lnTo>
                <a:cubicBezTo>
                  <a:pt x="7062663" y="2001134"/>
                  <a:pt x="7064594" y="2015061"/>
                  <a:pt x="7068456" y="2026647"/>
                </a:cubicBezTo>
                <a:cubicBezTo>
                  <a:pt x="7072318" y="2038232"/>
                  <a:pt x="7079425" y="2047106"/>
                  <a:pt x="7089778" y="2053268"/>
                </a:cubicBezTo>
                <a:cubicBezTo>
                  <a:pt x="7100131" y="2059431"/>
                  <a:pt x="7115003" y="2062512"/>
                  <a:pt x="7134394" y="2062512"/>
                </a:cubicBezTo>
                <a:lnTo>
                  <a:pt x="7163234" y="2062512"/>
                </a:lnTo>
                <a:lnTo>
                  <a:pt x="7163234" y="2029235"/>
                </a:lnTo>
                <a:lnTo>
                  <a:pt x="7137105" y="2029235"/>
                </a:lnTo>
                <a:cubicBezTo>
                  <a:pt x="7122480" y="2029235"/>
                  <a:pt x="7113236" y="2025250"/>
                  <a:pt x="7109374" y="2017280"/>
                </a:cubicBezTo>
                <a:cubicBezTo>
                  <a:pt x="7105513" y="2009310"/>
                  <a:pt x="7103581" y="1997848"/>
                  <a:pt x="7103581" y="1982894"/>
                </a:cubicBezTo>
                <a:lnTo>
                  <a:pt x="7103581" y="1855701"/>
                </a:lnTo>
                <a:lnTo>
                  <a:pt x="7162741" y="1855701"/>
                </a:lnTo>
                <a:lnTo>
                  <a:pt x="7162741" y="1822424"/>
                </a:lnTo>
                <a:lnTo>
                  <a:pt x="7103581" y="1822424"/>
                </a:lnTo>
                <a:lnTo>
                  <a:pt x="7103581" y="1767456"/>
                </a:lnTo>
                <a:close/>
                <a:moveTo>
                  <a:pt x="7216207" y="1730728"/>
                </a:moveTo>
                <a:lnTo>
                  <a:pt x="7216207" y="2062512"/>
                </a:lnTo>
                <a:lnTo>
                  <a:pt x="7257372" y="2062512"/>
                </a:lnTo>
                <a:lnTo>
                  <a:pt x="7257372" y="1892429"/>
                </a:lnTo>
                <a:cubicBezTo>
                  <a:pt x="7264767" y="1882734"/>
                  <a:pt x="7274545" y="1873819"/>
                  <a:pt x="7286705" y="1865685"/>
                </a:cubicBezTo>
                <a:cubicBezTo>
                  <a:pt x="7298866" y="1857550"/>
                  <a:pt x="7313902" y="1853483"/>
                  <a:pt x="7331814" y="1853483"/>
                </a:cubicBezTo>
                <a:cubicBezTo>
                  <a:pt x="7343810" y="1853483"/>
                  <a:pt x="7353013" y="1856071"/>
                  <a:pt x="7359422" y="1861248"/>
                </a:cubicBezTo>
                <a:cubicBezTo>
                  <a:pt x="7365831" y="1866424"/>
                  <a:pt x="7370226" y="1873531"/>
                  <a:pt x="7372609" y="1882569"/>
                </a:cubicBezTo>
                <a:cubicBezTo>
                  <a:pt x="7374992" y="1891608"/>
                  <a:pt x="7376183" y="1901878"/>
                  <a:pt x="7376183" y="1913382"/>
                </a:cubicBezTo>
                <a:lnTo>
                  <a:pt x="7376183" y="2062512"/>
                </a:lnTo>
                <a:lnTo>
                  <a:pt x="7417348" y="2062512"/>
                </a:lnTo>
                <a:lnTo>
                  <a:pt x="7417348" y="1907712"/>
                </a:lnTo>
                <a:cubicBezTo>
                  <a:pt x="7417348" y="1879447"/>
                  <a:pt x="7411474" y="1857591"/>
                  <a:pt x="7399724" y="1842144"/>
                </a:cubicBezTo>
                <a:cubicBezTo>
                  <a:pt x="7387974" y="1826697"/>
                  <a:pt x="7368624" y="1818973"/>
                  <a:pt x="7341674" y="1818973"/>
                </a:cubicBezTo>
                <a:cubicBezTo>
                  <a:pt x="7320311" y="1818973"/>
                  <a:pt x="7302727" y="1823287"/>
                  <a:pt x="7288924" y="1831915"/>
                </a:cubicBezTo>
                <a:cubicBezTo>
                  <a:pt x="7275120" y="1840542"/>
                  <a:pt x="7264521" y="1849703"/>
                  <a:pt x="7257126" y="1859399"/>
                </a:cubicBezTo>
                <a:lnTo>
                  <a:pt x="7257126" y="1730728"/>
                </a:lnTo>
                <a:close/>
                <a:moveTo>
                  <a:pt x="6343605" y="1730728"/>
                </a:moveTo>
                <a:lnTo>
                  <a:pt x="6343605" y="2062512"/>
                </a:lnTo>
                <a:lnTo>
                  <a:pt x="6555345" y="2062512"/>
                </a:lnTo>
                <a:lnTo>
                  <a:pt x="6555345" y="2025537"/>
                </a:lnTo>
                <a:lnTo>
                  <a:pt x="6387974" y="2025537"/>
                </a:lnTo>
                <a:lnTo>
                  <a:pt x="6387974" y="1909931"/>
                </a:lnTo>
                <a:lnTo>
                  <a:pt x="6542034" y="1909931"/>
                </a:lnTo>
                <a:lnTo>
                  <a:pt x="6542034" y="1873449"/>
                </a:lnTo>
                <a:lnTo>
                  <a:pt x="6387974" y="1873449"/>
                </a:lnTo>
                <a:lnTo>
                  <a:pt x="6387974" y="1767702"/>
                </a:lnTo>
                <a:lnTo>
                  <a:pt x="6555345" y="1767702"/>
                </a:lnTo>
                <a:lnTo>
                  <a:pt x="6555345" y="1730728"/>
                </a:lnTo>
                <a:close/>
                <a:moveTo>
                  <a:pt x="5445320" y="1730728"/>
                </a:moveTo>
                <a:lnTo>
                  <a:pt x="5445320" y="1859892"/>
                </a:lnTo>
                <a:cubicBezTo>
                  <a:pt x="5437597" y="1847074"/>
                  <a:pt x="5427408" y="1836927"/>
                  <a:pt x="5414755" y="1829449"/>
                </a:cubicBezTo>
                <a:cubicBezTo>
                  <a:pt x="5402101" y="1821972"/>
                  <a:pt x="5387229" y="1818234"/>
                  <a:pt x="5370138" y="1818234"/>
                </a:cubicBezTo>
                <a:cubicBezTo>
                  <a:pt x="5349598" y="1818234"/>
                  <a:pt x="5331768" y="1822876"/>
                  <a:pt x="5316649" y="1832161"/>
                </a:cubicBezTo>
                <a:cubicBezTo>
                  <a:pt x="5301530" y="1841446"/>
                  <a:pt x="5289822" y="1855208"/>
                  <a:pt x="5281523" y="1873449"/>
                </a:cubicBezTo>
                <a:cubicBezTo>
                  <a:pt x="5273224" y="1891690"/>
                  <a:pt x="5269075" y="1914450"/>
                  <a:pt x="5269075" y="1941729"/>
                </a:cubicBezTo>
                <a:cubicBezTo>
                  <a:pt x="5269075" y="1969172"/>
                  <a:pt x="5272978" y="1992219"/>
                  <a:pt x="5280783" y="2010871"/>
                </a:cubicBezTo>
                <a:cubicBezTo>
                  <a:pt x="5288589" y="2029523"/>
                  <a:pt x="5299640" y="2043532"/>
                  <a:pt x="5313937" y="2052899"/>
                </a:cubicBezTo>
                <a:cubicBezTo>
                  <a:pt x="5328234" y="2062265"/>
                  <a:pt x="5345160" y="2066949"/>
                  <a:pt x="5364716" y="2066949"/>
                </a:cubicBezTo>
                <a:cubicBezTo>
                  <a:pt x="5382956" y="2066949"/>
                  <a:pt x="5398815" y="2063293"/>
                  <a:pt x="5412289" y="2055980"/>
                </a:cubicBezTo>
                <a:cubicBezTo>
                  <a:pt x="5425765" y="2048667"/>
                  <a:pt x="5436776" y="2039177"/>
                  <a:pt x="5445320" y="2027509"/>
                </a:cubicBezTo>
                <a:lnTo>
                  <a:pt x="5447538" y="2062512"/>
                </a:lnTo>
                <a:lnTo>
                  <a:pt x="5486485" y="2062512"/>
                </a:lnTo>
                <a:lnTo>
                  <a:pt x="5486485" y="1730728"/>
                </a:lnTo>
                <a:close/>
                <a:moveTo>
                  <a:pt x="9771814" y="1441080"/>
                </a:moveTo>
                <a:lnTo>
                  <a:pt x="9808296" y="1441080"/>
                </a:lnTo>
                <a:cubicBezTo>
                  <a:pt x="9827523" y="1441080"/>
                  <a:pt x="9842354" y="1442477"/>
                  <a:pt x="9852788" y="1445271"/>
                </a:cubicBezTo>
                <a:cubicBezTo>
                  <a:pt x="9863223" y="1448064"/>
                  <a:pt x="9870371" y="1451967"/>
                  <a:pt x="9874234" y="1456979"/>
                </a:cubicBezTo>
                <a:cubicBezTo>
                  <a:pt x="9878095" y="1461992"/>
                  <a:pt x="9880026" y="1467949"/>
                  <a:pt x="9880026" y="1474850"/>
                </a:cubicBezTo>
                <a:cubicBezTo>
                  <a:pt x="9880026" y="1486518"/>
                  <a:pt x="9874315" y="1496295"/>
                  <a:pt x="9862895" y="1504183"/>
                </a:cubicBezTo>
                <a:cubicBezTo>
                  <a:pt x="9851473" y="1512071"/>
                  <a:pt x="9831794" y="1516015"/>
                  <a:pt x="9803859" y="1516015"/>
                </a:cubicBezTo>
                <a:cubicBezTo>
                  <a:pt x="9779866" y="1516015"/>
                  <a:pt x="9762694" y="1512277"/>
                  <a:pt x="9752341" y="1504799"/>
                </a:cubicBezTo>
                <a:cubicBezTo>
                  <a:pt x="9741988" y="1497323"/>
                  <a:pt x="9736812" y="1488654"/>
                  <a:pt x="9736812" y="1478794"/>
                </a:cubicBezTo>
                <a:cubicBezTo>
                  <a:pt x="9736812" y="1469920"/>
                  <a:pt x="9739851" y="1462115"/>
                  <a:pt x="9745932" y="1455377"/>
                </a:cubicBezTo>
                <a:cubicBezTo>
                  <a:pt x="9752012" y="1448640"/>
                  <a:pt x="9760641" y="1443874"/>
                  <a:pt x="9771814" y="1441080"/>
                </a:cubicBezTo>
                <a:close/>
                <a:moveTo>
                  <a:pt x="10271448" y="1336073"/>
                </a:moveTo>
                <a:lnTo>
                  <a:pt x="10271448" y="1384879"/>
                </a:lnTo>
                <a:cubicBezTo>
                  <a:pt x="10262574" y="1396711"/>
                  <a:pt x="10251565" y="1406489"/>
                  <a:pt x="10238417" y="1414212"/>
                </a:cubicBezTo>
                <a:cubicBezTo>
                  <a:pt x="10225272" y="1421936"/>
                  <a:pt x="10210482" y="1425798"/>
                  <a:pt x="10194048" y="1425798"/>
                </a:cubicBezTo>
                <a:cubicBezTo>
                  <a:pt x="10179258" y="1425798"/>
                  <a:pt x="10168042" y="1422223"/>
                  <a:pt x="10160401" y="1415075"/>
                </a:cubicBezTo>
                <a:cubicBezTo>
                  <a:pt x="10152760" y="1407927"/>
                  <a:pt x="10148939" y="1398354"/>
                  <a:pt x="10148939" y="1386358"/>
                </a:cubicBezTo>
                <a:cubicBezTo>
                  <a:pt x="10148939" y="1368775"/>
                  <a:pt x="10158429" y="1356121"/>
                  <a:pt x="10177409" y="1348398"/>
                </a:cubicBezTo>
                <a:cubicBezTo>
                  <a:pt x="10196390" y="1340674"/>
                  <a:pt x="10227736" y="1336566"/>
                  <a:pt x="10271448" y="1336073"/>
                </a:cubicBezTo>
                <a:close/>
                <a:moveTo>
                  <a:pt x="9071298" y="1336073"/>
                </a:moveTo>
                <a:lnTo>
                  <a:pt x="9071298" y="1384879"/>
                </a:lnTo>
                <a:cubicBezTo>
                  <a:pt x="9062424" y="1396711"/>
                  <a:pt x="9051414" y="1406489"/>
                  <a:pt x="9038268" y="1414212"/>
                </a:cubicBezTo>
                <a:cubicBezTo>
                  <a:pt x="9025121" y="1421936"/>
                  <a:pt x="9010332" y="1425798"/>
                  <a:pt x="8993898" y="1425798"/>
                </a:cubicBezTo>
                <a:cubicBezTo>
                  <a:pt x="8979109" y="1425798"/>
                  <a:pt x="8967893" y="1422223"/>
                  <a:pt x="8960252" y="1415075"/>
                </a:cubicBezTo>
                <a:cubicBezTo>
                  <a:pt x="8952610" y="1407927"/>
                  <a:pt x="8948790" y="1398354"/>
                  <a:pt x="8948790" y="1386358"/>
                </a:cubicBezTo>
                <a:cubicBezTo>
                  <a:pt x="8948790" y="1368775"/>
                  <a:pt x="8958280" y="1356121"/>
                  <a:pt x="8977260" y="1348398"/>
                </a:cubicBezTo>
                <a:cubicBezTo>
                  <a:pt x="8996240" y="1340674"/>
                  <a:pt x="9027587" y="1336566"/>
                  <a:pt x="9071298" y="1336073"/>
                </a:cubicBezTo>
                <a:close/>
                <a:moveTo>
                  <a:pt x="7166299" y="1336073"/>
                </a:moveTo>
                <a:lnTo>
                  <a:pt x="7166299" y="1384879"/>
                </a:lnTo>
                <a:cubicBezTo>
                  <a:pt x="7157425" y="1396711"/>
                  <a:pt x="7146415" y="1406489"/>
                  <a:pt x="7133268" y="1414212"/>
                </a:cubicBezTo>
                <a:cubicBezTo>
                  <a:pt x="7120121" y="1421936"/>
                  <a:pt x="7105331" y="1425798"/>
                  <a:pt x="7088899" y="1425798"/>
                </a:cubicBezTo>
                <a:cubicBezTo>
                  <a:pt x="7074109" y="1425798"/>
                  <a:pt x="7062893" y="1422223"/>
                  <a:pt x="7055252" y="1415075"/>
                </a:cubicBezTo>
                <a:cubicBezTo>
                  <a:pt x="7047610" y="1407927"/>
                  <a:pt x="7043790" y="1398354"/>
                  <a:pt x="7043790" y="1386358"/>
                </a:cubicBezTo>
                <a:cubicBezTo>
                  <a:pt x="7043790" y="1368775"/>
                  <a:pt x="7053280" y="1356121"/>
                  <a:pt x="7072260" y="1348398"/>
                </a:cubicBezTo>
                <a:cubicBezTo>
                  <a:pt x="7091240" y="1340674"/>
                  <a:pt x="7122586" y="1336566"/>
                  <a:pt x="7166299" y="1336073"/>
                </a:cubicBezTo>
                <a:close/>
                <a:moveTo>
                  <a:pt x="4346899" y="1336073"/>
                </a:moveTo>
                <a:lnTo>
                  <a:pt x="4346899" y="1384879"/>
                </a:lnTo>
                <a:cubicBezTo>
                  <a:pt x="4338025" y="1396711"/>
                  <a:pt x="4327014" y="1406489"/>
                  <a:pt x="4313868" y="1414212"/>
                </a:cubicBezTo>
                <a:cubicBezTo>
                  <a:pt x="4300722" y="1421936"/>
                  <a:pt x="4285932" y="1425798"/>
                  <a:pt x="4269499" y="1425798"/>
                </a:cubicBezTo>
                <a:cubicBezTo>
                  <a:pt x="4254709" y="1425798"/>
                  <a:pt x="4243493" y="1422223"/>
                  <a:pt x="4235852" y="1415075"/>
                </a:cubicBezTo>
                <a:cubicBezTo>
                  <a:pt x="4228210" y="1407927"/>
                  <a:pt x="4224390" y="1398354"/>
                  <a:pt x="4224390" y="1386358"/>
                </a:cubicBezTo>
                <a:cubicBezTo>
                  <a:pt x="4224390" y="1368775"/>
                  <a:pt x="4233880" y="1356121"/>
                  <a:pt x="4252861" y="1348398"/>
                </a:cubicBezTo>
                <a:cubicBezTo>
                  <a:pt x="4271841" y="1340674"/>
                  <a:pt x="4303187" y="1336566"/>
                  <a:pt x="4346899" y="1336073"/>
                </a:cubicBezTo>
                <a:close/>
                <a:moveTo>
                  <a:pt x="1323669" y="1288253"/>
                </a:moveTo>
                <a:cubicBezTo>
                  <a:pt x="1342075" y="1288253"/>
                  <a:pt x="1356371" y="1294004"/>
                  <a:pt x="1366560" y="1305507"/>
                </a:cubicBezTo>
                <a:cubicBezTo>
                  <a:pt x="1376748" y="1317010"/>
                  <a:pt x="1381843" y="1332704"/>
                  <a:pt x="1381843" y="1352588"/>
                </a:cubicBezTo>
                <a:cubicBezTo>
                  <a:pt x="1381843" y="1372308"/>
                  <a:pt x="1376666" y="1388823"/>
                  <a:pt x="1366313" y="1402134"/>
                </a:cubicBezTo>
                <a:cubicBezTo>
                  <a:pt x="1355961" y="1415445"/>
                  <a:pt x="1340020" y="1422100"/>
                  <a:pt x="1318493" y="1422100"/>
                </a:cubicBezTo>
                <a:cubicBezTo>
                  <a:pt x="1304854" y="1422100"/>
                  <a:pt x="1292200" y="1418403"/>
                  <a:pt x="1280533" y="1411008"/>
                </a:cubicBezTo>
                <a:cubicBezTo>
                  <a:pt x="1268865" y="1403613"/>
                  <a:pt x="1259457" y="1391493"/>
                  <a:pt x="1252309" y="1374650"/>
                </a:cubicBezTo>
                <a:cubicBezTo>
                  <a:pt x="1246948" y="1362017"/>
                  <a:pt x="1243597" y="1346172"/>
                  <a:pt x="1242256" y="1327114"/>
                </a:cubicBezTo>
                <a:lnTo>
                  <a:pt x="1242168" y="1324474"/>
                </a:lnTo>
                <a:lnTo>
                  <a:pt x="1246270" y="1319496"/>
                </a:lnTo>
                <a:cubicBezTo>
                  <a:pt x="1252350" y="1313703"/>
                  <a:pt x="1259416" y="1308301"/>
                  <a:pt x="1267468" y="1303289"/>
                </a:cubicBezTo>
                <a:cubicBezTo>
                  <a:pt x="1283573" y="1293265"/>
                  <a:pt x="1302306" y="1288253"/>
                  <a:pt x="1323669" y="1288253"/>
                </a:cubicBezTo>
                <a:close/>
                <a:moveTo>
                  <a:pt x="4844134" y="1242158"/>
                </a:moveTo>
                <a:cubicBezTo>
                  <a:pt x="4860731" y="1242158"/>
                  <a:pt x="4874494" y="1246553"/>
                  <a:pt x="4885422" y="1255345"/>
                </a:cubicBezTo>
                <a:cubicBezTo>
                  <a:pt x="4896350" y="1264137"/>
                  <a:pt x="4905183" y="1275270"/>
                  <a:pt x="4911920" y="1288746"/>
                </a:cubicBezTo>
                <a:lnTo>
                  <a:pt x="4911920" y="1381182"/>
                </a:lnTo>
                <a:cubicBezTo>
                  <a:pt x="4904690" y="1392849"/>
                  <a:pt x="4895241" y="1402832"/>
                  <a:pt x="4883573" y="1411131"/>
                </a:cubicBezTo>
                <a:cubicBezTo>
                  <a:pt x="4871906" y="1419430"/>
                  <a:pt x="4857280" y="1423579"/>
                  <a:pt x="4839696" y="1423579"/>
                </a:cubicBezTo>
                <a:cubicBezTo>
                  <a:pt x="4819484" y="1423579"/>
                  <a:pt x="4804160" y="1415773"/>
                  <a:pt x="4793725" y="1400162"/>
                </a:cubicBezTo>
                <a:cubicBezTo>
                  <a:pt x="4783290" y="1384551"/>
                  <a:pt x="4778073" y="1361873"/>
                  <a:pt x="4778073" y="1332129"/>
                </a:cubicBezTo>
                <a:cubicBezTo>
                  <a:pt x="4778073" y="1303371"/>
                  <a:pt x="4783618" y="1281186"/>
                  <a:pt x="4794711" y="1265575"/>
                </a:cubicBezTo>
                <a:cubicBezTo>
                  <a:pt x="4805803" y="1249963"/>
                  <a:pt x="4822278" y="1242158"/>
                  <a:pt x="4844134" y="1242158"/>
                </a:cubicBezTo>
                <a:close/>
                <a:moveTo>
                  <a:pt x="4558384" y="1242158"/>
                </a:moveTo>
                <a:cubicBezTo>
                  <a:pt x="4574981" y="1242158"/>
                  <a:pt x="4588744" y="1246553"/>
                  <a:pt x="4599672" y="1255345"/>
                </a:cubicBezTo>
                <a:cubicBezTo>
                  <a:pt x="4610600" y="1264137"/>
                  <a:pt x="4619433" y="1275270"/>
                  <a:pt x="4626171" y="1288746"/>
                </a:cubicBezTo>
                <a:lnTo>
                  <a:pt x="4626171" y="1381182"/>
                </a:lnTo>
                <a:cubicBezTo>
                  <a:pt x="4618939" y="1392849"/>
                  <a:pt x="4609490" y="1402832"/>
                  <a:pt x="4597823" y="1411131"/>
                </a:cubicBezTo>
                <a:cubicBezTo>
                  <a:pt x="4586155" y="1419430"/>
                  <a:pt x="4571530" y="1423579"/>
                  <a:pt x="4553946" y="1423579"/>
                </a:cubicBezTo>
                <a:cubicBezTo>
                  <a:pt x="4533734" y="1423579"/>
                  <a:pt x="4518410" y="1415773"/>
                  <a:pt x="4507975" y="1400162"/>
                </a:cubicBezTo>
                <a:cubicBezTo>
                  <a:pt x="4497540" y="1384551"/>
                  <a:pt x="4492322" y="1361873"/>
                  <a:pt x="4492322" y="1332129"/>
                </a:cubicBezTo>
                <a:cubicBezTo>
                  <a:pt x="4492322" y="1303371"/>
                  <a:pt x="4497869" y="1281186"/>
                  <a:pt x="4508962" y="1265575"/>
                </a:cubicBezTo>
                <a:cubicBezTo>
                  <a:pt x="4520053" y="1249963"/>
                  <a:pt x="4536527" y="1242158"/>
                  <a:pt x="4558384" y="1242158"/>
                </a:cubicBezTo>
                <a:close/>
                <a:moveTo>
                  <a:pt x="11238860" y="1240925"/>
                </a:moveTo>
                <a:cubicBezTo>
                  <a:pt x="11256607" y="1240925"/>
                  <a:pt x="11270740" y="1244910"/>
                  <a:pt x="11281257" y="1252880"/>
                </a:cubicBezTo>
                <a:cubicBezTo>
                  <a:pt x="11291774" y="1260850"/>
                  <a:pt x="11299334" y="1271819"/>
                  <a:pt x="11303935" y="1285788"/>
                </a:cubicBezTo>
                <a:cubicBezTo>
                  <a:pt x="11308536" y="1299756"/>
                  <a:pt x="11310837" y="1315614"/>
                  <a:pt x="11310837" y="1333361"/>
                </a:cubicBezTo>
                <a:cubicBezTo>
                  <a:pt x="11310837" y="1350780"/>
                  <a:pt x="11308536" y="1366351"/>
                  <a:pt x="11303935" y="1380072"/>
                </a:cubicBezTo>
                <a:cubicBezTo>
                  <a:pt x="11299334" y="1393794"/>
                  <a:pt x="11291774" y="1404558"/>
                  <a:pt x="11281257" y="1412364"/>
                </a:cubicBezTo>
                <a:cubicBezTo>
                  <a:pt x="11270740" y="1420169"/>
                  <a:pt x="11256607" y="1424072"/>
                  <a:pt x="11238860" y="1424072"/>
                </a:cubicBezTo>
                <a:cubicBezTo>
                  <a:pt x="11221605" y="1424072"/>
                  <a:pt x="11207924" y="1420169"/>
                  <a:pt x="11197818" y="1412364"/>
                </a:cubicBezTo>
                <a:cubicBezTo>
                  <a:pt x="11187712" y="1404558"/>
                  <a:pt x="11180440" y="1393794"/>
                  <a:pt x="11176003" y="1380072"/>
                </a:cubicBezTo>
                <a:cubicBezTo>
                  <a:pt x="11171566" y="1366351"/>
                  <a:pt x="11169348" y="1350780"/>
                  <a:pt x="11169348" y="1333361"/>
                </a:cubicBezTo>
                <a:cubicBezTo>
                  <a:pt x="11169348" y="1315614"/>
                  <a:pt x="11171566" y="1299756"/>
                  <a:pt x="11176003" y="1285788"/>
                </a:cubicBezTo>
                <a:cubicBezTo>
                  <a:pt x="11180440" y="1271819"/>
                  <a:pt x="11187712" y="1260850"/>
                  <a:pt x="11197818" y="1252880"/>
                </a:cubicBezTo>
                <a:cubicBezTo>
                  <a:pt x="11207924" y="1244910"/>
                  <a:pt x="11221605" y="1240925"/>
                  <a:pt x="11238860" y="1240925"/>
                </a:cubicBezTo>
                <a:close/>
                <a:moveTo>
                  <a:pt x="3475984" y="1240925"/>
                </a:moveTo>
                <a:cubicBezTo>
                  <a:pt x="3493732" y="1240925"/>
                  <a:pt x="3507865" y="1244910"/>
                  <a:pt x="3518382" y="1252880"/>
                </a:cubicBezTo>
                <a:cubicBezTo>
                  <a:pt x="3528900" y="1260850"/>
                  <a:pt x="3536459" y="1271819"/>
                  <a:pt x="3541060" y="1285788"/>
                </a:cubicBezTo>
                <a:cubicBezTo>
                  <a:pt x="3545662" y="1299756"/>
                  <a:pt x="3547962" y="1315614"/>
                  <a:pt x="3547962" y="1333361"/>
                </a:cubicBezTo>
                <a:cubicBezTo>
                  <a:pt x="3547962" y="1350780"/>
                  <a:pt x="3545662" y="1366351"/>
                  <a:pt x="3541060" y="1380072"/>
                </a:cubicBezTo>
                <a:cubicBezTo>
                  <a:pt x="3536459" y="1393794"/>
                  <a:pt x="3528900" y="1404558"/>
                  <a:pt x="3518382" y="1412364"/>
                </a:cubicBezTo>
                <a:cubicBezTo>
                  <a:pt x="3507865" y="1420169"/>
                  <a:pt x="3493732" y="1424072"/>
                  <a:pt x="3475984" y="1424072"/>
                </a:cubicBezTo>
                <a:cubicBezTo>
                  <a:pt x="3458730" y="1424072"/>
                  <a:pt x="3445049" y="1420169"/>
                  <a:pt x="3434943" y="1412364"/>
                </a:cubicBezTo>
                <a:cubicBezTo>
                  <a:pt x="3424837" y="1404558"/>
                  <a:pt x="3417565" y="1393794"/>
                  <a:pt x="3413128" y="1380072"/>
                </a:cubicBezTo>
                <a:cubicBezTo>
                  <a:pt x="3408691" y="1366351"/>
                  <a:pt x="3406472" y="1350780"/>
                  <a:pt x="3406472" y="1333361"/>
                </a:cubicBezTo>
                <a:cubicBezTo>
                  <a:pt x="3406472" y="1315614"/>
                  <a:pt x="3408691" y="1299756"/>
                  <a:pt x="3413128" y="1285788"/>
                </a:cubicBezTo>
                <a:cubicBezTo>
                  <a:pt x="3417565" y="1271819"/>
                  <a:pt x="3424837" y="1260850"/>
                  <a:pt x="3434943" y="1252880"/>
                </a:cubicBezTo>
                <a:cubicBezTo>
                  <a:pt x="3445049" y="1244910"/>
                  <a:pt x="3458730" y="1240925"/>
                  <a:pt x="3475984" y="1240925"/>
                </a:cubicBezTo>
                <a:close/>
                <a:moveTo>
                  <a:pt x="1685285" y="1240925"/>
                </a:moveTo>
                <a:cubicBezTo>
                  <a:pt x="1703033" y="1240925"/>
                  <a:pt x="1717165" y="1244910"/>
                  <a:pt x="1727682" y="1252880"/>
                </a:cubicBezTo>
                <a:cubicBezTo>
                  <a:pt x="1738199" y="1260850"/>
                  <a:pt x="1745758" y="1271819"/>
                  <a:pt x="1750360" y="1285788"/>
                </a:cubicBezTo>
                <a:cubicBezTo>
                  <a:pt x="1754961" y="1299756"/>
                  <a:pt x="1757262" y="1315614"/>
                  <a:pt x="1757262" y="1333361"/>
                </a:cubicBezTo>
                <a:cubicBezTo>
                  <a:pt x="1757262" y="1350780"/>
                  <a:pt x="1754961" y="1366351"/>
                  <a:pt x="1750360" y="1380072"/>
                </a:cubicBezTo>
                <a:cubicBezTo>
                  <a:pt x="1745758" y="1393794"/>
                  <a:pt x="1738199" y="1404558"/>
                  <a:pt x="1727682" y="1412364"/>
                </a:cubicBezTo>
                <a:cubicBezTo>
                  <a:pt x="1717165" y="1420169"/>
                  <a:pt x="1703033" y="1424072"/>
                  <a:pt x="1685285" y="1424072"/>
                </a:cubicBezTo>
                <a:cubicBezTo>
                  <a:pt x="1668030" y="1424072"/>
                  <a:pt x="1654349" y="1420169"/>
                  <a:pt x="1644243" y="1412364"/>
                </a:cubicBezTo>
                <a:cubicBezTo>
                  <a:pt x="1634137" y="1404558"/>
                  <a:pt x="1626865" y="1393794"/>
                  <a:pt x="1622428" y="1380072"/>
                </a:cubicBezTo>
                <a:cubicBezTo>
                  <a:pt x="1617991" y="1366351"/>
                  <a:pt x="1615772" y="1350780"/>
                  <a:pt x="1615772" y="1333361"/>
                </a:cubicBezTo>
                <a:cubicBezTo>
                  <a:pt x="1615772" y="1315614"/>
                  <a:pt x="1617991" y="1299756"/>
                  <a:pt x="1622428" y="1285788"/>
                </a:cubicBezTo>
                <a:cubicBezTo>
                  <a:pt x="1626865" y="1271819"/>
                  <a:pt x="1634137" y="1260850"/>
                  <a:pt x="1644243" y="1252880"/>
                </a:cubicBezTo>
                <a:cubicBezTo>
                  <a:pt x="1654349" y="1244910"/>
                  <a:pt x="1668030" y="1240925"/>
                  <a:pt x="1685285" y="1240925"/>
                </a:cubicBezTo>
                <a:close/>
                <a:moveTo>
                  <a:pt x="9444708" y="1240186"/>
                </a:moveTo>
                <a:cubicBezTo>
                  <a:pt x="9464592" y="1240186"/>
                  <a:pt x="9480122" y="1246102"/>
                  <a:pt x="9491296" y="1257933"/>
                </a:cubicBezTo>
                <a:cubicBezTo>
                  <a:pt x="9502470" y="1269765"/>
                  <a:pt x="9508304" y="1286856"/>
                  <a:pt x="9508797" y="1309205"/>
                </a:cubicBezTo>
                <a:lnTo>
                  <a:pt x="9377661" y="1309205"/>
                </a:lnTo>
                <a:cubicBezTo>
                  <a:pt x="9379468" y="1286691"/>
                  <a:pt x="9386083" y="1269560"/>
                  <a:pt x="9397504" y="1257810"/>
                </a:cubicBezTo>
                <a:cubicBezTo>
                  <a:pt x="9408925" y="1246060"/>
                  <a:pt x="9424660" y="1240186"/>
                  <a:pt x="9444708" y="1240186"/>
                </a:cubicBezTo>
                <a:close/>
                <a:moveTo>
                  <a:pt x="8635083" y="1240186"/>
                </a:moveTo>
                <a:cubicBezTo>
                  <a:pt x="8654967" y="1240186"/>
                  <a:pt x="8670496" y="1246102"/>
                  <a:pt x="8681671" y="1257933"/>
                </a:cubicBezTo>
                <a:cubicBezTo>
                  <a:pt x="8692845" y="1269765"/>
                  <a:pt x="8698679" y="1286856"/>
                  <a:pt x="8699172" y="1309205"/>
                </a:cubicBezTo>
                <a:lnTo>
                  <a:pt x="8568036" y="1309205"/>
                </a:lnTo>
                <a:cubicBezTo>
                  <a:pt x="8569843" y="1286691"/>
                  <a:pt x="8576458" y="1269560"/>
                  <a:pt x="8587879" y="1257810"/>
                </a:cubicBezTo>
                <a:cubicBezTo>
                  <a:pt x="8599300" y="1246060"/>
                  <a:pt x="8615034" y="1240186"/>
                  <a:pt x="8635083" y="1240186"/>
                </a:cubicBezTo>
                <a:close/>
                <a:moveTo>
                  <a:pt x="8206458" y="1240186"/>
                </a:moveTo>
                <a:cubicBezTo>
                  <a:pt x="8226342" y="1240186"/>
                  <a:pt x="8241871" y="1246102"/>
                  <a:pt x="8253046" y="1257933"/>
                </a:cubicBezTo>
                <a:cubicBezTo>
                  <a:pt x="8264221" y="1269765"/>
                  <a:pt x="8270054" y="1286856"/>
                  <a:pt x="8270547" y="1309205"/>
                </a:cubicBezTo>
                <a:lnTo>
                  <a:pt x="8139411" y="1309205"/>
                </a:lnTo>
                <a:cubicBezTo>
                  <a:pt x="8141219" y="1286691"/>
                  <a:pt x="8147833" y="1269560"/>
                  <a:pt x="8159254" y="1257810"/>
                </a:cubicBezTo>
                <a:cubicBezTo>
                  <a:pt x="8170675" y="1246060"/>
                  <a:pt x="8186409" y="1240186"/>
                  <a:pt x="8206458" y="1240186"/>
                </a:cubicBezTo>
                <a:close/>
                <a:moveTo>
                  <a:pt x="6053809" y="1240186"/>
                </a:moveTo>
                <a:cubicBezTo>
                  <a:pt x="6073693" y="1240186"/>
                  <a:pt x="6089222" y="1246102"/>
                  <a:pt x="6100396" y="1257933"/>
                </a:cubicBezTo>
                <a:cubicBezTo>
                  <a:pt x="6111571" y="1269765"/>
                  <a:pt x="6117404" y="1286856"/>
                  <a:pt x="6117897" y="1309205"/>
                </a:cubicBezTo>
                <a:lnTo>
                  <a:pt x="5986761" y="1309205"/>
                </a:lnTo>
                <a:cubicBezTo>
                  <a:pt x="5988569" y="1286691"/>
                  <a:pt x="5995183" y="1269560"/>
                  <a:pt x="6006604" y="1257810"/>
                </a:cubicBezTo>
                <a:cubicBezTo>
                  <a:pt x="6018025" y="1246060"/>
                  <a:pt x="6033760" y="1240186"/>
                  <a:pt x="6053809" y="1240186"/>
                </a:cubicBezTo>
                <a:close/>
                <a:moveTo>
                  <a:pt x="5291809" y="1240186"/>
                </a:moveTo>
                <a:cubicBezTo>
                  <a:pt x="5311693" y="1240186"/>
                  <a:pt x="5327222" y="1246102"/>
                  <a:pt x="5338397" y="1257933"/>
                </a:cubicBezTo>
                <a:cubicBezTo>
                  <a:pt x="5349571" y="1269765"/>
                  <a:pt x="5355405" y="1286856"/>
                  <a:pt x="5355898" y="1309205"/>
                </a:cubicBezTo>
                <a:lnTo>
                  <a:pt x="5224762" y="1309205"/>
                </a:lnTo>
                <a:cubicBezTo>
                  <a:pt x="5226569" y="1286691"/>
                  <a:pt x="5233184" y="1269560"/>
                  <a:pt x="5244605" y="1257810"/>
                </a:cubicBezTo>
                <a:cubicBezTo>
                  <a:pt x="5256025" y="1246060"/>
                  <a:pt x="5271761" y="1240186"/>
                  <a:pt x="5291809" y="1240186"/>
                </a:cubicBezTo>
                <a:close/>
                <a:moveTo>
                  <a:pt x="3910684" y="1240186"/>
                </a:moveTo>
                <a:cubicBezTo>
                  <a:pt x="3930568" y="1240186"/>
                  <a:pt x="3946097" y="1246102"/>
                  <a:pt x="3957271" y="1257933"/>
                </a:cubicBezTo>
                <a:cubicBezTo>
                  <a:pt x="3968446" y="1269765"/>
                  <a:pt x="3974280" y="1286856"/>
                  <a:pt x="3974773" y="1309205"/>
                </a:cubicBezTo>
                <a:lnTo>
                  <a:pt x="3843637" y="1309205"/>
                </a:lnTo>
                <a:cubicBezTo>
                  <a:pt x="3845444" y="1286691"/>
                  <a:pt x="3852059" y="1269560"/>
                  <a:pt x="3863480" y="1257810"/>
                </a:cubicBezTo>
                <a:cubicBezTo>
                  <a:pt x="3874900" y="1246060"/>
                  <a:pt x="3890635" y="1240186"/>
                  <a:pt x="3910684" y="1240186"/>
                </a:cubicBezTo>
                <a:close/>
                <a:moveTo>
                  <a:pt x="2253334" y="1240186"/>
                </a:moveTo>
                <a:cubicBezTo>
                  <a:pt x="2273218" y="1240186"/>
                  <a:pt x="2288747" y="1246102"/>
                  <a:pt x="2299921" y="1257933"/>
                </a:cubicBezTo>
                <a:cubicBezTo>
                  <a:pt x="2311096" y="1269765"/>
                  <a:pt x="2316930" y="1286856"/>
                  <a:pt x="2317423" y="1309205"/>
                </a:cubicBezTo>
                <a:lnTo>
                  <a:pt x="2186287" y="1309205"/>
                </a:lnTo>
                <a:cubicBezTo>
                  <a:pt x="2188094" y="1286691"/>
                  <a:pt x="2194709" y="1269560"/>
                  <a:pt x="2206130" y="1257810"/>
                </a:cubicBezTo>
                <a:cubicBezTo>
                  <a:pt x="2217551" y="1246060"/>
                  <a:pt x="2233285" y="1240186"/>
                  <a:pt x="2253334" y="1240186"/>
                </a:cubicBezTo>
                <a:close/>
                <a:moveTo>
                  <a:pt x="9803119" y="1238707"/>
                </a:moveTo>
                <a:cubicBezTo>
                  <a:pt x="9819059" y="1238707"/>
                  <a:pt x="9831878" y="1243185"/>
                  <a:pt x="9841573" y="1252141"/>
                </a:cubicBezTo>
                <a:cubicBezTo>
                  <a:pt x="9851268" y="1261097"/>
                  <a:pt x="9856116" y="1274860"/>
                  <a:pt x="9856116" y="1293429"/>
                </a:cubicBezTo>
                <a:cubicBezTo>
                  <a:pt x="9856116" y="1311177"/>
                  <a:pt x="9850982" y="1324570"/>
                  <a:pt x="9840710" y="1333608"/>
                </a:cubicBezTo>
                <a:cubicBezTo>
                  <a:pt x="9830439" y="1342646"/>
                  <a:pt x="9817416" y="1347165"/>
                  <a:pt x="9801640" y="1347165"/>
                </a:cubicBezTo>
                <a:cubicBezTo>
                  <a:pt x="9787671" y="1347165"/>
                  <a:pt x="9775389" y="1342687"/>
                  <a:pt x="9764789" y="1333731"/>
                </a:cubicBezTo>
                <a:cubicBezTo>
                  <a:pt x="9754190" y="1324775"/>
                  <a:pt x="9748890" y="1311259"/>
                  <a:pt x="9748890" y="1293182"/>
                </a:cubicBezTo>
                <a:cubicBezTo>
                  <a:pt x="9748890" y="1275270"/>
                  <a:pt x="9754025" y="1261713"/>
                  <a:pt x="9764296" y="1252511"/>
                </a:cubicBezTo>
                <a:cubicBezTo>
                  <a:pt x="9774566" y="1243308"/>
                  <a:pt x="9787509" y="1238707"/>
                  <a:pt x="9803119" y="1238707"/>
                </a:cubicBezTo>
                <a:close/>
                <a:moveTo>
                  <a:pt x="10388033" y="1212825"/>
                </a:moveTo>
                <a:lnTo>
                  <a:pt x="10388033" y="1452912"/>
                </a:lnTo>
                <a:lnTo>
                  <a:pt x="10429197" y="1452912"/>
                </a:lnTo>
                <a:lnTo>
                  <a:pt x="10429197" y="1212825"/>
                </a:lnTo>
                <a:close/>
                <a:moveTo>
                  <a:pt x="947172" y="1212825"/>
                </a:moveTo>
                <a:lnTo>
                  <a:pt x="1039361" y="1452912"/>
                </a:lnTo>
                <a:lnTo>
                  <a:pt x="1084717" y="1452912"/>
                </a:lnTo>
                <a:lnTo>
                  <a:pt x="1175428" y="1212825"/>
                </a:lnTo>
                <a:lnTo>
                  <a:pt x="1133523" y="1212825"/>
                </a:lnTo>
                <a:lnTo>
                  <a:pt x="1061792" y="1412487"/>
                </a:lnTo>
                <a:lnTo>
                  <a:pt x="990801" y="1212825"/>
                </a:lnTo>
                <a:close/>
                <a:moveTo>
                  <a:pt x="10084046" y="1209867"/>
                </a:moveTo>
                <a:cubicBezTo>
                  <a:pt x="10064820" y="1209867"/>
                  <a:pt x="10049208" y="1214057"/>
                  <a:pt x="10037212" y="1222438"/>
                </a:cubicBezTo>
                <a:cubicBezTo>
                  <a:pt x="10025215" y="1230819"/>
                  <a:pt x="10015848" y="1241254"/>
                  <a:pt x="10009111" y="1253743"/>
                </a:cubicBezTo>
                <a:lnTo>
                  <a:pt x="10007632" y="1212825"/>
                </a:lnTo>
                <a:lnTo>
                  <a:pt x="9968933" y="1212825"/>
                </a:lnTo>
                <a:lnTo>
                  <a:pt x="9968933" y="1452912"/>
                </a:lnTo>
                <a:lnTo>
                  <a:pt x="10010097" y="1452912"/>
                </a:lnTo>
                <a:lnTo>
                  <a:pt x="10010097" y="1284309"/>
                </a:lnTo>
                <a:cubicBezTo>
                  <a:pt x="10015355" y="1277078"/>
                  <a:pt x="10021354" y="1270710"/>
                  <a:pt x="10028092" y="1265205"/>
                </a:cubicBezTo>
                <a:cubicBezTo>
                  <a:pt x="10034828" y="1259700"/>
                  <a:pt x="10042716" y="1255386"/>
                  <a:pt x="10051755" y="1252264"/>
                </a:cubicBezTo>
                <a:cubicBezTo>
                  <a:pt x="10060793" y="1249142"/>
                  <a:pt x="10071310" y="1247581"/>
                  <a:pt x="10083307" y="1247581"/>
                </a:cubicBezTo>
                <a:lnTo>
                  <a:pt x="10088976" y="1247581"/>
                </a:lnTo>
                <a:lnTo>
                  <a:pt x="10088976" y="1209867"/>
                </a:lnTo>
                <a:close/>
                <a:moveTo>
                  <a:pt x="9302996" y="1209867"/>
                </a:moveTo>
                <a:cubicBezTo>
                  <a:pt x="9283769" y="1209867"/>
                  <a:pt x="9268158" y="1214057"/>
                  <a:pt x="9256161" y="1222438"/>
                </a:cubicBezTo>
                <a:cubicBezTo>
                  <a:pt x="9244165" y="1230819"/>
                  <a:pt x="9234798" y="1241254"/>
                  <a:pt x="9228061" y="1253743"/>
                </a:cubicBezTo>
                <a:lnTo>
                  <a:pt x="9226582" y="1212825"/>
                </a:lnTo>
                <a:lnTo>
                  <a:pt x="9187882" y="1212825"/>
                </a:lnTo>
                <a:lnTo>
                  <a:pt x="9187882" y="1452912"/>
                </a:lnTo>
                <a:lnTo>
                  <a:pt x="9229047" y="1452912"/>
                </a:lnTo>
                <a:lnTo>
                  <a:pt x="9229047" y="1284309"/>
                </a:lnTo>
                <a:cubicBezTo>
                  <a:pt x="9234305" y="1277078"/>
                  <a:pt x="9240304" y="1270710"/>
                  <a:pt x="9247041" y="1265205"/>
                </a:cubicBezTo>
                <a:cubicBezTo>
                  <a:pt x="9253778" y="1259700"/>
                  <a:pt x="9261666" y="1255386"/>
                  <a:pt x="9270705" y="1252264"/>
                </a:cubicBezTo>
                <a:cubicBezTo>
                  <a:pt x="9279743" y="1249142"/>
                  <a:pt x="9290260" y="1247581"/>
                  <a:pt x="9302256" y="1247581"/>
                </a:cubicBezTo>
                <a:lnTo>
                  <a:pt x="9307926" y="1247581"/>
                </a:lnTo>
                <a:lnTo>
                  <a:pt x="9307926" y="1209867"/>
                </a:lnTo>
                <a:close/>
                <a:moveTo>
                  <a:pt x="8493371" y="1209867"/>
                </a:moveTo>
                <a:cubicBezTo>
                  <a:pt x="8474144" y="1209867"/>
                  <a:pt x="8458533" y="1214057"/>
                  <a:pt x="8446536" y="1222438"/>
                </a:cubicBezTo>
                <a:cubicBezTo>
                  <a:pt x="8434540" y="1230819"/>
                  <a:pt x="8425174" y="1241254"/>
                  <a:pt x="8418436" y="1253743"/>
                </a:cubicBezTo>
                <a:lnTo>
                  <a:pt x="8416957" y="1212825"/>
                </a:lnTo>
                <a:lnTo>
                  <a:pt x="8378257" y="1212825"/>
                </a:lnTo>
                <a:lnTo>
                  <a:pt x="8378257" y="1452912"/>
                </a:lnTo>
                <a:lnTo>
                  <a:pt x="8419422" y="1452912"/>
                </a:lnTo>
                <a:lnTo>
                  <a:pt x="8419422" y="1284309"/>
                </a:lnTo>
                <a:cubicBezTo>
                  <a:pt x="8424680" y="1277078"/>
                  <a:pt x="8430679" y="1270710"/>
                  <a:pt x="8437416" y="1265205"/>
                </a:cubicBezTo>
                <a:cubicBezTo>
                  <a:pt x="8444153" y="1259700"/>
                  <a:pt x="8452042" y="1255386"/>
                  <a:pt x="8461080" y="1252264"/>
                </a:cubicBezTo>
                <a:cubicBezTo>
                  <a:pt x="8470118" y="1249142"/>
                  <a:pt x="8480636" y="1247581"/>
                  <a:pt x="8492631" y="1247581"/>
                </a:cubicBezTo>
                <a:lnTo>
                  <a:pt x="8498301" y="1247581"/>
                </a:lnTo>
                <a:lnTo>
                  <a:pt x="8498301" y="1209867"/>
                </a:lnTo>
                <a:close/>
                <a:moveTo>
                  <a:pt x="5150097" y="1209867"/>
                </a:moveTo>
                <a:cubicBezTo>
                  <a:pt x="5130870" y="1209867"/>
                  <a:pt x="5115258" y="1214057"/>
                  <a:pt x="5103262" y="1222438"/>
                </a:cubicBezTo>
                <a:cubicBezTo>
                  <a:pt x="5091266" y="1230819"/>
                  <a:pt x="5081900" y="1241254"/>
                  <a:pt x="5075162" y="1253743"/>
                </a:cubicBezTo>
                <a:lnTo>
                  <a:pt x="5073683" y="1212825"/>
                </a:lnTo>
                <a:lnTo>
                  <a:pt x="5034983" y="1212825"/>
                </a:lnTo>
                <a:lnTo>
                  <a:pt x="5034983" y="1452912"/>
                </a:lnTo>
                <a:lnTo>
                  <a:pt x="5076148" y="1452912"/>
                </a:lnTo>
                <a:lnTo>
                  <a:pt x="5076148" y="1284309"/>
                </a:lnTo>
                <a:cubicBezTo>
                  <a:pt x="5081406" y="1277078"/>
                  <a:pt x="5087404" y="1270710"/>
                  <a:pt x="5094142" y="1265205"/>
                </a:cubicBezTo>
                <a:cubicBezTo>
                  <a:pt x="5100879" y="1259700"/>
                  <a:pt x="5108767" y="1255386"/>
                  <a:pt x="5117806" y="1252264"/>
                </a:cubicBezTo>
                <a:cubicBezTo>
                  <a:pt x="5126843" y="1249142"/>
                  <a:pt x="5137361" y="1247581"/>
                  <a:pt x="5149357" y="1247581"/>
                </a:cubicBezTo>
                <a:lnTo>
                  <a:pt x="5155027" y="1247581"/>
                </a:lnTo>
                <a:lnTo>
                  <a:pt x="5155027" y="1209867"/>
                </a:lnTo>
                <a:close/>
                <a:moveTo>
                  <a:pt x="3768971" y="1209867"/>
                </a:moveTo>
                <a:cubicBezTo>
                  <a:pt x="3749745" y="1209867"/>
                  <a:pt x="3734133" y="1214057"/>
                  <a:pt x="3722137" y="1222438"/>
                </a:cubicBezTo>
                <a:cubicBezTo>
                  <a:pt x="3710141" y="1230819"/>
                  <a:pt x="3700774" y="1241254"/>
                  <a:pt x="3694036" y="1253743"/>
                </a:cubicBezTo>
                <a:lnTo>
                  <a:pt x="3692558" y="1212825"/>
                </a:lnTo>
                <a:lnTo>
                  <a:pt x="3653858" y="1212825"/>
                </a:lnTo>
                <a:lnTo>
                  <a:pt x="3653858" y="1452912"/>
                </a:lnTo>
                <a:lnTo>
                  <a:pt x="3695023" y="1452912"/>
                </a:lnTo>
                <a:lnTo>
                  <a:pt x="3695023" y="1284309"/>
                </a:lnTo>
                <a:cubicBezTo>
                  <a:pt x="3700281" y="1277078"/>
                  <a:pt x="3706279" y="1270710"/>
                  <a:pt x="3713016" y="1265205"/>
                </a:cubicBezTo>
                <a:cubicBezTo>
                  <a:pt x="3719754" y="1259700"/>
                  <a:pt x="3727643" y="1255386"/>
                  <a:pt x="3736681" y="1252264"/>
                </a:cubicBezTo>
                <a:cubicBezTo>
                  <a:pt x="3745719" y="1249142"/>
                  <a:pt x="3756236" y="1247581"/>
                  <a:pt x="3768232" y="1247581"/>
                </a:cubicBezTo>
                <a:lnTo>
                  <a:pt x="3773901" y="1247581"/>
                </a:lnTo>
                <a:lnTo>
                  <a:pt x="3773901" y="1209867"/>
                </a:lnTo>
                <a:close/>
                <a:moveTo>
                  <a:pt x="2540246" y="1209867"/>
                </a:moveTo>
                <a:cubicBezTo>
                  <a:pt x="2521020" y="1209867"/>
                  <a:pt x="2505408" y="1214057"/>
                  <a:pt x="2493412" y="1222438"/>
                </a:cubicBezTo>
                <a:cubicBezTo>
                  <a:pt x="2481416" y="1230819"/>
                  <a:pt x="2472049" y="1241254"/>
                  <a:pt x="2465312" y="1253743"/>
                </a:cubicBezTo>
                <a:lnTo>
                  <a:pt x="2463833" y="1212825"/>
                </a:lnTo>
                <a:lnTo>
                  <a:pt x="2425133" y="1212825"/>
                </a:lnTo>
                <a:lnTo>
                  <a:pt x="2425133" y="1452912"/>
                </a:lnTo>
                <a:lnTo>
                  <a:pt x="2466298" y="1452912"/>
                </a:lnTo>
                <a:lnTo>
                  <a:pt x="2466298" y="1284309"/>
                </a:lnTo>
                <a:cubicBezTo>
                  <a:pt x="2471556" y="1277078"/>
                  <a:pt x="2477554" y="1270710"/>
                  <a:pt x="2484292" y="1265205"/>
                </a:cubicBezTo>
                <a:cubicBezTo>
                  <a:pt x="2491030" y="1259700"/>
                  <a:pt x="2498917" y="1255386"/>
                  <a:pt x="2507955" y="1252264"/>
                </a:cubicBezTo>
                <a:cubicBezTo>
                  <a:pt x="2516994" y="1249142"/>
                  <a:pt x="2527511" y="1247581"/>
                  <a:pt x="2539507" y="1247581"/>
                </a:cubicBezTo>
                <a:lnTo>
                  <a:pt x="2545176" y="1247581"/>
                </a:lnTo>
                <a:lnTo>
                  <a:pt x="2545176" y="1209867"/>
                </a:lnTo>
                <a:close/>
                <a:moveTo>
                  <a:pt x="10637571" y="1209374"/>
                </a:moveTo>
                <a:cubicBezTo>
                  <a:pt x="10616043" y="1209374"/>
                  <a:pt x="10598378" y="1213687"/>
                  <a:pt x="10584574" y="1222315"/>
                </a:cubicBezTo>
                <a:cubicBezTo>
                  <a:pt x="10570770" y="1230942"/>
                  <a:pt x="10560171" y="1240104"/>
                  <a:pt x="10552776" y="1249799"/>
                </a:cubicBezTo>
                <a:lnTo>
                  <a:pt x="10551297" y="1212825"/>
                </a:lnTo>
                <a:lnTo>
                  <a:pt x="10511858" y="1212825"/>
                </a:lnTo>
                <a:lnTo>
                  <a:pt x="10511858" y="1452912"/>
                </a:lnTo>
                <a:lnTo>
                  <a:pt x="10553022" y="1452912"/>
                </a:lnTo>
                <a:lnTo>
                  <a:pt x="10553022" y="1282830"/>
                </a:lnTo>
                <a:cubicBezTo>
                  <a:pt x="10560417" y="1273134"/>
                  <a:pt x="10570195" y="1264219"/>
                  <a:pt x="10582356" y="1256085"/>
                </a:cubicBezTo>
                <a:cubicBezTo>
                  <a:pt x="10594516" y="1247950"/>
                  <a:pt x="10609553" y="1243883"/>
                  <a:pt x="10627464" y="1243883"/>
                </a:cubicBezTo>
                <a:cubicBezTo>
                  <a:pt x="10639460" y="1243883"/>
                  <a:pt x="10648622" y="1246471"/>
                  <a:pt x="10654949" y="1251648"/>
                </a:cubicBezTo>
                <a:cubicBezTo>
                  <a:pt x="10661275" y="1256824"/>
                  <a:pt x="10665671" y="1263932"/>
                  <a:pt x="10668136" y="1272970"/>
                </a:cubicBezTo>
                <a:cubicBezTo>
                  <a:pt x="10670601" y="1282008"/>
                  <a:pt x="10671834" y="1292361"/>
                  <a:pt x="10671834" y="1304028"/>
                </a:cubicBezTo>
                <a:lnTo>
                  <a:pt x="10671834" y="1452912"/>
                </a:lnTo>
                <a:lnTo>
                  <a:pt x="10712999" y="1452912"/>
                </a:lnTo>
                <a:lnTo>
                  <a:pt x="10712999" y="1298112"/>
                </a:lnTo>
                <a:cubicBezTo>
                  <a:pt x="10712999" y="1270012"/>
                  <a:pt x="10707000" y="1248197"/>
                  <a:pt x="10695004" y="1232668"/>
                </a:cubicBezTo>
                <a:cubicBezTo>
                  <a:pt x="10683009" y="1217138"/>
                  <a:pt x="10663863" y="1209374"/>
                  <a:pt x="10637571" y="1209374"/>
                </a:cubicBezTo>
                <a:close/>
                <a:moveTo>
                  <a:pt x="7408595" y="1209374"/>
                </a:moveTo>
                <a:cubicBezTo>
                  <a:pt x="7387068" y="1209374"/>
                  <a:pt x="7369402" y="1213687"/>
                  <a:pt x="7355599" y="1222315"/>
                </a:cubicBezTo>
                <a:cubicBezTo>
                  <a:pt x="7341795" y="1230942"/>
                  <a:pt x="7331196" y="1240104"/>
                  <a:pt x="7323801" y="1249799"/>
                </a:cubicBezTo>
                <a:lnTo>
                  <a:pt x="7322322" y="1212825"/>
                </a:lnTo>
                <a:lnTo>
                  <a:pt x="7282882" y="1212825"/>
                </a:lnTo>
                <a:lnTo>
                  <a:pt x="7282882" y="1452912"/>
                </a:lnTo>
                <a:lnTo>
                  <a:pt x="7324047" y="1452912"/>
                </a:lnTo>
                <a:lnTo>
                  <a:pt x="7324047" y="1282830"/>
                </a:lnTo>
                <a:cubicBezTo>
                  <a:pt x="7331442" y="1273134"/>
                  <a:pt x="7341220" y="1264219"/>
                  <a:pt x="7353380" y="1256085"/>
                </a:cubicBezTo>
                <a:cubicBezTo>
                  <a:pt x="7365541" y="1247950"/>
                  <a:pt x="7380577" y="1243883"/>
                  <a:pt x="7398489" y="1243883"/>
                </a:cubicBezTo>
                <a:cubicBezTo>
                  <a:pt x="7410485" y="1243883"/>
                  <a:pt x="7419647" y="1246471"/>
                  <a:pt x="7425973" y="1251648"/>
                </a:cubicBezTo>
                <a:cubicBezTo>
                  <a:pt x="7432300" y="1256824"/>
                  <a:pt x="7436696" y="1263932"/>
                  <a:pt x="7439161" y="1272970"/>
                </a:cubicBezTo>
                <a:cubicBezTo>
                  <a:pt x="7441626" y="1282008"/>
                  <a:pt x="7442858" y="1292361"/>
                  <a:pt x="7442858" y="1304028"/>
                </a:cubicBezTo>
                <a:lnTo>
                  <a:pt x="7442858" y="1452912"/>
                </a:lnTo>
                <a:lnTo>
                  <a:pt x="7484023" y="1452912"/>
                </a:lnTo>
                <a:lnTo>
                  <a:pt x="7484023" y="1298112"/>
                </a:lnTo>
                <a:cubicBezTo>
                  <a:pt x="7484023" y="1270012"/>
                  <a:pt x="7478025" y="1248197"/>
                  <a:pt x="7466029" y="1232668"/>
                </a:cubicBezTo>
                <a:cubicBezTo>
                  <a:pt x="7454033" y="1217138"/>
                  <a:pt x="7434889" y="1209374"/>
                  <a:pt x="7408595" y="1209374"/>
                </a:cubicBezTo>
                <a:close/>
                <a:moveTo>
                  <a:pt x="3072009" y="1209374"/>
                </a:moveTo>
                <a:cubicBezTo>
                  <a:pt x="3051632" y="1209374"/>
                  <a:pt x="3034624" y="1213687"/>
                  <a:pt x="3020984" y="1222315"/>
                </a:cubicBezTo>
                <a:cubicBezTo>
                  <a:pt x="3007345" y="1230942"/>
                  <a:pt x="2996992" y="1240104"/>
                  <a:pt x="2989926" y="1249799"/>
                </a:cubicBezTo>
                <a:lnTo>
                  <a:pt x="2988447" y="1212825"/>
                </a:lnTo>
                <a:lnTo>
                  <a:pt x="2949008" y="1212825"/>
                </a:lnTo>
                <a:lnTo>
                  <a:pt x="2949008" y="1452912"/>
                </a:lnTo>
                <a:lnTo>
                  <a:pt x="2990173" y="1452912"/>
                </a:lnTo>
                <a:lnTo>
                  <a:pt x="2990173" y="1282830"/>
                </a:lnTo>
                <a:cubicBezTo>
                  <a:pt x="2997238" y="1273134"/>
                  <a:pt x="3006606" y="1264219"/>
                  <a:pt x="3018273" y="1256085"/>
                </a:cubicBezTo>
                <a:cubicBezTo>
                  <a:pt x="3029940" y="1247950"/>
                  <a:pt x="3044237" y="1243883"/>
                  <a:pt x="3061164" y="1243883"/>
                </a:cubicBezTo>
                <a:cubicBezTo>
                  <a:pt x="3073160" y="1243883"/>
                  <a:pt x="3082362" y="1246471"/>
                  <a:pt x="3088771" y="1251648"/>
                </a:cubicBezTo>
                <a:cubicBezTo>
                  <a:pt x="3095180" y="1256824"/>
                  <a:pt x="3099576" y="1263932"/>
                  <a:pt x="3101959" y="1272970"/>
                </a:cubicBezTo>
                <a:cubicBezTo>
                  <a:pt x="3104341" y="1282008"/>
                  <a:pt x="3105533" y="1292361"/>
                  <a:pt x="3105533" y="1304028"/>
                </a:cubicBezTo>
                <a:lnTo>
                  <a:pt x="3105533" y="1452912"/>
                </a:lnTo>
                <a:lnTo>
                  <a:pt x="3146945" y="1452912"/>
                </a:lnTo>
                <a:lnTo>
                  <a:pt x="3146945" y="1298112"/>
                </a:lnTo>
                <a:lnTo>
                  <a:pt x="3146043" y="1281806"/>
                </a:lnTo>
                <a:lnTo>
                  <a:pt x="3174305" y="1255838"/>
                </a:lnTo>
                <a:cubicBezTo>
                  <a:pt x="3185973" y="1247868"/>
                  <a:pt x="3200352" y="1243883"/>
                  <a:pt x="3217442" y="1243883"/>
                </a:cubicBezTo>
                <a:cubicBezTo>
                  <a:pt x="3229274" y="1243883"/>
                  <a:pt x="3238395" y="1246471"/>
                  <a:pt x="3244803" y="1251648"/>
                </a:cubicBezTo>
                <a:cubicBezTo>
                  <a:pt x="3251213" y="1256824"/>
                  <a:pt x="3255608" y="1263932"/>
                  <a:pt x="3257991" y="1272970"/>
                </a:cubicBezTo>
                <a:cubicBezTo>
                  <a:pt x="3260374" y="1282008"/>
                  <a:pt x="3261565" y="1292361"/>
                  <a:pt x="3261565" y="1304028"/>
                </a:cubicBezTo>
                <a:lnTo>
                  <a:pt x="3261565" y="1452912"/>
                </a:lnTo>
                <a:lnTo>
                  <a:pt x="3302730" y="1452912"/>
                </a:lnTo>
                <a:lnTo>
                  <a:pt x="3302730" y="1298112"/>
                </a:lnTo>
                <a:cubicBezTo>
                  <a:pt x="3302730" y="1270176"/>
                  <a:pt x="3296896" y="1248402"/>
                  <a:pt x="3285229" y="1232791"/>
                </a:cubicBezTo>
                <a:cubicBezTo>
                  <a:pt x="3273562" y="1217179"/>
                  <a:pt x="3254417" y="1209374"/>
                  <a:pt x="3227795" y="1209374"/>
                </a:cubicBezTo>
                <a:cubicBezTo>
                  <a:pt x="3207418" y="1209374"/>
                  <a:pt x="3189958" y="1213893"/>
                  <a:pt x="3175415" y="1222931"/>
                </a:cubicBezTo>
                <a:lnTo>
                  <a:pt x="3139442" y="1252152"/>
                </a:lnTo>
                <a:lnTo>
                  <a:pt x="3137100" y="1245655"/>
                </a:lnTo>
                <a:cubicBezTo>
                  <a:pt x="3134912" y="1240982"/>
                  <a:pt x="3132360" y="1236694"/>
                  <a:pt x="3129443" y="1232791"/>
                </a:cubicBezTo>
                <a:cubicBezTo>
                  <a:pt x="3117776" y="1217179"/>
                  <a:pt x="3098631" y="1209374"/>
                  <a:pt x="3072009" y="1209374"/>
                </a:cubicBezTo>
                <a:close/>
                <a:moveTo>
                  <a:pt x="10870412" y="1208634"/>
                </a:moveTo>
                <a:cubicBezTo>
                  <a:pt x="10857595" y="1208634"/>
                  <a:pt x="10845680" y="1209990"/>
                  <a:pt x="10834670" y="1212701"/>
                </a:cubicBezTo>
                <a:cubicBezTo>
                  <a:pt x="10823661" y="1215413"/>
                  <a:pt x="10814088" y="1219480"/>
                  <a:pt x="10805954" y="1224903"/>
                </a:cubicBezTo>
                <a:cubicBezTo>
                  <a:pt x="10797819" y="1230326"/>
                  <a:pt x="10791492" y="1237104"/>
                  <a:pt x="10786973" y="1245239"/>
                </a:cubicBezTo>
                <a:cubicBezTo>
                  <a:pt x="10782454" y="1253373"/>
                  <a:pt x="10780195" y="1262781"/>
                  <a:pt x="10780195" y="1273463"/>
                </a:cubicBezTo>
                <a:cubicBezTo>
                  <a:pt x="10780195" y="1287102"/>
                  <a:pt x="10783399" y="1298400"/>
                  <a:pt x="10789808" y="1307356"/>
                </a:cubicBezTo>
                <a:cubicBezTo>
                  <a:pt x="10796217" y="1316312"/>
                  <a:pt x="10805830" y="1323707"/>
                  <a:pt x="10818648" y="1329541"/>
                </a:cubicBezTo>
                <a:cubicBezTo>
                  <a:pt x="10831466" y="1335374"/>
                  <a:pt x="10847242" y="1340510"/>
                  <a:pt x="10865975" y="1344947"/>
                </a:cubicBezTo>
                <a:cubicBezTo>
                  <a:pt x="10888982" y="1350370"/>
                  <a:pt x="10905045" y="1355957"/>
                  <a:pt x="10914166" y="1361708"/>
                </a:cubicBezTo>
                <a:cubicBezTo>
                  <a:pt x="10923286" y="1367460"/>
                  <a:pt x="10927846" y="1376252"/>
                  <a:pt x="10927846" y="1388084"/>
                </a:cubicBezTo>
                <a:cubicBezTo>
                  <a:pt x="10927846" y="1401887"/>
                  <a:pt x="10922793" y="1411788"/>
                  <a:pt x="10912687" y="1417786"/>
                </a:cubicBezTo>
                <a:cubicBezTo>
                  <a:pt x="10902580" y="1423785"/>
                  <a:pt x="10889720" y="1426784"/>
                  <a:pt x="10874110" y="1426784"/>
                </a:cubicBezTo>
                <a:cubicBezTo>
                  <a:pt x="10856691" y="1426784"/>
                  <a:pt x="10842189" y="1422963"/>
                  <a:pt x="10830603" y="1415321"/>
                </a:cubicBezTo>
                <a:cubicBezTo>
                  <a:pt x="10819018" y="1407680"/>
                  <a:pt x="10813225" y="1394493"/>
                  <a:pt x="10813225" y="1375759"/>
                </a:cubicBezTo>
                <a:lnTo>
                  <a:pt x="10773539" y="1375759"/>
                </a:lnTo>
                <a:cubicBezTo>
                  <a:pt x="10773539" y="1390549"/>
                  <a:pt x="10776127" y="1403161"/>
                  <a:pt x="10781304" y="1413596"/>
                </a:cubicBezTo>
                <a:cubicBezTo>
                  <a:pt x="10786480" y="1424031"/>
                  <a:pt x="10793669" y="1432453"/>
                  <a:pt x="10802872" y="1438862"/>
                </a:cubicBezTo>
                <a:cubicBezTo>
                  <a:pt x="10812075" y="1445271"/>
                  <a:pt x="10822715" y="1449954"/>
                  <a:pt x="10834794" y="1452912"/>
                </a:cubicBezTo>
                <a:cubicBezTo>
                  <a:pt x="10846872" y="1455870"/>
                  <a:pt x="10859648" y="1457349"/>
                  <a:pt x="10873124" y="1457349"/>
                </a:cubicBezTo>
                <a:cubicBezTo>
                  <a:pt x="10886599" y="1457349"/>
                  <a:pt x="10899129" y="1455952"/>
                  <a:pt x="10910715" y="1453159"/>
                </a:cubicBezTo>
                <a:cubicBezTo>
                  <a:pt x="10922300" y="1450365"/>
                  <a:pt x="10932406" y="1446051"/>
                  <a:pt x="10941034" y="1440218"/>
                </a:cubicBezTo>
                <a:cubicBezTo>
                  <a:pt x="10949661" y="1434384"/>
                  <a:pt x="10956398" y="1426907"/>
                  <a:pt x="10961246" y="1417786"/>
                </a:cubicBezTo>
                <a:cubicBezTo>
                  <a:pt x="10966094" y="1408666"/>
                  <a:pt x="10968518" y="1397861"/>
                  <a:pt x="10968518" y="1385372"/>
                </a:cubicBezTo>
                <a:cubicBezTo>
                  <a:pt x="10968518" y="1370911"/>
                  <a:pt x="10965437" y="1359038"/>
                  <a:pt x="10959274" y="1349753"/>
                </a:cubicBezTo>
                <a:cubicBezTo>
                  <a:pt x="10953112" y="1340469"/>
                  <a:pt x="10943950" y="1332868"/>
                  <a:pt x="10931790" y="1326952"/>
                </a:cubicBezTo>
                <a:cubicBezTo>
                  <a:pt x="10919629" y="1321037"/>
                  <a:pt x="10904593" y="1315942"/>
                  <a:pt x="10886681" y="1311670"/>
                </a:cubicBezTo>
                <a:cubicBezTo>
                  <a:pt x="10870248" y="1307726"/>
                  <a:pt x="10857183" y="1303987"/>
                  <a:pt x="10847488" y="1300454"/>
                </a:cubicBezTo>
                <a:cubicBezTo>
                  <a:pt x="10837792" y="1296921"/>
                  <a:pt x="10830890" y="1292936"/>
                  <a:pt x="10826782" y="1288499"/>
                </a:cubicBezTo>
                <a:cubicBezTo>
                  <a:pt x="10822675" y="1284062"/>
                  <a:pt x="10820620" y="1278639"/>
                  <a:pt x="10820620" y="1272230"/>
                </a:cubicBezTo>
                <a:cubicBezTo>
                  <a:pt x="10820620" y="1261056"/>
                  <a:pt x="10825221" y="1252839"/>
                  <a:pt x="10834424" y="1247581"/>
                </a:cubicBezTo>
                <a:cubicBezTo>
                  <a:pt x="10843627" y="1242322"/>
                  <a:pt x="10855623" y="1239693"/>
                  <a:pt x="10870412" y="1239693"/>
                </a:cubicBezTo>
                <a:cubicBezTo>
                  <a:pt x="10885038" y="1239693"/>
                  <a:pt x="10897444" y="1243226"/>
                  <a:pt x="10907633" y="1250292"/>
                </a:cubicBezTo>
                <a:cubicBezTo>
                  <a:pt x="10917822" y="1257358"/>
                  <a:pt x="10922916" y="1269437"/>
                  <a:pt x="10922916" y="1286527"/>
                </a:cubicBezTo>
                <a:lnTo>
                  <a:pt x="10962849" y="1286527"/>
                </a:lnTo>
                <a:cubicBezTo>
                  <a:pt x="10962849" y="1272723"/>
                  <a:pt x="10960384" y="1260891"/>
                  <a:pt x="10955454" y="1251032"/>
                </a:cubicBezTo>
                <a:cubicBezTo>
                  <a:pt x="10950524" y="1241172"/>
                  <a:pt x="10943826" y="1233119"/>
                  <a:pt x="10935364" y="1226875"/>
                </a:cubicBezTo>
                <a:cubicBezTo>
                  <a:pt x="10926901" y="1220630"/>
                  <a:pt x="10917123" y="1216029"/>
                  <a:pt x="10906031" y="1213071"/>
                </a:cubicBezTo>
                <a:cubicBezTo>
                  <a:pt x="10894939" y="1210113"/>
                  <a:pt x="10883065" y="1208634"/>
                  <a:pt x="10870412" y="1208634"/>
                </a:cubicBezTo>
                <a:close/>
                <a:moveTo>
                  <a:pt x="10217712" y="1208634"/>
                </a:moveTo>
                <a:cubicBezTo>
                  <a:pt x="10198485" y="1208634"/>
                  <a:pt x="10181437" y="1211428"/>
                  <a:pt x="10166563" y="1217015"/>
                </a:cubicBezTo>
                <a:cubicBezTo>
                  <a:pt x="10151692" y="1222602"/>
                  <a:pt x="10140026" y="1231476"/>
                  <a:pt x="10131561" y="1243637"/>
                </a:cubicBezTo>
                <a:cubicBezTo>
                  <a:pt x="10123099" y="1255797"/>
                  <a:pt x="10118866" y="1271737"/>
                  <a:pt x="10118866" y="1291457"/>
                </a:cubicBezTo>
                <a:lnTo>
                  <a:pt x="10158799" y="1291457"/>
                </a:lnTo>
                <a:cubicBezTo>
                  <a:pt x="10158799" y="1273381"/>
                  <a:pt x="10164468" y="1260152"/>
                  <a:pt x="10175807" y="1251771"/>
                </a:cubicBezTo>
                <a:cubicBezTo>
                  <a:pt x="10187146" y="1243390"/>
                  <a:pt x="10201115" y="1239200"/>
                  <a:pt x="10217712" y="1239200"/>
                </a:cubicBezTo>
                <a:cubicBezTo>
                  <a:pt x="10233325" y="1239200"/>
                  <a:pt x="10246224" y="1243020"/>
                  <a:pt x="10256411" y="1250662"/>
                </a:cubicBezTo>
                <a:cubicBezTo>
                  <a:pt x="10266602" y="1258303"/>
                  <a:pt x="10271694" y="1272395"/>
                  <a:pt x="10271694" y="1292936"/>
                </a:cubicBezTo>
                <a:lnTo>
                  <a:pt x="10271694" y="1309698"/>
                </a:lnTo>
                <a:cubicBezTo>
                  <a:pt x="10238664" y="1310026"/>
                  <a:pt x="10209824" y="1312204"/>
                  <a:pt x="10185174" y="1316230"/>
                </a:cubicBezTo>
                <a:cubicBezTo>
                  <a:pt x="10160524" y="1320256"/>
                  <a:pt x="10141463" y="1327856"/>
                  <a:pt x="10127987" y="1339031"/>
                </a:cubicBezTo>
                <a:cubicBezTo>
                  <a:pt x="10114513" y="1350205"/>
                  <a:pt x="10107774" y="1366556"/>
                  <a:pt x="10107774" y="1388084"/>
                </a:cubicBezTo>
                <a:cubicBezTo>
                  <a:pt x="10107774" y="1403202"/>
                  <a:pt x="10111185" y="1415897"/>
                  <a:pt x="10118004" y="1426167"/>
                </a:cubicBezTo>
                <a:cubicBezTo>
                  <a:pt x="10124824" y="1436438"/>
                  <a:pt x="10133945" y="1444203"/>
                  <a:pt x="10145365" y="1449461"/>
                </a:cubicBezTo>
                <a:cubicBezTo>
                  <a:pt x="10156787" y="1454720"/>
                  <a:pt x="10169398" y="1457349"/>
                  <a:pt x="10183202" y="1457349"/>
                </a:cubicBezTo>
                <a:cubicBezTo>
                  <a:pt x="10202594" y="1457349"/>
                  <a:pt x="10219560" y="1453611"/>
                  <a:pt x="10234104" y="1446134"/>
                </a:cubicBezTo>
                <a:cubicBezTo>
                  <a:pt x="10248647" y="1438657"/>
                  <a:pt x="10261425" y="1428756"/>
                  <a:pt x="10272435" y="1416431"/>
                </a:cubicBezTo>
                <a:lnTo>
                  <a:pt x="10274160" y="1452912"/>
                </a:lnTo>
                <a:lnTo>
                  <a:pt x="10312614" y="1452912"/>
                </a:lnTo>
                <a:lnTo>
                  <a:pt x="10312614" y="1292443"/>
                </a:lnTo>
                <a:cubicBezTo>
                  <a:pt x="10312614" y="1275188"/>
                  <a:pt x="10309985" y="1261097"/>
                  <a:pt x="10304726" y="1250169"/>
                </a:cubicBezTo>
                <a:cubicBezTo>
                  <a:pt x="10299467" y="1239241"/>
                  <a:pt x="10292360" y="1230737"/>
                  <a:pt x="10283404" y="1224656"/>
                </a:cubicBezTo>
                <a:cubicBezTo>
                  <a:pt x="10274448" y="1218576"/>
                  <a:pt x="10264341" y="1214386"/>
                  <a:pt x="10253084" y="1212085"/>
                </a:cubicBezTo>
                <a:cubicBezTo>
                  <a:pt x="10241829" y="1209784"/>
                  <a:pt x="10230036" y="1208634"/>
                  <a:pt x="10217712" y="1208634"/>
                </a:cubicBezTo>
                <a:close/>
                <a:moveTo>
                  <a:pt x="9444708" y="1208634"/>
                </a:moveTo>
                <a:cubicBezTo>
                  <a:pt x="9420058" y="1208634"/>
                  <a:pt x="9399722" y="1213893"/>
                  <a:pt x="9383700" y="1224410"/>
                </a:cubicBezTo>
                <a:cubicBezTo>
                  <a:pt x="9367678" y="1234927"/>
                  <a:pt x="9355764" y="1249511"/>
                  <a:pt x="9347958" y="1268163"/>
                </a:cubicBezTo>
                <a:cubicBezTo>
                  <a:pt x="9340152" y="1286815"/>
                  <a:pt x="9336250" y="1308383"/>
                  <a:pt x="9336250" y="1332868"/>
                </a:cubicBezTo>
                <a:cubicBezTo>
                  <a:pt x="9336250" y="1356368"/>
                  <a:pt x="9340276" y="1377525"/>
                  <a:pt x="9348328" y="1396341"/>
                </a:cubicBezTo>
                <a:cubicBezTo>
                  <a:pt x="9356380" y="1415157"/>
                  <a:pt x="9368746" y="1430029"/>
                  <a:pt x="9385426" y="1440957"/>
                </a:cubicBezTo>
                <a:cubicBezTo>
                  <a:pt x="9402105" y="1451885"/>
                  <a:pt x="9423509" y="1457349"/>
                  <a:pt x="9449638" y="1457349"/>
                </a:cubicBezTo>
                <a:cubicBezTo>
                  <a:pt x="9469851" y="1457349"/>
                  <a:pt x="9487352" y="1454021"/>
                  <a:pt x="9502142" y="1447366"/>
                </a:cubicBezTo>
                <a:cubicBezTo>
                  <a:pt x="9516932" y="1440711"/>
                  <a:pt x="9528435" y="1431262"/>
                  <a:pt x="9536652" y="1419019"/>
                </a:cubicBezTo>
                <a:cubicBezTo>
                  <a:pt x="9544868" y="1406776"/>
                  <a:pt x="9549223" y="1392192"/>
                  <a:pt x="9549716" y="1375266"/>
                </a:cubicBezTo>
                <a:lnTo>
                  <a:pt x="9509044" y="1375266"/>
                </a:lnTo>
                <a:cubicBezTo>
                  <a:pt x="9508551" y="1391535"/>
                  <a:pt x="9503128" y="1403983"/>
                  <a:pt x="9492775" y="1412610"/>
                </a:cubicBezTo>
                <a:cubicBezTo>
                  <a:pt x="9482422" y="1421237"/>
                  <a:pt x="9468043" y="1425551"/>
                  <a:pt x="9449638" y="1425551"/>
                </a:cubicBezTo>
                <a:cubicBezTo>
                  <a:pt x="9432383" y="1425551"/>
                  <a:pt x="9418498" y="1421607"/>
                  <a:pt x="9407980" y="1413719"/>
                </a:cubicBezTo>
                <a:cubicBezTo>
                  <a:pt x="9397463" y="1405831"/>
                  <a:pt x="9389781" y="1395355"/>
                  <a:pt x="9384933" y="1382291"/>
                </a:cubicBezTo>
                <a:cubicBezTo>
                  <a:pt x="9380085" y="1369227"/>
                  <a:pt x="9377579" y="1354889"/>
                  <a:pt x="9377415" y="1339277"/>
                </a:cubicBezTo>
                <a:lnTo>
                  <a:pt x="9548484" y="1339277"/>
                </a:lnTo>
                <a:cubicBezTo>
                  <a:pt x="9548812" y="1337798"/>
                  <a:pt x="9549058" y="1335374"/>
                  <a:pt x="9549223" y="1332006"/>
                </a:cubicBezTo>
                <a:cubicBezTo>
                  <a:pt x="9549387" y="1328637"/>
                  <a:pt x="9549470" y="1325720"/>
                  <a:pt x="9549470" y="1323255"/>
                </a:cubicBezTo>
                <a:cubicBezTo>
                  <a:pt x="9549470" y="1286281"/>
                  <a:pt x="9540184" y="1257933"/>
                  <a:pt x="9521615" y="1238214"/>
                </a:cubicBezTo>
                <a:cubicBezTo>
                  <a:pt x="9503046" y="1218494"/>
                  <a:pt x="9477410" y="1208634"/>
                  <a:pt x="9444708" y="1208634"/>
                </a:cubicBezTo>
                <a:close/>
                <a:moveTo>
                  <a:pt x="9017562" y="1208634"/>
                </a:moveTo>
                <a:cubicBezTo>
                  <a:pt x="8998335" y="1208634"/>
                  <a:pt x="8981286" y="1211428"/>
                  <a:pt x="8966414" y="1217015"/>
                </a:cubicBezTo>
                <a:cubicBezTo>
                  <a:pt x="8951542" y="1222602"/>
                  <a:pt x="8939874" y="1231476"/>
                  <a:pt x="8931412" y="1243637"/>
                </a:cubicBezTo>
                <a:cubicBezTo>
                  <a:pt x="8922948" y="1255797"/>
                  <a:pt x="8918717" y="1271737"/>
                  <a:pt x="8918717" y="1291457"/>
                </a:cubicBezTo>
                <a:lnTo>
                  <a:pt x="8958649" y="1291457"/>
                </a:lnTo>
                <a:cubicBezTo>
                  <a:pt x="8958649" y="1273381"/>
                  <a:pt x="8964319" y="1260152"/>
                  <a:pt x="8975658" y="1251771"/>
                </a:cubicBezTo>
                <a:cubicBezTo>
                  <a:pt x="8986997" y="1243390"/>
                  <a:pt x="9000965" y="1239200"/>
                  <a:pt x="9017562" y="1239200"/>
                </a:cubicBezTo>
                <a:cubicBezTo>
                  <a:pt x="9033173" y="1239200"/>
                  <a:pt x="9046074" y="1243020"/>
                  <a:pt x="9056262" y="1250662"/>
                </a:cubicBezTo>
                <a:cubicBezTo>
                  <a:pt x="9066450" y="1258303"/>
                  <a:pt x="9071545" y="1272395"/>
                  <a:pt x="9071545" y="1292936"/>
                </a:cubicBezTo>
                <a:lnTo>
                  <a:pt x="9071545" y="1309698"/>
                </a:lnTo>
                <a:cubicBezTo>
                  <a:pt x="9038514" y="1310026"/>
                  <a:pt x="9009674" y="1312204"/>
                  <a:pt x="8985025" y="1316230"/>
                </a:cubicBezTo>
                <a:cubicBezTo>
                  <a:pt x="8960375" y="1320256"/>
                  <a:pt x="8941313" y="1327856"/>
                  <a:pt x="8927837" y="1339031"/>
                </a:cubicBezTo>
                <a:cubicBezTo>
                  <a:pt x="8914362" y="1350205"/>
                  <a:pt x="8907625" y="1366556"/>
                  <a:pt x="8907625" y="1388084"/>
                </a:cubicBezTo>
                <a:cubicBezTo>
                  <a:pt x="8907625" y="1403202"/>
                  <a:pt x="8911034" y="1415897"/>
                  <a:pt x="8917854" y="1426167"/>
                </a:cubicBezTo>
                <a:cubicBezTo>
                  <a:pt x="8924674" y="1436438"/>
                  <a:pt x="8933795" y="1444203"/>
                  <a:pt x="8945215" y="1449461"/>
                </a:cubicBezTo>
                <a:cubicBezTo>
                  <a:pt x="8956636" y="1454720"/>
                  <a:pt x="8969249" y="1457349"/>
                  <a:pt x="8983053" y="1457349"/>
                </a:cubicBezTo>
                <a:cubicBezTo>
                  <a:pt x="9002443" y="1457349"/>
                  <a:pt x="9019411" y="1453611"/>
                  <a:pt x="9033954" y="1446134"/>
                </a:cubicBezTo>
                <a:cubicBezTo>
                  <a:pt x="9048497" y="1438657"/>
                  <a:pt x="9061274" y="1428756"/>
                  <a:pt x="9072284" y="1416431"/>
                </a:cubicBezTo>
                <a:lnTo>
                  <a:pt x="9074010" y="1452912"/>
                </a:lnTo>
                <a:lnTo>
                  <a:pt x="9112463" y="1452912"/>
                </a:lnTo>
                <a:lnTo>
                  <a:pt x="9112463" y="1292443"/>
                </a:lnTo>
                <a:cubicBezTo>
                  <a:pt x="9112463" y="1275188"/>
                  <a:pt x="9109834" y="1261097"/>
                  <a:pt x="9104575" y="1250169"/>
                </a:cubicBezTo>
                <a:cubicBezTo>
                  <a:pt x="9099316" y="1239241"/>
                  <a:pt x="9092209" y="1230737"/>
                  <a:pt x="9083253" y="1224656"/>
                </a:cubicBezTo>
                <a:cubicBezTo>
                  <a:pt x="9074297" y="1218576"/>
                  <a:pt x="9064192" y="1214386"/>
                  <a:pt x="9052934" y="1212085"/>
                </a:cubicBezTo>
                <a:cubicBezTo>
                  <a:pt x="9041677" y="1209784"/>
                  <a:pt x="9029887" y="1208634"/>
                  <a:pt x="9017562" y="1208634"/>
                </a:cubicBezTo>
                <a:close/>
                <a:moveTo>
                  <a:pt x="8635083" y="1208634"/>
                </a:moveTo>
                <a:cubicBezTo>
                  <a:pt x="8610433" y="1208634"/>
                  <a:pt x="8590097" y="1213893"/>
                  <a:pt x="8574075" y="1224410"/>
                </a:cubicBezTo>
                <a:cubicBezTo>
                  <a:pt x="8558053" y="1234927"/>
                  <a:pt x="8546139" y="1249511"/>
                  <a:pt x="8538333" y="1268163"/>
                </a:cubicBezTo>
                <a:cubicBezTo>
                  <a:pt x="8530527" y="1286815"/>
                  <a:pt x="8526625" y="1308383"/>
                  <a:pt x="8526625" y="1332868"/>
                </a:cubicBezTo>
                <a:cubicBezTo>
                  <a:pt x="8526625" y="1356368"/>
                  <a:pt x="8530651" y="1377525"/>
                  <a:pt x="8538703" y="1396341"/>
                </a:cubicBezTo>
                <a:cubicBezTo>
                  <a:pt x="8546755" y="1415157"/>
                  <a:pt x="8559121" y="1430029"/>
                  <a:pt x="8575801" y="1440957"/>
                </a:cubicBezTo>
                <a:cubicBezTo>
                  <a:pt x="8592480" y="1451885"/>
                  <a:pt x="8613884" y="1457349"/>
                  <a:pt x="8640013" y="1457349"/>
                </a:cubicBezTo>
                <a:cubicBezTo>
                  <a:pt x="8660226" y="1457349"/>
                  <a:pt x="8677727" y="1454021"/>
                  <a:pt x="8692517" y="1447366"/>
                </a:cubicBezTo>
                <a:cubicBezTo>
                  <a:pt x="8707307" y="1440711"/>
                  <a:pt x="8718809" y="1431262"/>
                  <a:pt x="8727026" y="1419019"/>
                </a:cubicBezTo>
                <a:cubicBezTo>
                  <a:pt x="8735243" y="1406776"/>
                  <a:pt x="8739598" y="1392192"/>
                  <a:pt x="8740091" y="1375266"/>
                </a:cubicBezTo>
                <a:lnTo>
                  <a:pt x="8699419" y="1375266"/>
                </a:lnTo>
                <a:cubicBezTo>
                  <a:pt x="8698926" y="1391535"/>
                  <a:pt x="8693503" y="1403983"/>
                  <a:pt x="8683150" y="1412610"/>
                </a:cubicBezTo>
                <a:cubicBezTo>
                  <a:pt x="8672797" y="1421237"/>
                  <a:pt x="8658418" y="1425551"/>
                  <a:pt x="8640013" y="1425551"/>
                </a:cubicBezTo>
                <a:cubicBezTo>
                  <a:pt x="8622758" y="1425551"/>
                  <a:pt x="8608872" y="1421607"/>
                  <a:pt x="8598355" y="1413719"/>
                </a:cubicBezTo>
                <a:cubicBezTo>
                  <a:pt x="8587838" y="1405831"/>
                  <a:pt x="8580156" y="1395355"/>
                  <a:pt x="8575308" y="1382291"/>
                </a:cubicBezTo>
                <a:cubicBezTo>
                  <a:pt x="8570460" y="1369227"/>
                  <a:pt x="8567954" y="1354889"/>
                  <a:pt x="8567790" y="1339277"/>
                </a:cubicBezTo>
                <a:lnTo>
                  <a:pt x="8738858" y="1339277"/>
                </a:lnTo>
                <a:cubicBezTo>
                  <a:pt x="8739187" y="1337798"/>
                  <a:pt x="8739433" y="1335374"/>
                  <a:pt x="8739598" y="1332006"/>
                </a:cubicBezTo>
                <a:cubicBezTo>
                  <a:pt x="8739762" y="1328637"/>
                  <a:pt x="8739844" y="1325720"/>
                  <a:pt x="8739844" y="1323255"/>
                </a:cubicBezTo>
                <a:cubicBezTo>
                  <a:pt x="8739844" y="1286281"/>
                  <a:pt x="8730559" y="1257933"/>
                  <a:pt x="8711990" y="1238214"/>
                </a:cubicBezTo>
                <a:cubicBezTo>
                  <a:pt x="8693420" y="1218494"/>
                  <a:pt x="8667785" y="1208634"/>
                  <a:pt x="8635083" y="1208634"/>
                </a:cubicBezTo>
                <a:close/>
                <a:moveTo>
                  <a:pt x="8206458" y="1208634"/>
                </a:moveTo>
                <a:cubicBezTo>
                  <a:pt x="8181808" y="1208634"/>
                  <a:pt x="8161473" y="1213893"/>
                  <a:pt x="8145450" y="1224410"/>
                </a:cubicBezTo>
                <a:cubicBezTo>
                  <a:pt x="8129428" y="1234927"/>
                  <a:pt x="8117514" y="1249511"/>
                  <a:pt x="8109708" y="1268163"/>
                </a:cubicBezTo>
                <a:cubicBezTo>
                  <a:pt x="8101903" y="1286815"/>
                  <a:pt x="8098000" y="1308383"/>
                  <a:pt x="8098000" y="1332868"/>
                </a:cubicBezTo>
                <a:cubicBezTo>
                  <a:pt x="8098000" y="1356368"/>
                  <a:pt x="8102026" y="1377525"/>
                  <a:pt x="8110078" y="1396341"/>
                </a:cubicBezTo>
                <a:cubicBezTo>
                  <a:pt x="8118130" y="1415157"/>
                  <a:pt x="8130497" y="1430029"/>
                  <a:pt x="8147176" y="1440957"/>
                </a:cubicBezTo>
                <a:cubicBezTo>
                  <a:pt x="8163855" y="1451885"/>
                  <a:pt x="8185259" y="1457349"/>
                  <a:pt x="8211388" y="1457349"/>
                </a:cubicBezTo>
                <a:cubicBezTo>
                  <a:pt x="8231601" y="1457349"/>
                  <a:pt x="8249102" y="1454021"/>
                  <a:pt x="8263892" y="1447366"/>
                </a:cubicBezTo>
                <a:cubicBezTo>
                  <a:pt x="8278682" y="1440711"/>
                  <a:pt x="8290184" y="1431262"/>
                  <a:pt x="8298401" y="1419019"/>
                </a:cubicBezTo>
                <a:cubicBezTo>
                  <a:pt x="8306618" y="1406776"/>
                  <a:pt x="8310973" y="1392192"/>
                  <a:pt x="8311466" y="1375266"/>
                </a:cubicBezTo>
                <a:lnTo>
                  <a:pt x="8270794" y="1375266"/>
                </a:lnTo>
                <a:cubicBezTo>
                  <a:pt x="8270301" y="1391535"/>
                  <a:pt x="8264878" y="1403983"/>
                  <a:pt x="8254525" y="1412610"/>
                </a:cubicBezTo>
                <a:cubicBezTo>
                  <a:pt x="8244172" y="1421237"/>
                  <a:pt x="8229793" y="1425551"/>
                  <a:pt x="8211388" y="1425551"/>
                </a:cubicBezTo>
                <a:cubicBezTo>
                  <a:pt x="8194133" y="1425551"/>
                  <a:pt x="8180247" y="1421607"/>
                  <a:pt x="8169730" y="1413719"/>
                </a:cubicBezTo>
                <a:cubicBezTo>
                  <a:pt x="8159214" y="1405831"/>
                  <a:pt x="8151530" y="1395355"/>
                  <a:pt x="8146683" y="1382291"/>
                </a:cubicBezTo>
                <a:cubicBezTo>
                  <a:pt x="8141836" y="1369227"/>
                  <a:pt x="8139329" y="1354889"/>
                  <a:pt x="8139165" y="1339277"/>
                </a:cubicBezTo>
                <a:lnTo>
                  <a:pt x="8310233" y="1339277"/>
                </a:lnTo>
                <a:cubicBezTo>
                  <a:pt x="8310562" y="1337798"/>
                  <a:pt x="8310809" y="1335374"/>
                  <a:pt x="8310973" y="1332006"/>
                </a:cubicBezTo>
                <a:cubicBezTo>
                  <a:pt x="8311137" y="1328637"/>
                  <a:pt x="8311219" y="1325720"/>
                  <a:pt x="8311219" y="1323255"/>
                </a:cubicBezTo>
                <a:cubicBezTo>
                  <a:pt x="8311219" y="1286281"/>
                  <a:pt x="8301935" y="1257933"/>
                  <a:pt x="8283365" y="1238214"/>
                </a:cubicBezTo>
                <a:cubicBezTo>
                  <a:pt x="8264795" y="1218494"/>
                  <a:pt x="8239160" y="1208634"/>
                  <a:pt x="8206458" y="1208634"/>
                </a:cubicBezTo>
                <a:close/>
                <a:moveTo>
                  <a:pt x="7112562" y="1208634"/>
                </a:moveTo>
                <a:cubicBezTo>
                  <a:pt x="7093336" y="1208634"/>
                  <a:pt x="7076287" y="1211428"/>
                  <a:pt x="7061414" y="1217015"/>
                </a:cubicBezTo>
                <a:cubicBezTo>
                  <a:pt x="7046542" y="1222602"/>
                  <a:pt x="7034875" y="1231476"/>
                  <a:pt x="7026412" y="1243637"/>
                </a:cubicBezTo>
                <a:cubicBezTo>
                  <a:pt x="7017948" y="1255797"/>
                  <a:pt x="7013717" y="1271737"/>
                  <a:pt x="7013717" y="1291457"/>
                </a:cubicBezTo>
                <a:lnTo>
                  <a:pt x="7053650" y="1291457"/>
                </a:lnTo>
                <a:cubicBezTo>
                  <a:pt x="7053650" y="1273381"/>
                  <a:pt x="7059319" y="1260152"/>
                  <a:pt x="7070658" y="1251771"/>
                </a:cubicBezTo>
                <a:cubicBezTo>
                  <a:pt x="7081997" y="1243390"/>
                  <a:pt x="7095965" y="1239200"/>
                  <a:pt x="7112562" y="1239200"/>
                </a:cubicBezTo>
                <a:cubicBezTo>
                  <a:pt x="7128174" y="1239200"/>
                  <a:pt x="7141073" y="1243020"/>
                  <a:pt x="7151262" y="1250662"/>
                </a:cubicBezTo>
                <a:cubicBezTo>
                  <a:pt x="7161451" y="1258303"/>
                  <a:pt x="7166545" y="1272395"/>
                  <a:pt x="7166545" y="1292936"/>
                </a:cubicBezTo>
                <a:lnTo>
                  <a:pt x="7166545" y="1309698"/>
                </a:lnTo>
                <a:cubicBezTo>
                  <a:pt x="7133515" y="1310026"/>
                  <a:pt x="7104674" y="1312204"/>
                  <a:pt x="7080025" y="1316230"/>
                </a:cubicBezTo>
                <a:cubicBezTo>
                  <a:pt x="7055375" y="1320256"/>
                  <a:pt x="7036312" y="1327856"/>
                  <a:pt x="7022838" y="1339031"/>
                </a:cubicBezTo>
                <a:cubicBezTo>
                  <a:pt x="7009363" y="1350205"/>
                  <a:pt x="7002625" y="1366556"/>
                  <a:pt x="7002625" y="1388084"/>
                </a:cubicBezTo>
                <a:cubicBezTo>
                  <a:pt x="7002625" y="1403202"/>
                  <a:pt x="7006035" y="1415897"/>
                  <a:pt x="7012854" y="1426167"/>
                </a:cubicBezTo>
                <a:cubicBezTo>
                  <a:pt x="7019674" y="1436438"/>
                  <a:pt x="7028794" y="1444203"/>
                  <a:pt x="7040216" y="1449461"/>
                </a:cubicBezTo>
                <a:cubicBezTo>
                  <a:pt x="7051637" y="1454720"/>
                  <a:pt x="7064249" y="1457349"/>
                  <a:pt x="7078053" y="1457349"/>
                </a:cubicBezTo>
                <a:cubicBezTo>
                  <a:pt x="7097443" y="1457349"/>
                  <a:pt x="7114411" y="1453611"/>
                  <a:pt x="7128954" y="1446134"/>
                </a:cubicBezTo>
                <a:cubicBezTo>
                  <a:pt x="7143498" y="1438657"/>
                  <a:pt x="7156275" y="1428756"/>
                  <a:pt x="7167285" y="1416431"/>
                </a:cubicBezTo>
                <a:lnTo>
                  <a:pt x="7169010" y="1452912"/>
                </a:lnTo>
                <a:lnTo>
                  <a:pt x="7207464" y="1452912"/>
                </a:lnTo>
                <a:lnTo>
                  <a:pt x="7207464" y="1292443"/>
                </a:lnTo>
                <a:cubicBezTo>
                  <a:pt x="7207464" y="1275188"/>
                  <a:pt x="7204835" y="1261097"/>
                  <a:pt x="7199576" y="1250169"/>
                </a:cubicBezTo>
                <a:cubicBezTo>
                  <a:pt x="7194317" y="1239241"/>
                  <a:pt x="7187210" y="1230737"/>
                  <a:pt x="7178254" y="1224656"/>
                </a:cubicBezTo>
                <a:cubicBezTo>
                  <a:pt x="7169297" y="1218576"/>
                  <a:pt x="7159191" y="1214386"/>
                  <a:pt x="7147935" y="1212085"/>
                </a:cubicBezTo>
                <a:cubicBezTo>
                  <a:pt x="7136678" y="1209784"/>
                  <a:pt x="7124887" y="1208634"/>
                  <a:pt x="7112562" y="1208634"/>
                </a:cubicBezTo>
                <a:close/>
                <a:moveTo>
                  <a:pt x="6307937" y="1208634"/>
                </a:moveTo>
                <a:cubicBezTo>
                  <a:pt x="6295119" y="1208634"/>
                  <a:pt x="6283205" y="1209990"/>
                  <a:pt x="6272195" y="1212701"/>
                </a:cubicBezTo>
                <a:cubicBezTo>
                  <a:pt x="6261185" y="1215413"/>
                  <a:pt x="6251613" y="1219480"/>
                  <a:pt x="6243478" y="1224903"/>
                </a:cubicBezTo>
                <a:cubicBezTo>
                  <a:pt x="6235344" y="1230326"/>
                  <a:pt x="6229017" y="1237104"/>
                  <a:pt x="6224498" y="1245239"/>
                </a:cubicBezTo>
                <a:cubicBezTo>
                  <a:pt x="6219979" y="1253373"/>
                  <a:pt x="6217719" y="1262781"/>
                  <a:pt x="6217719" y="1273463"/>
                </a:cubicBezTo>
                <a:cubicBezTo>
                  <a:pt x="6217719" y="1287102"/>
                  <a:pt x="6220924" y="1298400"/>
                  <a:pt x="6227333" y="1307356"/>
                </a:cubicBezTo>
                <a:cubicBezTo>
                  <a:pt x="6233742" y="1316312"/>
                  <a:pt x="6243355" y="1323707"/>
                  <a:pt x="6256173" y="1329541"/>
                </a:cubicBezTo>
                <a:cubicBezTo>
                  <a:pt x="6268991" y="1335374"/>
                  <a:pt x="6284766" y="1340510"/>
                  <a:pt x="6303500" y="1344947"/>
                </a:cubicBezTo>
                <a:cubicBezTo>
                  <a:pt x="6326506" y="1350370"/>
                  <a:pt x="6342570" y="1355957"/>
                  <a:pt x="6351690" y="1361708"/>
                </a:cubicBezTo>
                <a:cubicBezTo>
                  <a:pt x="6360811" y="1367460"/>
                  <a:pt x="6365371" y="1376252"/>
                  <a:pt x="6365371" y="1388084"/>
                </a:cubicBezTo>
                <a:cubicBezTo>
                  <a:pt x="6365371" y="1401887"/>
                  <a:pt x="6360318" y="1411788"/>
                  <a:pt x="6350211" y="1417786"/>
                </a:cubicBezTo>
                <a:cubicBezTo>
                  <a:pt x="6340105" y="1423785"/>
                  <a:pt x="6327246" y="1426784"/>
                  <a:pt x="6311634" y="1426784"/>
                </a:cubicBezTo>
                <a:cubicBezTo>
                  <a:pt x="6294215" y="1426784"/>
                  <a:pt x="6279713" y="1422963"/>
                  <a:pt x="6268128" y="1415321"/>
                </a:cubicBezTo>
                <a:cubicBezTo>
                  <a:pt x="6256542" y="1407680"/>
                  <a:pt x="6250750" y="1394493"/>
                  <a:pt x="6250750" y="1375759"/>
                </a:cubicBezTo>
                <a:lnTo>
                  <a:pt x="6211064" y="1375759"/>
                </a:lnTo>
                <a:cubicBezTo>
                  <a:pt x="6211064" y="1390549"/>
                  <a:pt x="6213652" y="1403161"/>
                  <a:pt x="6218829" y="1413596"/>
                </a:cubicBezTo>
                <a:cubicBezTo>
                  <a:pt x="6224005" y="1424031"/>
                  <a:pt x="6231195" y="1432453"/>
                  <a:pt x="6240397" y="1438862"/>
                </a:cubicBezTo>
                <a:cubicBezTo>
                  <a:pt x="6249599" y="1445271"/>
                  <a:pt x="6260240" y="1449954"/>
                  <a:pt x="6272318" y="1452912"/>
                </a:cubicBezTo>
                <a:cubicBezTo>
                  <a:pt x="6284397" y="1455870"/>
                  <a:pt x="6297173" y="1457349"/>
                  <a:pt x="6310648" y="1457349"/>
                </a:cubicBezTo>
                <a:cubicBezTo>
                  <a:pt x="6324124" y="1457349"/>
                  <a:pt x="6336654" y="1455952"/>
                  <a:pt x="6348239" y="1453159"/>
                </a:cubicBezTo>
                <a:cubicBezTo>
                  <a:pt x="6359825" y="1450365"/>
                  <a:pt x="6369931" y="1446051"/>
                  <a:pt x="6378558" y="1440218"/>
                </a:cubicBezTo>
                <a:cubicBezTo>
                  <a:pt x="6387186" y="1434384"/>
                  <a:pt x="6393923" y="1426907"/>
                  <a:pt x="6398771" y="1417786"/>
                </a:cubicBezTo>
                <a:cubicBezTo>
                  <a:pt x="6403619" y="1408666"/>
                  <a:pt x="6406043" y="1397861"/>
                  <a:pt x="6406043" y="1385372"/>
                </a:cubicBezTo>
                <a:cubicBezTo>
                  <a:pt x="6406043" y="1370911"/>
                  <a:pt x="6402961" y="1359038"/>
                  <a:pt x="6396799" y="1349753"/>
                </a:cubicBezTo>
                <a:cubicBezTo>
                  <a:pt x="6390637" y="1340469"/>
                  <a:pt x="6381475" y="1332868"/>
                  <a:pt x="6369315" y="1326952"/>
                </a:cubicBezTo>
                <a:cubicBezTo>
                  <a:pt x="6357154" y="1321037"/>
                  <a:pt x="6342118" y="1315942"/>
                  <a:pt x="6324206" y="1311670"/>
                </a:cubicBezTo>
                <a:cubicBezTo>
                  <a:pt x="6307773" y="1307726"/>
                  <a:pt x="6294708" y="1303987"/>
                  <a:pt x="6285013" y="1300454"/>
                </a:cubicBezTo>
                <a:cubicBezTo>
                  <a:pt x="6275318" y="1296921"/>
                  <a:pt x="6268416" y="1292936"/>
                  <a:pt x="6264307" y="1288499"/>
                </a:cubicBezTo>
                <a:cubicBezTo>
                  <a:pt x="6260199" y="1284062"/>
                  <a:pt x="6258145" y="1278639"/>
                  <a:pt x="6258145" y="1272230"/>
                </a:cubicBezTo>
                <a:cubicBezTo>
                  <a:pt x="6258145" y="1261056"/>
                  <a:pt x="6262746" y="1252839"/>
                  <a:pt x="6271949" y="1247581"/>
                </a:cubicBezTo>
                <a:cubicBezTo>
                  <a:pt x="6281151" y="1242322"/>
                  <a:pt x="6293147" y="1239693"/>
                  <a:pt x="6307937" y="1239693"/>
                </a:cubicBezTo>
                <a:cubicBezTo>
                  <a:pt x="6322562" y="1239693"/>
                  <a:pt x="6334970" y="1243226"/>
                  <a:pt x="6345158" y="1250292"/>
                </a:cubicBezTo>
                <a:cubicBezTo>
                  <a:pt x="6355346" y="1257358"/>
                  <a:pt x="6360441" y="1269437"/>
                  <a:pt x="6360441" y="1286527"/>
                </a:cubicBezTo>
                <a:lnTo>
                  <a:pt x="6400373" y="1286527"/>
                </a:lnTo>
                <a:cubicBezTo>
                  <a:pt x="6400373" y="1272723"/>
                  <a:pt x="6397908" y="1260891"/>
                  <a:pt x="6392978" y="1251032"/>
                </a:cubicBezTo>
                <a:cubicBezTo>
                  <a:pt x="6388048" y="1241172"/>
                  <a:pt x="6381352" y="1233119"/>
                  <a:pt x="6372889" y="1226875"/>
                </a:cubicBezTo>
                <a:cubicBezTo>
                  <a:pt x="6364426" y="1220630"/>
                  <a:pt x="6354648" y="1216029"/>
                  <a:pt x="6343556" y="1213071"/>
                </a:cubicBezTo>
                <a:cubicBezTo>
                  <a:pt x="6332463" y="1210113"/>
                  <a:pt x="6320590" y="1208634"/>
                  <a:pt x="6307937" y="1208634"/>
                </a:cubicBezTo>
                <a:close/>
                <a:moveTo>
                  <a:pt x="6053809" y="1208634"/>
                </a:moveTo>
                <a:cubicBezTo>
                  <a:pt x="6029159" y="1208634"/>
                  <a:pt x="6008823" y="1213893"/>
                  <a:pt x="5992800" y="1224410"/>
                </a:cubicBezTo>
                <a:cubicBezTo>
                  <a:pt x="5976779" y="1234927"/>
                  <a:pt x="5964864" y="1249511"/>
                  <a:pt x="5957058" y="1268163"/>
                </a:cubicBezTo>
                <a:cubicBezTo>
                  <a:pt x="5949253" y="1286815"/>
                  <a:pt x="5945350" y="1308383"/>
                  <a:pt x="5945350" y="1332868"/>
                </a:cubicBezTo>
                <a:cubicBezTo>
                  <a:pt x="5945350" y="1356368"/>
                  <a:pt x="5949376" y="1377525"/>
                  <a:pt x="5957428" y="1396341"/>
                </a:cubicBezTo>
                <a:cubicBezTo>
                  <a:pt x="5965481" y="1415157"/>
                  <a:pt x="5977847" y="1430029"/>
                  <a:pt x="5994526" y="1440957"/>
                </a:cubicBezTo>
                <a:cubicBezTo>
                  <a:pt x="6011206" y="1451885"/>
                  <a:pt x="6032610" y="1457349"/>
                  <a:pt x="6058738" y="1457349"/>
                </a:cubicBezTo>
                <a:cubicBezTo>
                  <a:pt x="6078951" y="1457349"/>
                  <a:pt x="6096452" y="1454021"/>
                  <a:pt x="6111242" y="1447366"/>
                </a:cubicBezTo>
                <a:cubicBezTo>
                  <a:pt x="6126032" y="1440711"/>
                  <a:pt x="6137535" y="1431262"/>
                  <a:pt x="6145752" y="1419019"/>
                </a:cubicBezTo>
                <a:cubicBezTo>
                  <a:pt x="6153968" y="1406776"/>
                  <a:pt x="6158323" y="1392192"/>
                  <a:pt x="6158816" y="1375266"/>
                </a:cubicBezTo>
                <a:lnTo>
                  <a:pt x="6118144" y="1375266"/>
                </a:lnTo>
                <a:cubicBezTo>
                  <a:pt x="6117651" y="1391535"/>
                  <a:pt x="6112228" y="1403983"/>
                  <a:pt x="6101875" y="1412610"/>
                </a:cubicBezTo>
                <a:cubicBezTo>
                  <a:pt x="6091522" y="1421237"/>
                  <a:pt x="6077144" y="1425551"/>
                  <a:pt x="6058738" y="1425551"/>
                </a:cubicBezTo>
                <a:cubicBezTo>
                  <a:pt x="6041484" y="1425551"/>
                  <a:pt x="6027598" y="1421607"/>
                  <a:pt x="6017080" y="1413719"/>
                </a:cubicBezTo>
                <a:cubicBezTo>
                  <a:pt x="6006563" y="1405831"/>
                  <a:pt x="5998881" y="1395355"/>
                  <a:pt x="5994033" y="1382291"/>
                </a:cubicBezTo>
                <a:cubicBezTo>
                  <a:pt x="5989185" y="1369227"/>
                  <a:pt x="5986679" y="1354889"/>
                  <a:pt x="5986515" y="1339277"/>
                </a:cubicBezTo>
                <a:lnTo>
                  <a:pt x="6157583" y="1339277"/>
                </a:lnTo>
                <a:cubicBezTo>
                  <a:pt x="6157912" y="1337798"/>
                  <a:pt x="6158159" y="1335374"/>
                  <a:pt x="6158323" y="1332006"/>
                </a:cubicBezTo>
                <a:cubicBezTo>
                  <a:pt x="6158487" y="1328637"/>
                  <a:pt x="6158569" y="1325720"/>
                  <a:pt x="6158569" y="1323255"/>
                </a:cubicBezTo>
                <a:cubicBezTo>
                  <a:pt x="6158569" y="1286281"/>
                  <a:pt x="6149285" y="1257933"/>
                  <a:pt x="6130715" y="1238214"/>
                </a:cubicBezTo>
                <a:cubicBezTo>
                  <a:pt x="6112146" y="1218494"/>
                  <a:pt x="6086510" y="1208634"/>
                  <a:pt x="6053809" y="1208634"/>
                </a:cubicBezTo>
                <a:close/>
                <a:moveTo>
                  <a:pt x="5793587" y="1208634"/>
                </a:moveTo>
                <a:cubicBezTo>
                  <a:pt x="5780769" y="1208634"/>
                  <a:pt x="5768855" y="1209990"/>
                  <a:pt x="5757845" y="1212701"/>
                </a:cubicBezTo>
                <a:cubicBezTo>
                  <a:pt x="5746835" y="1215413"/>
                  <a:pt x="5737263" y="1219480"/>
                  <a:pt x="5729128" y="1224903"/>
                </a:cubicBezTo>
                <a:cubicBezTo>
                  <a:pt x="5720994" y="1230326"/>
                  <a:pt x="5714668" y="1237104"/>
                  <a:pt x="5710148" y="1245239"/>
                </a:cubicBezTo>
                <a:cubicBezTo>
                  <a:pt x="5705628" y="1253373"/>
                  <a:pt x="5703370" y="1262781"/>
                  <a:pt x="5703370" y="1273463"/>
                </a:cubicBezTo>
                <a:cubicBezTo>
                  <a:pt x="5703370" y="1287102"/>
                  <a:pt x="5706574" y="1298400"/>
                  <a:pt x="5712983" y="1307356"/>
                </a:cubicBezTo>
                <a:cubicBezTo>
                  <a:pt x="5719392" y="1316312"/>
                  <a:pt x="5729005" y="1323707"/>
                  <a:pt x="5741823" y="1329541"/>
                </a:cubicBezTo>
                <a:cubicBezTo>
                  <a:pt x="5754641" y="1335374"/>
                  <a:pt x="5770416" y="1340510"/>
                  <a:pt x="5789150" y="1344947"/>
                </a:cubicBezTo>
                <a:cubicBezTo>
                  <a:pt x="5812157" y="1350370"/>
                  <a:pt x="5828220" y="1355957"/>
                  <a:pt x="5837340" y="1361708"/>
                </a:cubicBezTo>
                <a:cubicBezTo>
                  <a:pt x="5846461" y="1367460"/>
                  <a:pt x="5851021" y="1376252"/>
                  <a:pt x="5851021" y="1388084"/>
                </a:cubicBezTo>
                <a:cubicBezTo>
                  <a:pt x="5851021" y="1401887"/>
                  <a:pt x="5845968" y="1411788"/>
                  <a:pt x="5835861" y="1417786"/>
                </a:cubicBezTo>
                <a:cubicBezTo>
                  <a:pt x="5825755" y="1423785"/>
                  <a:pt x="5812896" y="1426784"/>
                  <a:pt x="5797284" y="1426784"/>
                </a:cubicBezTo>
                <a:cubicBezTo>
                  <a:pt x="5779866" y="1426784"/>
                  <a:pt x="5765363" y="1422963"/>
                  <a:pt x="5753778" y="1415321"/>
                </a:cubicBezTo>
                <a:cubicBezTo>
                  <a:pt x="5742192" y="1407680"/>
                  <a:pt x="5736400" y="1394493"/>
                  <a:pt x="5736400" y="1375759"/>
                </a:cubicBezTo>
                <a:lnTo>
                  <a:pt x="5696714" y="1375759"/>
                </a:lnTo>
                <a:cubicBezTo>
                  <a:pt x="5696714" y="1390549"/>
                  <a:pt x="5699302" y="1403161"/>
                  <a:pt x="5704479" y="1413596"/>
                </a:cubicBezTo>
                <a:cubicBezTo>
                  <a:pt x="5709655" y="1424031"/>
                  <a:pt x="5716844" y="1432453"/>
                  <a:pt x="5726047" y="1438862"/>
                </a:cubicBezTo>
                <a:cubicBezTo>
                  <a:pt x="5735250" y="1445271"/>
                  <a:pt x="5745890" y="1449954"/>
                  <a:pt x="5757968" y="1452912"/>
                </a:cubicBezTo>
                <a:cubicBezTo>
                  <a:pt x="5770047" y="1455870"/>
                  <a:pt x="5782824" y="1457349"/>
                  <a:pt x="5796298" y="1457349"/>
                </a:cubicBezTo>
                <a:cubicBezTo>
                  <a:pt x="5809773" y="1457349"/>
                  <a:pt x="5822304" y="1455952"/>
                  <a:pt x="5833889" y="1453159"/>
                </a:cubicBezTo>
                <a:cubicBezTo>
                  <a:pt x="5845475" y="1450365"/>
                  <a:pt x="5855581" y="1446051"/>
                  <a:pt x="5864208" y="1440218"/>
                </a:cubicBezTo>
                <a:cubicBezTo>
                  <a:pt x="5872836" y="1434384"/>
                  <a:pt x="5879574" y="1426907"/>
                  <a:pt x="5884422" y="1417786"/>
                </a:cubicBezTo>
                <a:cubicBezTo>
                  <a:pt x="5889268" y="1408666"/>
                  <a:pt x="5891693" y="1397861"/>
                  <a:pt x="5891693" y="1385372"/>
                </a:cubicBezTo>
                <a:cubicBezTo>
                  <a:pt x="5891693" y="1370911"/>
                  <a:pt x="5888611" y="1359038"/>
                  <a:pt x="5882449" y="1349753"/>
                </a:cubicBezTo>
                <a:cubicBezTo>
                  <a:pt x="5876287" y="1340469"/>
                  <a:pt x="5867126" y="1332868"/>
                  <a:pt x="5854965" y="1326952"/>
                </a:cubicBezTo>
                <a:cubicBezTo>
                  <a:pt x="5842804" y="1321037"/>
                  <a:pt x="5827768" y="1315942"/>
                  <a:pt x="5809856" y="1311670"/>
                </a:cubicBezTo>
                <a:cubicBezTo>
                  <a:pt x="5793423" y="1307726"/>
                  <a:pt x="5780359" y="1303987"/>
                  <a:pt x="5770663" y="1300454"/>
                </a:cubicBezTo>
                <a:cubicBezTo>
                  <a:pt x="5760967" y="1296921"/>
                  <a:pt x="5754065" y="1292936"/>
                  <a:pt x="5749958" y="1288499"/>
                </a:cubicBezTo>
                <a:cubicBezTo>
                  <a:pt x="5745849" y="1284062"/>
                  <a:pt x="5743795" y="1278639"/>
                  <a:pt x="5743795" y="1272230"/>
                </a:cubicBezTo>
                <a:cubicBezTo>
                  <a:pt x="5743795" y="1261056"/>
                  <a:pt x="5748396" y="1252839"/>
                  <a:pt x="5757599" y="1247581"/>
                </a:cubicBezTo>
                <a:cubicBezTo>
                  <a:pt x="5766802" y="1242322"/>
                  <a:pt x="5778798" y="1239693"/>
                  <a:pt x="5793587" y="1239693"/>
                </a:cubicBezTo>
                <a:cubicBezTo>
                  <a:pt x="5808213" y="1239693"/>
                  <a:pt x="5820619" y="1243226"/>
                  <a:pt x="5830809" y="1250292"/>
                </a:cubicBezTo>
                <a:cubicBezTo>
                  <a:pt x="5840997" y="1257358"/>
                  <a:pt x="5846091" y="1269437"/>
                  <a:pt x="5846091" y="1286527"/>
                </a:cubicBezTo>
                <a:lnTo>
                  <a:pt x="5886024" y="1286527"/>
                </a:lnTo>
                <a:cubicBezTo>
                  <a:pt x="5886024" y="1272723"/>
                  <a:pt x="5883558" y="1260891"/>
                  <a:pt x="5878628" y="1251032"/>
                </a:cubicBezTo>
                <a:cubicBezTo>
                  <a:pt x="5873699" y="1241172"/>
                  <a:pt x="5867003" y="1233119"/>
                  <a:pt x="5858539" y="1226875"/>
                </a:cubicBezTo>
                <a:cubicBezTo>
                  <a:pt x="5850075" y="1220630"/>
                  <a:pt x="5840298" y="1216029"/>
                  <a:pt x="5829206" y="1213071"/>
                </a:cubicBezTo>
                <a:cubicBezTo>
                  <a:pt x="5818113" y="1210113"/>
                  <a:pt x="5806241" y="1208634"/>
                  <a:pt x="5793587" y="1208634"/>
                </a:cubicBezTo>
                <a:close/>
                <a:moveTo>
                  <a:pt x="5545937" y="1208634"/>
                </a:moveTo>
                <a:cubicBezTo>
                  <a:pt x="5533119" y="1208634"/>
                  <a:pt x="5521205" y="1209990"/>
                  <a:pt x="5510195" y="1212701"/>
                </a:cubicBezTo>
                <a:cubicBezTo>
                  <a:pt x="5499185" y="1215413"/>
                  <a:pt x="5489613" y="1219480"/>
                  <a:pt x="5481478" y="1224903"/>
                </a:cubicBezTo>
                <a:cubicBezTo>
                  <a:pt x="5473344" y="1230326"/>
                  <a:pt x="5467017" y="1237104"/>
                  <a:pt x="5462498" y="1245239"/>
                </a:cubicBezTo>
                <a:cubicBezTo>
                  <a:pt x="5457980" y="1253373"/>
                  <a:pt x="5455719" y="1262781"/>
                  <a:pt x="5455719" y="1273463"/>
                </a:cubicBezTo>
                <a:cubicBezTo>
                  <a:pt x="5455719" y="1287102"/>
                  <a:pt x="5458924" y="1298400"/>
                  <a:pt x="5465333" y="1307356"/>
                </a:cubicBezTo>
                <a:cubicBezTo>
                  <a:pt x="5471742" y="1316312"/>
                  <a:pt x="5481355" y="1323707"/>
                  <a:pt x="5494173" y="1329541"/>
                </a:cubicBezTo>
                <a:cubicBezTo>
                  <a:pt x="5506991" y="1335374"/>
                  <a:pt x="5522766" y="1340510"/>
                  <a:pt x="5541500" y="1344947"/>
                </a:cubicBezTo>
                <a:cubicBezTo>
                  <a:pt x="5564506" y="1350370"/>
                  <a:pt x="5580570" y="1355957"/>
                  <a:pt x="5589690" y="1361708"/>
                </a:cubicBezTo>
                <a:cubicBezTo>
                  <a:pt x="5598811" y="1367460"/>
                  <a:pt x="5603371" y="1376252"/>
                  <a:pt x="5603371" y="1388084"/>
                </a:cubicBezTo>
                <a:cubicBezTo>
                  <a:pt x="5603371" y="1401887"/>
                  <a:pt x="5598318" y="1411788"/>
                  <a:pt x="5588211" y="1417786"/>
                </a:cubicBezTo>
                <a:cubicBezTo>
                  <a:pt x="5578105" y="1423785"/>
                  <a:pt x="5565246" y="1426784"/>
                  <a:pt x="5549634" y="1426784"/>
                </a:cubicBezTo>
                <a:cubicBezTo>
                  <a:pt x="5532215" y="1426784"/>
                  <a:pt x="5517714" y="1422963"/>
                  <a:pt x="5506128" y="1415321"/>
                </a:cubicBezTo>
                <a:cubicBezTo>
                  <a:pt x="5494543" y="1407680"/>
                  <a:pt x="5488750" y="1394493"/>
                  <a:pt x="5488750" y="1375759"/>
                </a:cubicBezTo>
                <a:lnTo>
                  <a:pt x="5449064" y="1375759"/>
                </a:lnTo>
                <a:cubicBezTo>
                  <a:pt x="5449064" y="1390549"/>
                  <a:pt x="5451653" y="1403161"/>
                  <a:pt x="5456829" y="1413596"/>
                </a:cubicBezTo>
                <a:cubicBezTo>
                  <a:pt x="5462005" y="1424031"/>
                  <a:pt x="5469194" y="1432453"/>
                  <a:pt x="5478397" y="1438862"/>
                </a:cubicBezTo>
                <a:cubicBezTo>
                  <a:pt x="5487599" y="1445271"/>
                  <a:pt x="5498240" y="1449954"/>
                  <a:pt x="5510318" y="1452912"/>
                </a:cubicBezTo>
                <a:cubicBezTo>
                  <a:pt x="5522397" y="1455870"/>
                  <a:pt x="5535173" y="1457349"/>
                  <a:pt x="5548648" y="1457349"/>
                </a:cubicBezTo>
                <a:cubicBezTo>
                  <a:pt x="5562124" y="1457349"/>
                  <a:pt x="5574654" y="1455952"/>
                  <a:pt x="5586239" y="1453159"/>
                </a:cubicBezTo>
                <a:cubicBezTo>
                  <a:pt x="5597825" y="1450365"/>
                  <a:pt x="5607931" y="1446051"/>
                  <a:pt x="5616559" y="1440218"/>
                </a:cubicBezTo>
                <a:cubicBezTo>
                  <a:pt x="5625186" y="1434384"/>
                  <a:pt x="5631923" y="1426907"/>
                  <a:pt x="5636771" y="1417786"/>
                </a:cubicBezTo>
                <a:cubicBezTo>
                  <a:pt x="5641619" y="1408666"/>
                  <a:pt x="5644043" y="1397861"/>
                  <a:pt x="5644043" y="1385372"/>
                </a:cubicBezTo>
                <a:cubicBezTo>
                  <a:pt x="5644043" y="1370911"/>
                  <a:pt x="5640961" y="1359038"/>
                  <a:pt x="5634799" y="1349753"/>
                </a:cubicBezTo>
                <a:cubicBezTo>
                  <a:pt x="5628637" y="1340469"/>
                  <a:pt x="5619475" y="1332868"/>
                  <a:pt x="5607315" y="1326952"/>
                </a:cubicBezTo>
                <a:cubicBezTo>
                  <a:pt x="5595154" y="1321037"/>
                  <a:pt x="5580118" y="1315942"/>
                  <a:pt x="5562206" y="1311670"/>
                </a:cubicBezTo>
                <a:cubicBezTo>
                  <a:pt x="5545773" y="1307726"/>
                  <a:pt x="5532708" y="1303987"/>
                  <a:pt x="5523013" y="1300454"/>
                </a:cubicBezTo>
                <a:cubicBezTo>
                  <a:pt x="5513318" y="1296921"/>
                  <a:pt x="5506416" y="1292936"/>
                  <a:pt x="5502307" y="1288499"/>
                </a:cubicBezTo>
                <a:cubicBezTo>
                  <a:pt x="5498199" y="1284062"/>
                  <a:pt x="5496145" y="1278639"/>
                  <a:pt x="5496145" y="1272230"/>
                </a:cubicBezTo>
                <a:cubicBezTo>
                  <a:pt x="5496145" y="1261056"/>
                  <a:pt x="5500746" y="1252839"/>
                  <a:pt x="5509949" y="1247581"/>
                </a:cubicBezTo>
                <a:cubicBezTo>
                  <a:pt x="5519151" y="1242322"/>
                  <a:pt x="5531147" y="1239693"/>
                  <a:pt x="5545937" y="1239693"/>
                </a:cubicBezTo>
                <a:cubicBezTo>
                  <a:pt x="5560562" y="1239693"/>
                  <a:pt x="5572969" y="1243226"/>
                  <a:pt x="5583158" y="1250292"/>
                </a:cubicBezTo>
                <a:cubicBezTo>
                  <a:pt x="5593346" y="1257358"/>
                  <a:pt x="5598441" y="1269437"/>
                  <a:pt x="5598441" y="1286527"/>
                </a:cubicBezTo>
                <a:lnTo>
                  <a:pt x="5638373" y="1286527"/>
                </a:lnTo>
                <a:cubicBezTo>
                  <a:pt x="5638373" y="1272723"/>
                  <a:pt x="5635909" y="1260891"/>
                  <a:pt x="5630978" y="1251032"/>
                </a:cubicBezTo>
                <a:cubicBezTo>
                  <a:pt x="5626048" y="1241172"/>
                  <a:pt x="5619352" y="1233119"/>
                  <a:pt x="5610889" y="1226875"/>
                </a:cubicBezTo>
                <a:cubicBezTo>
                  <a:pt x="5602426" y="1220630"/>
                  <a:pt x="5592648" y="1216029"/>
                  <a:pt x="5581556" y="1213071"/>
                </a:cubicBezTo>
                <a:cubicBezTo>
                  <a:pt x="5570463" y="1210113"/>
                  <a:pt x="5558590" y="1208634"/>
                  <a:pt x="5545937" y="1208634"/>
                </a:cubicBezTo>
                <a:close/>
                <a:moveTo>
                  <a:pt x="5291809" y="1208634"/>
                </a:moveTo>
                <a:cubicBezTo>
                  <a:pt x="5267159" y="1208634"/>
                  <a:pt x="5246823" y="1213893"/>
                  <a:pt x="5230801" y="1224410"/>
                </a:cubicBezTo>
                <a:cubicBezTo>
                  <a:pt x="5214779" y="1234927"/>
                  <a:pt x="5202865" y="1249511"/>
                  <a:pt x="5195059" y="1268163"/>
                </a:cubicBezTo>
                <a:cubicBezTo>
                  <a:pt x="5187253" y="1286815"/>
                  <a:pt x="5183350" y="1308383"/>
                  <a:pt x="5183350" y="1332868"/>
                </a:cubicBezTo>
                <a:cubicBezTo>
                  <a:pt x="5183350" y="1356368"/>
                  <a:pt x="5187376" y="1377525"/>
                  <a:pt x="5195429" y="1396341"/>
                </a:cubicBezTo>
                <a:cubicBezTo>
                  <a:pt x="5203481" y="1415157"/>
                  <a:pt x="5215847" y="1430029"/>
                  <a:pt x="5232527" y="1440957"/>
                </a:cubicBezTo>
                <a:cubicBezTo>
                  <a:pt x="5249206" y="1451885"/>
                  <a:pt x="5270611" y="1457349"/>
                  <a:pt x="5296739" y="1457349"/>
                </a:cubicBezTo>
                <a:cubicBezTo>
                  <a:pt x="5316952" y="1457349"/>
                  <a:pt x="5334453" y="1454021"/>
                  <a:pt x="5349243" y="1447366"/>
                </a:cubicBezTo>
                <a:cubicBezTo>
                  <a:pt x="5364032" y="1440711"/>
                  <a:pt x="5375536" y="1431262"/>
                  <a:pt x="5383752" y="1419019"/>
                </a:cubicBezTo>
                <a:cubicBezTo>
                  <a:pt x="5391969" y="1406776"/>
                  <a:pt x="5396323" y="1392192"/>
                  <a:pt x="5396816" y="1375266"/>
                </a:cubicBezTo>
                <a:lnTo>
                  <a:pt x="5356145" y="1375266"/>
                </a:lnTo>
                <a:cubicBezTo>
                  <a:pt x="5355652" y="1391535"/>
                  <a:pt x="5350229" y="1403983"/>
                  <a:pt x="5339876" y="1412610"/>
                </a:cubicBezTo>
                <a:cubicBezTo>
                  <a:pt x="5329523" y="1421237"/>
                  <a:pt x="5315144" y="1425551"/>
                  <a:pt x="5296739" y="1425551"/>
                </a:cubicBezTo>
                <a:cubicBezTo>
                  <a:pt x="5279484" y="1425551"/>
                  <a:pt x="5265598" y="1421607"/>
                  <a:pt x="5255081" y="1413719"/>
                </a:cubicBezTo>
                <a:cubicBezTo>
                  <a:pt x="5244563" y="1405831"/>
                  <a:pt x="5236881" y="1395355"/>
                  <a:pt x="5232034" y="1382291"/>
                </a:cubicBezTo>
                <a:cubicBezTo>
                  <a:pt x="5227186" y="1369227"/>
                  <a:pt x="5224680" y="1354889"/>
                  <a:pt x="5224515" y="1339277"/>
                </a:cubicBezTo>
                <a:lnTo>
                  <a:pt x="5395583" y="1339277"/>
                </a:lnTo>
                <a:cubicBezTo>
                  <a:pt x="5395912" y="1337798"/>
                  <a:pt x="5396158" y="1335374"/>
                  <a:pt x="5396323" y="1332006"/>
                </a:cubicBezTo>
                <a:cubicBezTo>
                  <a:pt x="5396487" y="1328637"/>
                  <a:pt x="5396569" y="1325720"/>
                  <a:pt x="5396569" y="1323255"/>
                </a:cubicBezTo>
                <a:cubicBezTo>
                  <a:pt x="5396569" y="1286281"/>
                  <a:pt x="5387285" y="1257933"/>
                  <a:pt x="5368716" y="1238214"/>
                </a:cubicBezTo>
                <a:cubicBezTo>
                  <a:pt x="5350147" y="1218494"/>
                  <a:pt x="5324511" y="1208634"/>
                  <a:pt x="5291809" y="1208634"/>
                </a:cubicBezTo>
                <a:close/>
                <a:moveTo>
                  <a:pt x="4293162" y="1208634"/>
                </a:moveTo>
                <a:cubicBezTo>
                  <a:pt x="4273936" y="1208634"/>
                  <a:pt x="4256886" y="1211428"/>
                  <a:pt x="4242015" y="1217015"/>
                </a:cubicBezTo>
                <a:cubicBezTo>
                  <a:pt x="4227143" y="1222602"/>
                  <a:pt x="4215475" y="1231476"/>
                  <a:pt x="4207012" y="1243637"/>
                </a:cubicBezTo>
                <a:cubicBezTo>
                  <a:pt x="4198549" y="1255797"/>
                  <a:pt x="4194317" y="1271737"/>
                  <a:pt x="4194317" y="1291457"/>
                </a:cubicBezTo>
                <a:lnTo>
                  <a:pt x="4234250" y="1291457"/>
                </a:lnTo>
                <a:cubicBezTo>
                  <a:pt x="4234250" y="1273381"/>
                  <a:pt x="4239919" y="1260152"/>
                  <a:pt x="4251258" y="1251771"/>
                </a:cubicBezTo>
                <a:cubicBezTo>
                  <a:pt x="4262597" y="1243390"/>
                  <a:pt x="4276565" y="1239200"/>
                  <a:pt x="4293162" y="1239200"/>
                </a:cubicBezTo>
                <a:cubicBezTo>
                  <a:pt x="4308774" y="1239200"/>
                  <a:pt x="4321674" y="1243020"/>
                  <a:pt x="4331863" y="1250662"/>
                </a:cubicBezTo>
                <a:cubicBezTo>
                  <a:pt x="4342051" y="1258303"/>
                  <a:pt x="4347145" y="1272395"/>
                  <a:pt x="4347145" y="1292936"/>
                </a:cubicBezTo>
                <a:lnTo>
                  <a:pt x="4347145" y="1309698"/>
                </a:lnTo>
                <a:cubicBezTo>
                  <a:pt x="4314115" y="1310026"/>
                  <a:pt x="4285274" y="1312204"/>
                  <a:pt x="4260625" y="1316230"/>
                </a:cubicBezTo>
                <a:cubicBezTo>
                  <a:pt x="4235975" y="1320256"/>
                  <a:pt x="4216913" y="1327856"/>
                  <a:pt x="4203438" y="1339031"/>
                </a:cubicBezTo>
                <a:cubicBezTo>
                  <a:pt x="4189963" y="1350205"/>
                  <a:pt x="4183226" y="1366556"/>
                  <a:pt x="4183226" y="1388084"/>
                </a:cubicBezTo>
                <a:cubicBezTo>
                  <a:pt x="4183226" y="1403202"/>
                  <a:pt x="4186635" y="1415897"/>
                  <a:pt x="4193455" y="1426167"/>
                </a:cubicBezTo>
                <a:cubicBezTo>
                  <a:pt x="4200275" y="1436438"/>
                  <a:pt x="4209396" y="1444203"/>
                  <a:pt x="4220816" y="1449461"/>
                </a:cubicBezTo>
                <a:cubicBezTo>
                  <a:pt x="4232236" y="1454720"/>
                  <a:pt x="4244849" y="1457349"/>
                  <a:pt x="4258653" y="1457349"/>
                </a:cubicBezTo>
                <a:cubicBezTo>
                  <a:pt x="4278044" y="1457349"/>
                  <a:pt x="4295011" y="1453611"/>
                  <a:pt x="4309554" y="1446134"/>
                </a:cubicBezTo>
                <a:cubicBezTo>
                  <a:pt x="4324098" y="1438657"/>
                  <a:pt x="4336874" y="1428756"/>
                  <a:pt x="4347885" y="1416431"/>
                </a:cubicBezTo>
                <a:lnTo>
                  <a:pt x="4349610" y="1452912"/>
                </a:lnTo>
                <a:lnTo>
                  <a:pt x="4388064" y="1452912"/>
                </a:lnTo>
                <a:lnTo>
                  <a:pt x="4388064" y="1292443"/>
                </a:lnTo>
                <a:cubicBezTo>
                  <a:pt x="4388064" y="1275188"/>
                  <a:pt x="4385434" y="1261097"/>
                  <a:pt x="4380176" y="1250169"/>
                </a:cubicBezTo>
                <a:cubicBezTo>
                  <a:pt x="4374918" y="1239241"/>
                  <a:pt x="4367810" y="1230737"/>
                  <a:pt x="4358854" y="1224656"/>
                </a:cubicBezTo>
                <a:cubicBezTo>
                  <a:pt x="4349898" y="1218576"/>
                  <a:pt x="4339791" y="1214386"/>
                  <a:pt x="4328535" y="1212085"/>
                </a:cubicBezTo>
                <a:cubicBezTo>
                  <a:pt x="4317278" y="1209784"/>
                  <a:pt x="4305487" y="1208634"/>
                  <a:pt x="4293162" y="1208634"/>
                </a:cubicBezTo>
                <a:close/>
                <a:moveTo>
                  <a:pt x="3910684" y="1208634"/>
                </a:moveTo>
                <a:cubicBezTo>
                  <a:pt x="3886034" y="1208634"/>
                  <a:pt x="3865698" y="1213893"/>
                  <a:pt x="3849676" y="1224410"/>
                </a:cubicBezTo>
                <a:cubicBezTo>
                  <a:pt x="3833653" y="1234927"/>
                  <a:pt x="3821740" y="1249511"/>
                  <a:pt x="3813934" y="1268163"/>
                </a:cubicBezTo>
                <a:cubicBezTo>
                  <a:pt x="3806128" y="1286815"/>
                  <a:pt x="3802225" y="1308383"/>
                  <a:pt x="3802225" y="1332868"/>
                </a:cubicBezTo>
                <a:cubicBezTo>
                  <a:pt x="3802225" y="1356368"/>
                  <a:pt x="3806252" y="1377525"/>
                  <a:pt x="3814304" y="1396341"/>
                </a:cubicBezTo>
                <a:cubicBezTo>
                  <a:pt x="3822356" y="1415157"/>
                  <a:pt x="3834721" y="1430029"/>
                  <a:pt x="3851401" y="1440957"/>
                </a:cubicBezTo>
                <a:cubicBezTo>
                  <a:pt x="3868081" y="1451885"/>
                  <a:pt x="3889485" y="1457349"/>
                  <a:pt x="3915614" y="1457349"/>
                </a:cubicBezTo>
                <a:cubicBezTo>
                  <a:pt x="3935827" y="1457349"/>
                  <a:pt x="3953328" y="1454021"/>
                  <a:pt x="3968118" y="1447366"/>
                </a:cubicBezTo>
                <a:cubicBezTo>
                  <a:pt x="3982907" y="1440711"/>
                  <a:pt x="3994410" y="1431262"/>
                  <a:pt x="4002627" y="1419019"/>
                </a:cubicBezTo>
                <a:cubicBezTo>
                  <a:pt x="4010844" y="1406776"/>
                  <a:pt x="4015198" y="1392192"/>
                  <a:pt x="4015691" y="1375266"/>
                </a:cubicBezTo>
                <a:lnTo>
                  <a:pt x="3975020" y="1375266"/>
                </a:lnTo>
                <a:cubicBezTo>
                  <a:pt x="3974526" y="1391535"/>
                  <a:pt x="3969103" y="1403983"/>
                  <a:pt x="3958750" y="1412610"/>
                </a:cubicBezTo>
                <a:cubicBezTo>
                  <a:pt x="3948397" y="1421237"/>
                  <a:pt x="3934019" y="1425551"/>
                  <a:pt x="3915614" y="1425551"/>
                </a:cubicBezTo>
                <a:cubicBezTo>
                  <a:pt x="3898359" y="1425551"/>
                  <a:pt x="3884473" y="1421607"/>
                  <a:pt x="3873956" y="1413719"/>
                </a:cubicBezTo>
                <a:cubicBezTo>
                  <a:pt x="3863439" y="1405831"/>
                  <a:pt x="3855756" y="1395355"/>
                  <a:pt x="3850908" y="1382291"/>
                </a:cubicBezTo>
                <a:cubicBezTo>
                  <a:pt x="3846061" y="1369227"/>
                  <a:pt x="3843554" y="1354889"/>
                  <a:pt x="3843390" y="1339277"/>
                </a:cubicBezTo>
                <a:lnTo>
                  <a:pt x="4014459" y="1339277"/>
                </a:lnTo>
                <a:cubicBezTo>
                  <a:pt x="4014788" y="1337798"/>
                  <a:pt x="4015034" y="1335374"/>
                  <a:pt x="4015198" y="1332006"/>
                </a:cubicBezTo>
                <a:cubicBezTo>
                  <a:pt x="4015363" y="1328637"/>
                  <a:pt x="4015445" y="1325720"/>
                  <a:pt x="4015445" y="1323255"/>
                </a:cubicBezTo>
                <a:cubicBezTo>
                  <a:pt x="4015445" y="1286281"/>
                  <a:pt x="4006160" y="1257933"/>
                  <a:pt x="3987591" y="1238214"/>
                </a:cubicBezTo>
                <a:cubicBezTo>
                  <a:pt x="3969021" y="1218494"/>
                  <a:pt x="3943386" y="1208634"/>
                  <a:pt x="3910684" y="1208634"/>
                </a:cubicBezTo>
                <a:close/>
                <a:moveTo>
                  <a:pt x="2669387" y="1208634"/>
                </a:moveTo>
                <a:cubicBezTo>
                  <a:pt x="2656570" y="1208634"/>
                  <a:pt x="2644656" y="1209990"/>
                  <a:pt x="2633645" y="1212701"/>
                </a:cubicBezTo>
                <a:cubicBezTo>
                  <a:pt x="2622635" y="1215413"/>
                  <a:pt x="2613063" y="1219480"/>
                  <a:pt x="2604928" y="1224903"/>
                </a:cubicBezTo>
                <a:cubicBezTo>
                  <a:pt x="2596794" y="1230326"/>
                  <a:pt x="2590468" y="1237104"/>
                  <a:pt x="2585949" y="1245239"/>
                </a:cubicBezTo>
                <a:cubicBezTo>
                  <a:pt x="2581429" y="1253373"/>
                  <a:pt x="2579170" y="1262781"/>
                  <a:pt x="2579170" y="1273463"/>
                </a:cubicBezTo>
                <a:cubicBezTo>
                  <a:pt x="2579170" y="1287102"/>
                  <a:pt x="2582374" y="1298400"/>
                  <a:pt x="2588783" y="1307356"/>
                </a:cubicBezTo>
                <a:cubicBezTo>
                  <a:pt x="2595192" y="1316312"/>
                  <a:pt x="2604805" y="1323707"/>
                  <a:pt x="2617623" y="1329541"/>
                </a:cubicBezTo>
                <a:cubicBezTo>
                  <a:pt x="2630441" y="1335374"/>
                  <a:pt x="2646217" y="1340510"/>
                  <a:pt x="2664951" y="1344947"/>
                </a:cubicBezTo>
                <a:cubicBezTo>
                  <a:pt x="2687957" y="1350370"/>
                  <a:pt x="2704020" y="1355957"/>
                  <a:pt x="2713141" y="1361708"/>
                </a:cubicBezTo>
                <a:cubicBezTo>
                  <a:pt x="2722261" y="1367460"/>
                  <a:pt x="2726821" y="1376252"/>
                  <a:pt x="2726821" y="1388084"/>
                </a:cubicBezTo>
                <a:cubicBezTo>
                  <a:pt x="2726821" y="1401887"/>
                  <a:pt x="2721768" y="1411788"/>
                  <a:pt x="2711662" y="1417786"/>
                </a:cubicBezTo>
                <a:cubicBezTo>
                  <a:pt x="2701556" y="1423785"/>
                  <a:pt x="2688696" y="1426784"/>
                  <a:pt x="2673085" y="1426784"/>
                </a:cubicBezTo>
                <a:cubicBezTo>
                  <a:pt x="2655666" y="1426784"/>
                  <a:pt x="2641164" y="1422963"/>
                  <a:pt x="2629578" y="1415321"/>
                </a:cubicBezTo>
                <a:cubicBezTo>
                  <a:pt x="2617993" y="1407680"/>
                  <a:pt x="2612200" y="1394493"/>
                  <a:pt x="2612200" y="1375759"/>
                </a:cubicBezTo>
                <a:lnTo>
                  <a:pt x="2572515" y="1375759"/>
                </a:lnTo>
                <a:cubicBezTo>
                  <a:pt x="2572515" y="1390549"/>
                  <a:pt x="2575103" y="1403161"/>
                  <a:pt x="2580279" y="1413596"/>
                </a:cubicBezTo>
                <a:cubicBezTo>
                  <a:pt x="2585456" y="1424031"/>
                  <a:pt x="2592645" y="1432453"/>
                  <a:pt x="2601848" y="1438862"/>
                </a:cubicBezTo>
                <a:cubicBezTo>
                  <a:pt x="2611049" y="1445271"/>
                  <a:pt x="2621691" y="1449954"/>
                  <a:pt x="2633769" y="1452912"/>
                </a:cubicBezTo>
                <a:cubicBezTo>
                  <a:pt x="2645847" y="1455870"/>
                  <a:pt x="2658624" y="1457349"/>
                  <a:pt x="2672099" y="1457349"/>
                </a:cubicBezTo>
                <a:cubicBezTo>
                  <a:pt x="2685574" y="1457349"/>
                  <a:pt x="2698104" y="1455952"/>
                  <a:pt x="2709690" y="1453159"/>
                </a:cubicBezTo>
                <a:cubicBezTo>
                  <a:pt x="2721275" y="1450365"/>
                  <a:pt x="2731382" y="1446051"/>
                  <a:pt x="2740009" y="1440218"/>
                </a:cubicBezTo>
                <a:cubicBezTo>
                  <a:pt x="2748636" y="1434384"/>
                  <a:pt x="2755373" y="1426907"/>
                  <a:pt x="2760222" y="1417786"/>
                </a:cubicBezTo>
                <a:cubicBezTo>
                  <a:pt x="2765069" y="1408666"/>
                  <a:pt x="2767493" y="1397861"/>
                  <a:pt x="2767493" y="1385372"/>
                </a:cubicBezTo>
                <a:cubicBezTo>
                  <a:pt x="2767493" y="1370911"/>
                  <a:pt x="2764412" y="1359038"/>
                  <a:pt x="2758249" y="1349753"/>
                </a:cubicBezTo>
                <a:cubicBezTo>
                  <a:pt x="2752087" y="1340469"/>
                  <a:pt x="2742926" y="1332868"/>
                  <a:pt x="2730765" y="1326952"/>
                </a:cubicBezTo>
                <a:cubicBezTo>
                  <a:pt x="2718605" y="1321037"/>
                  <a:pt x="2703568" y="1315942"/>
                  <a:pt x="2685656" y="1311670"/>
                </a:cubicBezTo>
                <a:cubicBezTo>
                  <a:pt x="2669223" y="1307726"/>
                  <a:pt x="2656159" y="1303987"/>
                  <a:pt x="2646463" y="1300454"/>
                </a:cubicBezTo>
                <a:cubicBezTo>
                  <a:pt x="2636768" y="1296921"/>
                  <a:pt x="2629866" y="1292936"/>
                  <a:pt x="2625758" y="1288499"/>
                </a:cubicBezTo>
                <a:cubicBezTo>
                  <a:pt x="2621649" y="1284062"/>
                  <a:pt x="2619595" y="1278639"/>
                  <a:pt x="2619595" y="1272230"/>
                </a:cubicBezTo>
                <a:cubicBezTo>
                  <a:pt x="2619595" y="1261056"/>
                  <a:pt x="2624197" y="1252839"/>
                  <a:pt x="2633399" y="1247581"/>
                </a:cubicBezTo>
                <a:cubicBezTo>
                  <a:pt x="2642602" y="1242322"/>
                  <a:pt x="2654598" y="1239693"/>
                  <a:pt x="2669387" y="1239693"/>
                </a:cubicBezTo>
                <a:cubicBezTo>
                  <a:pt x="2684013" y="1239693"/>
                  <a:pt x="2696420" y="1243226"/>
                  <a:pt x="2706608" y="1250292"/>
                </a:cubicBezTo>
                <a:cubicBezTo>
                  <a:pt x="2716797" y="1257358"/>
                  <a:pt x="2721891" y="1269437"/>
                  <a:pt x="2721891" y="1286527"/>
                </a:cubicBezTo>
                <a:lnTo>
                  <a:pt x="2761824" y="1286527"/>
                </a:lnTo>
                <a:cubicBezTo>
                  <a:pt x="2761824" y="1272723"/>
                  <a:pt x="2759359" y="1260891"/>
                  <a:pt x="2754429" y="1251032"/>
                </a:cubicBezTo>
                <a:cubicBezTo>
                  <a:pt x="2749499" y="1241172"/>
                  <a:pt x="2742802" y="1233119"/>
                  <a:pt x="2734339" y="1226875"/>
                </a:cubicBezTo>
                <a:cubicBezTo>
                  <a:pt x="2725877" y="1220630"/>
                  <a:pt x="2716099" y="1216029"/>
                  <a:pt x="2705006" y="1213071"/>
                </a:cubicBezTo>
                <a:cubicBezTo>
                  <a:pt x="2693914" y="1210113"/>
                  <a:pt x="2682041" y="1208634"/>
                  <a:pt x="2669387" y="1208634"/>
                </a:cubicBezTo>
                <a:close/>
                <a:moveTo>
                  <a:pt x="2253334" y="1208634"/>
                </a:moveTo>
                <a:cubicBezTo>
                  <a:pt x="2228684" y="1208634"/>
                  <a:pt x="2208348" y="1213893"/>
                  <a:pt x="2192326" y="1224410"/>
                </a:cubicBezTo>
                <a:cubicBezTo>
                  <a:pt x="2176303" y="1234927"/>
                  <a:pt x="2164390" y="1249511"/>
                  <a:pt x="2156584" y="1268163"/>
                </a:cubicBezTo>
                <a:cubicBezTo>
                  <a:pt x="2148778" y="1286815"/>
                  <a:pt x="2144875" y="1308383"/>
                  <a:pt x="2144875" y="1332868"/>
                </a:cubicBezTo>
                <a:cubicBezTo>
                  <a:pt x="2144875" y="1356368"/>
                  <a:pt x="2148901" y="1377525"/>
                  <a:pt x="2156954" y="1396341"/>
                </a:cubicBezTo>
                <a:cubicBezTo>
                  <a:pt x="2165006" y="1415157"/>
                  <a:pt x="2177372" y="1430029"/>
                  <a:pt x="2194051" y="1440957"/>
                </a:cubicBezTo>
                <a:cubicBezTo>
                  <a:pt x="2210731" y="1451885"/>
                  <a:pt x="2232135" y="1457349"/>
                  <a:pt x="2258264" y="1457349"/>
                </a:cubicBezTo>
                <a:cubicBezTo>
                  <a:pt x="2278476" y="1457349"/>
                  <a:pt x="2295978" y="1454021"/>
                  <a:pt x="2310767" y="1447366"/>
                </a:cubicBezTo>
                <a:cubicBezTo>
                  <a:pt x="2325558" y="1440711"/>
                  <a:pt x="2337060" y="1431262"/>
                  <a:pt x="2345277" y="1419019"/>
                </a:cubicBezTo>
                <a:cubicBezTo>
                  <a:pt x="2353493" y="1406776"/>
                  <a:pt x="2357849" y="1392192"/>
                  <a:pt x="2358342" y="1375266"/>
                </a:cubicBezTo>
                <a:lnTo>
                  <a:pt x="2317669" y="1375266"/>
                </a:lnTo>
                <a:cubicBezTo>
                  <a:pt x="2317177" y="1391535"/>
                  <a:pt x="2311754" y="1403983"/>
                  <a:pt x="2301400" y="1412610"/>
                </a:cubicBezTo>
                <a:cubicBezTo>
                  <a:pt x="2291048" y="1421237"/>
                  <a:pt x="2276669" y="1425551"/>
                  <a:pt x="2258264" y="1425551"/>
                </a:cubicBezTo>
                <a:cubicBezTo>
                  <a:pt x="2241009" y="1425551"/>
                  <a:pt x="2227123" y="1421607"/>
                  <a:pt x="2216606" y="1413719"/>
                </a:cubicBezTo>
                <a:cubicBezTo>
                  <a:pt x="2206089" y="1405831"/>
                  <a:pt x="2198406" y="1395355"/>
                  <a:pt x="2193559" y="1382291"/>
                </a:cubicBezTo>
                <a:cubicBezTo>
                  <a:pt x="2188711" y="1369227"/>
                  <a:pt x="2186204" y="1354889"/>
                  <a:pt x="2186040" y="1339277"/>
                </a:cubicBezTo>
                <a:lnTo>
                  <a:pt x="2357109" y="1339277"/>
                </a:lnTo>
                <a:cubicBezTo>
                  <a:pt x="2357438" y="1337798"/>
                  <a:pt x="2357684" y="1335374"/>
                  <a:pt x="2357849" y="1332006"/>
                </a:cubicBezTo>
                <a:cubicBezTo>
                  <a:pt x="2358013" y="1328637"/>
                  <a:pt x="2358095" y="1325720"/>
                  <a:pt x="2358095" y="1323255"/>
                </a:cubicBezTo>
                <a:cubicBezTo>
                  <a:pt x="2358095" y="1286281"/>
                  <a:pt x="2348810" y="1257933"/>
                  <a:pt x="2330241" y="1238214"/>
                </a:cubicBezTo>
                <a:cubicBezTo>
                  <a:pt x="2311671" y="1218494"/>
                  <a:pt x="2286036" y="1208634"/>
                  <a:pt x="2253334" y="1208634"/>
                </a:cubicBezTo>
                <a:close/>
                <a:moveTo>
                  <a:pt x="11238860" y="1208141"/>
                </a:moveTo>
                <a:cubicBezTo>
                  <a:pt x="11215360" y="1208141"/>
                  <a:pt x="11195230" y="1213153"/>
                  <a:pt x="11178468" y="1223177"/>
                </a:cubicBezTo>
                <a:cubicBezTo>
                  <a:pt x="11161706" y="1233202"/>
                  <a:pt x="11148929" y="1247539"/>
                  <a:pt x="11140138" y="1266191"/>
                </a:cubicBezTo>
                <a:cubicBezTo>
                  <a:pt x="11131346" y="1284843"/>
                  <a:pt x="11126950" y="1307233"/>
                  <a:pt x="11126950" y="1333361"/>
                </a:cubicBezTo>
                <a:cubicBezTo>
                  <a:pt x="11126950" y="1358833"/>
                  <a:pt x="11131346" y="1380812"/>
                  <a:pt x="11140138" y="1399299"/>
                </a:cubicBezTo>
                <a:cubicBezTo>
                  <a:pt x="11148929" y="1417786"/>
                  <a:pt x="11161706" y="1432001"/>
                  <a:pt x="11178468" y="1441943"/>
                </a:cubicBezTo>
                <a:cubicBezTo>
                  <a:pt x="11195230" y="1451885"/>
                  <a:pt x="11215360" y="1456856"/>
                  <a:pt x="11238860" y="1456856"/>
                </a:cubicBezTo>
                <a:cubicBezTo>
                  <a:pt x="11262852" y="1456856"/>
                  <a:pt x="11283352" y="1451885"/>
                  <a:pt x="11300361" y="1441943"/>
                </a:cubicBezTo>
                <a:cubicBezTo>
                  <a:pt x="11317369" y="1432001"/>
                  <a:pt x="11330433" y="1417786"/>
                  <a:pt x="11339553" y="1399299"/>
                </a:cubicBezTo>
                <a:cubicBezTo>
                  <a:pt x="11348674" y="1380812"/>
                  <a:pt x="11353234" y="1358833"/>
                  <a:pt x="11353234" y="1333361"/>
                </a:cubicBezTo>
                <a:cubicBezTo>
                  <a:pt x="11353234" y="1307233"/>
                  <a:pt x="11348674" y="1284843"/>
                  <a:pt x="11339553" y="1266191"/>
                </a:cubicBezTo>
                <a:cubicBezTo>
                  <a:pt x="11330433" y="1247539"/>
                  <a:pt x="11317369" y="1233202"/>
                  <a:pt x="11300361" y="1223177"/>
                </a:cubicBezTo>
                <a:cubicBezTo>
                  <a:pt x="11283352" y="1213153"/>
                  <a:pt x="11262852" y="1208141"/>
                  <a:pt x="11238860" y="1208141"/>
                </a:cubicBezTo>
                <a:close/>
                <a:moveTo>
                  <a:pt x="3475984" y="1208141"/>
                </a:moveTo>
                <a:cubicBezTo>
                  <a:pt x="3452486" y="1208141"/>
                  <a:pt x="3432355" y="1213153"/>
                  <a:pt x="3415593" y="1223177"/>
                </a:cubicBezTo>
                <a:cubicBezTo>
                  <a:pt x="3398831" y="1233202"/>
                  <a:pt x="3386055" y="1247539"/>
                  <a:pt x="3377263" y="1266191"/>
                </a:cubicBezTo>
                <a:cubicBezTo>
                  <a:pt x="3368471" y="1284843"/>
                  <a:pt x="3364075" y="1307233"/>
                  <a:pt x="3364075" y="1333361"/>
                </a:cubicBezTo>
                <a:cubicBezTo>
                  <a:pt x="3364075" y="1358833"/>
                  <a:pt x="3368471" y="1380812"/>
                  <a:pt x="3377263" y="1399299"/>
                </a:cubicBezTo>
                <a:cubicBezTo>
                  <a:pt x="3386055" y="1417786"/>
                  <a:pt x="3398831" y="1432001"/>
                  <a:pt x="3415593" y="1441943"/>
                </a:cubicBezTo>
                <a:cubicBezTo>
                  <a:pt x="3432355" y="1451885"/>
                  <a:pt x="3452486" y="1456856"/>
                  <a:pt x="3475984" y="1456856"/>
                </a:cubicBezTo>
                <a:cubicBezTo>
                  <a:pt x="3499977" y="1456856"/>
                  <a:pt x="3520477" y="1451885"/>
                  <a:pt x="3537486" y="1441943"/>
                </a:cubicBezTo>
                <a:cubicBezTo>
                  <a:pt x="3554494" y="1432001"/>
                  <a:pt x="3567558" y="1417786"/>
                  <a:pt x="3576679" y="1399299"/>
                </a:cubicBezTo>
                <a:cubicBezTo>
                  <a:pt x="3585799" y="1380812"/>
                  <a:pt x="3590359" y="1358833"/>
                  <a:pt x="3590359" y="1333361"/>
                </a:cubicBezTo>
                <a:cubicBezTo>
                  <a:pt x="3590359" y="1307233"/>
                  <a:pt x="3585799" y="1284843"/>
                  <a:pt x="3576679" y="1266191"/>
                </a:cubicBezTo>
                <a:cubicBezTo>
                  <a:pt x="3567558" y="1247539"/>
                  <a:pt x="3554494" y="1233202"/>
                  <a:pt x="3537486" y="1223177"/>
                </a:cubicBezTo>
                <a:cubicBezTo>
                  <a:pt x="3520477" y="1213153"/>
                  <a:pt x="3499977" y="1208141"/>
                  <a:pt x="3475984" y="1208141"/>
                </a:cubicBezTo>
                <a:close/>
                <a:moveTo>
                  <a:pt x="1685285" y="1208141"/>
                </a:moveTo>
                <a:cubicBezTo>
                  <a:pt x="1661785" y="1208141"/>
                  <a:pt x="1641655" y="1213153"/>
                  <a:pt x="1624893" y="1223177"/>
                </a:cubicBezTo>
                <a:cubicBezTo>
                  <a:pt x="1608131" y="1233202"/>
                  <a:pt x="1595355" y="1247539"/>
                  <a:pt x="1586563" y="1266191"/>
                </a:cubicBezTo>
                <a:cubicBezTo>
                  <a:pt x="1577771" y="1284843"/>
                  <a:pt x="1573375" y="1307233"/>
                  <a:pt x="1573375" y="1333361"/>
                </a:cubicBezTo>
                <a:cubicBezTo>
                  <a:pt x="1573375" y="1358833"/>
                  <a:pt x="1577771" y="1380812"/>
                  <a:pt x="1586563" y="1399299"/>
                </a:cubicBezTo>
                <a:cubicBezTo>
                  <a:pt x="1595355" y="1417786"/>
                  <a:pt x="1608131" y="1432001"/>
                  <a:pt x="1624893" y="1441943"/>
                </a:cubicBezTo>
                <a:cubicBezTo>
                  <a:pt x="1641655" y="1451885"/>
                  <a:pt x="1661785" y="1456856"/>
                  <a:pt x="1685285" y="1456856"/>
                </a:cubicBezTo>
                <a:cubicBezTo>
                  <a:pt x="1709277" y="1456856"/>
                  <a:pt x="1729777" y="1451885"/>
                  <a:pt x="1746785" y="1441943"/>
                </a:cubicBezTo>
                <a:cubicBezTo>
                  <a:pt x="1763794" y="1432001"/>
                  <a:pt x="1776858" y="1417786"/>
                  <a:pt x="1785978" y="1399299"/>
                </a:cubicBezTo>
                <a:cubicBezTo>
                  <a:pt x="1795099" y="1380812"/>
                  <a:pt x="1799659" y="1358833"/>
                  <a:pt x="1799659" y="1333361"/>
                </a:cubicBezTo>
                <a:cubicBezTo>
                  <a:pt x="1799659" y="1307233"/>
                  <a:pt x="1795099" y="1284843"/>
                  <a:pt x="1785978" y="1266191"/>
                </a:cubicBezTo>
                <a:cubicBezTo>
                  <a:pt x="1776858" y="1247539"/>
                  <a:pt x="1763794" y="1233202"/>
                  <a:pt x="1746785" y="1223177"/>
                </a:cubicBezTo>
                <a:cubicBezTo>
                  <a:pt x="1729777" y="1213153"/>
                  <a:pt x="1709277" y="1208141"/>
                  <a:pt x="1685285" y="1208141"/>
                </a:cubicBezTo>
                <a:close/>
                <a:moveTo>
                  <a:pt x="9919712" y="1181027"/>
                </a:moveTo>
                <a:cubicBezTo>
                  <a:pt x="9901635" y="1181519"/>
                  <a:pt x="9886886" y="1184560"/>
                  <a:pt x="9875466" y="1190147"/>
                </a:cubicBezTo>
                <a:cubicBezTo>
                  <a:pt x="9866899" y="1194337"/>
                  <a:pt x="9859559" y="1201301"/>
                  <a:pt x="9853443" y="1211037"/>
                </a:cubicBezTo>
                <a:lnTo>
                  <a:pt x="9848703" y="1219892"/>
                </a:lnTo>
                <a:lnTo>
                  <a:pt x="9831343" y="1213626"/>
                </a:lnTo>
                <a:cubicBezTo>
                  <a:pt x="9822797" y="1211777"/>
                  <a:pt x="9813390" y="1210853"/>
                  <a:pt x="9803119" y="1210853"/>
                </a:cubicBezTo>
                <a:cubicBezTo>
                  <a:pt x="9783071" y="1210853"/>
                  <a:pt x="9766103" y="1214550"/>
                  <a:pt x="9752218" y="1221945"/>
                </a:cubicBezTo>
                <a:cubicBezTo>
                  <a:pt x="9738331" y="1229340"/>
                  <a:pt x="9727815" y="1239282"/>
                  <a:pt x="9720666" y="1251771"/>
                </a:cubicBezTo>
                <a:cubicBezTo>
                  <a:pt x="9713518" y="1264260"/>
                  <a:pt x="9709944" y="1278146"/>
                  <a:pt x="9709944" y="1293429"/>
                </a:cubicBezTo>
                <a:cubicBezTo>
                  <a:pt x="9709944" y="1307890"/>
                  <a:pt x="9713476" y="1321324"/>
                  <a:pt x="9720543" y="1333731"/>
                </a:cubicBezTo>
                <a:cubicBezTo>
                  <a:pt x="9724075" y="1339935"/>
                  <a:pt x="9728440" y="1345542"/>
                  <a:pt x="9733638" y="1350555"/>
                </a:cubicBezTo>
                <a:lnTo>
                  <a:pt x="9743857" y="1358040"/>
                </a:lnTo>
                <a:lnTo>
                  <a:pt x="9732035" y="1362910"/>
                </a:lnTo>
                <a:cubicBezTo>
                  <a:pt x="9726715" y="1365848"/>
                  <a:pt x="9722432" y="1369103"/>
                  <a:pt x="9719187" y="1372678"/>
                </a:cubicBezTo>
                <a:cubicBezTo>
                  <a:pt x="9712696" y="1379826"/>
                  <a:pt x="9709451" y="1387426"/>
                  <a:pt x="9709451" y="1395479"/>
                </a:cubicBezTo>
                <a:cubicBezTo>
                  <a:pt x="9709451" y="1401066"/>
                  <a:pt x="9711341" y="1406858"/>
                  <a:pt x="9715120" y="1412857"/>
                </a:cubicBezTo>
                <a:cubicBezTo>
                  <a:pt x="9718899" y="1418855"/>
                  <a:pt x="9725268" y="1424278"/>
                  <a:pt x="9734224" y="1429125"/>
                </a:cubicBezTo>
                <a:lnTo>
                  <a:pt x="9738334" y="1430692"/>
                </a:lnTo>
                <a:lnTo>
                  <a:pt x="9716476" y="1444038"/>
                </a:lnTo>
                <a:cubicBezTo>
                  <a:pt x="9704561" y="1454884"/>
                  <a:pt x="9698605" y="1467291"/>
                  <a:pt x="9698605" y="1481259"/>
                </a:cubicBezTo>
                <a:cubicBezTo>
                  <a:pt x="9698605" y="1492763"/>
                  <a:pt x="9702056" y="1503444"/>
                  <a:pt x="9708958" y="1513304"/>
                </a:cubicBezTo>
                <a:cubicBezTo>
                  <a:pt x="9715860" y="1523163"/>
                  <a:pt x="9727075" y="1531051"/>
                  <a:pt x="9742604" y="1536967"/>
                </a:cubicBezTo>
                <a:cubicBezTo>
                  <a:pt x="9758134" y="1542883"/>
                  <a:pt x="9778881" y="1545841"/>
                  <a:pt x="9804845" y="1545841"/>
                </a:cubicBezTo>
                <a:cubicBezTo>
                  <a:pt x="9842805" y="1545841"/>
                  <a:pt x="9871441" y="1538898"/>
                  <a:pt x="9890749" y="1525012"/>
                </a:cubicBezTo>
                <a:cubicBezTo>
                  <a:pt x="9910057" y="1511126"/>
                  <a:pt x="9919712" y="1493338"/>
                  <a:pt x="9919712" y="1471646"/>
                </a:cubicBezTo>
                <a:cubicBezTo>
                  <a:pt x="9919712" y="1449790"/>
                  <a:pt x="9911250" y="1433644"/>
                  <a:pt x="9894323" y="1423209"/>
                </a:cubicBezTo>
                <a:cubicBezTo>
                  <a:pt x="9877396" y="1412774"/>
                  <a:pt x="9849214" y="1407557"/>
                  <a:pt x="9809775" y="1407557"/>
                </a:cubicBezTo>
                <a:lnTo>
                  <a:pt x="9793753" y="1407557"/>
                </a:lnTo>
                <a:cubicBezTo>
                  <a:pt x="9780770" y="1407557"/>
                  <a:pt x="9770624" y="1406776"/>
                  <a:pt x="9763310" y="1405215"/>
                </a:cubicBezTo>
                <a:cubicBezTo>
                  <a:pt x="9755997" y="1403654"/>
                  <a:pt x="9750820" y="1401600"/>
                  <a:pt x="9747781" y="1399053"/>
                </a:cubicBezTo>
                <a:cubicBezTo>
                  <a:pt x="9744740" y="1396506"/>
                  <a:pt x="9743221" y="1393589"/>
                  <a:pt x="9743221" y="1390302"/>
                </a:cubicBezTo>
                <a:cubicBezTo>
                  <a:pt x="9743221" y="1385537"/>
                  <a:pt x="9745767" y="1381223"/>
                  <a:pt x="9750862" y="1377361"/>
                </a:cubicBezTo>
                <a:lnTo>
                  <a:pt x="9767490" y="1369740"/>
                </a:lnTo>
                <a:lnTo>
                  <a:pt x="9774556" y="1372400"/>
                </a:lnTo>
                <a:cubicBezTo>
                  <a:pt x="9782917" y="1374311"/>
                  <a:pt x="9792027" y="1375266"/>
                  <a:pt x="9801887" y="1375266"/>
                </a:cubicBezTo>
                <a:cubicBezTo>
                  <a:pt x="9822757" y="1375266"/>
                  <a:pt x="9840094" y="1371527"/>
                  <a:pt x="9853898" y="1364050"/>
                </a:cubicBezTo>
                <a:cubicBezTo>
                  <a:pt x="9867701" y="1356573"/>
                  <a:pt x="9878012" y="1346631"/>
                  <a:pt x="9884833" y="1334224"/>
                </a:cubicBezTo>
                <a:cubicBezTo>
                  <a:pt x="9891652" y="1321817"/>
                  <a:pt x="9895063" y="1308219"/>
                  <a:pt x="9895063" y="1293429"/>
                </a:cubicBezTo>
                <a:cubicBezTo>
                  <a:pt x="9895063" y="1278146"/>
                  <a:pt x="9891693" y="1264260"/>
                  <a:pt x="9884956" y="1251771"/>
                </a:cubicBezTo>
                <a:cubicBezTo>
                  <a:pt x="9881587" y="1245526"/>
                  <a:pt x="9877356" y="1239919"/>
                  <a:pt x="9872262" y="1234948"/>
                </a:cubicBezTo>
                <a:lnTo>
                  <a:pt x="9868807" y="1232434"/>
                </a:lnTo>
                <a:lnTo>
                  <a:pt x="9874942" y="1225612"/>
                </a:lnTo>
                <a:cubicBezTo>
                  <a:pt x="9878866" y="1222633"/>
                  <a:pt x="9883231" y="1220548"/>
                  <a:pt x="9888037" y="1219357"/>
                </a:cubicBezTo>
                <a:cubicBezTo>
                  <a:pt x="9897651" y="1216974"/>
                  <a:pt x="9908208" y="1215783"/>
                  <a:pt x="9919712" y="1215783"/>
                </a:cubicBezTo>
                <a:close/>
                <a:moveTo>
                  <a:pt x="7681788" y="1157856"/>
                </a:moveTo>
                <a:lnTo>
                  <a:pt x="7681788" y="1212825"/>
                </a:lnTo>
                <a:lnTo>
                  <a:pt x="7641609" y="1212825"/>
                </a:lnTo>
                <a:lnTo>
                  <a:pt x="7641609" y="1246102"/>
                </a:lnTo>
                <a:lnTo>
                  <a:pt x="7681788" y="1246102"/>
                </a:lnTo>
                <a:lnTo>
                  <a:pt x="7681788" y="1375266"/>
                </a:lnTo>
                <a:cubicBezTo>
                  <a:pt x="7681788" y="1391535"/>
                  <a:pt x="7683719" y="1405462"/>
                  <a:pt x="7687581" y="1417047"/>
                </a:cubicBezTo>
                <a:cubicBezTo>
                  <a:pt x="7691443" y="1428632"/>
                  <a:pt x="7698550" y="1437506"/>
                  <a:pt x="7708903" y="1443669"/>
                </a:cubicBezTo>
                <a:cubicBezTo>
                  <a:pt x="7719256" y="1449831"/>
                  <a:pt x="7734127" y="1452912"/>
                  <a:pt x="7753519" y="1452912"/>
                </a:cubicBezTo>
                <a:lnTo>
                  <a:pt x="7782359" y="1452912"/>
                </a:lnTo>
                <a:lnTo>
                  <a:pt x="7782359" y="1419635"/>
                </a:lnTo>
                <a:lnTo>
                  <a:pt x="7756230" y="1419635"/>
                </a:lnTo>
                <a:cubicBezTo>
                  <a:pt x="7741605" y="1419635"/>
                  <a:pt x="7732361" y="1415650"/>
                  <a:pt x="7728499" y="1407680"/>
                </a:cubicBezTo>
                <a:cubicBezTo>
                  <a:pt x="7724637" y="1399710"/>
                  <a:pt x="7722706" y="1388248"/>
                  <a:pt x="7722706" y="1373294"/>
                </a:cubicBezTo>
                <a:lnTo>
                  <a:pt x="7722706" y="1246102"/>
                </a:lnTo>
                <a:lnTo>
                  <a:pt x="7781866" y="1246102"/>
                </a:lnTo>
                <a:lnTo>
                  <a:pt x="7781866" y="1212825"/>
                </a:lnTo>
                <a:lnTo>
                  <a:pt x="7722706" y="1212825"/>
                </a:lnTo>
                <a:lnTo>
                  <a:pt x="7722706" y="1157856"/>
                </a:lnTo>
                <a:close/>
                <a:moveTo>
                  <a:pt x="6586413" y="1157856"/>
                </a:moveTo>
                <a:lnTo>
                  <a:pt x="6586413" y="1212825"/>
                </a:lnTo>
                <a:lnTo>
                  <a:pt x="6546234" y="1212825"/>
                </a:lnTo>
                <a:lnTo>
                  <a:pt x="6546234" y="1246102"/>
                </a:lnTo>
                <a:lnTo>
                  <a:pt x="6586413" y="1246102"/>
                </a:lnTo>
                <a:lnTo>
                  <a:pt x="6586413" y="1375266"/>
                </a:lnTo>
                <a:cubicBezTo>
                  <a:pt x="6586413" y="1391535"/>
                  <a:pt x="6588344" y="1405462"/>
                  <a:pt x="6592206" y="1417047"/>
                </a:cubicBezTo>
                <a:cubicBezTo>
                  <a:pt x="6596068" y="1428632"/>
                  <a:pt x="6603175" y="1437506"/>
                  <a:pt x="6613528" y="1443669"/>
                </a:cubicBezTo>
                <a:cubicBezTo>
                  <a:pt x="6623881" y="1449831"/>
                  <a:pt x="6638752" y="1452912"/>
                  <a:pt x="6658144" y="1452912"/>
                </a:cubicBezTo>
                <a:lnTo>
                  <a:pt x="6686984" y="1452912"/>
                </a:lnTo>
                <a:lnTo>
                  <a:pt x="6686984" y="1419635"/>
                </a:lnTo>
                <a:lnTo>
                  <a:pt x="6660855" y="1419635"/>
                </a:lnTo>
                <a:cubicBezTo>
                  <a:pt x="6646230" y="1419635"/>
                  <a:pt x="6636986" y="1415650"/>
                  <a:pt x="6633124" y="1407680"/>
                </a:cubicBezTo>
                <a:cubicBezTo>
                  <a:pt x="6629262" y="1399710"/>
                  <a:pt x="6627331" y="1388248"/>
                  <a:pt x="6627331" y="1373294"/>
                </a:cubicBezTo>
                <a:lnTo>
                  <a:pt x="6627331" y="1246102"/>
                </a:lnTo>
                <a:lnTo>
                  <a:pt x="6686491" y="1246102"/>
                </a:lnTo>
                <a:lnTo>
                  <a:pt x="6686491" y="1212825"/>
                </a:lnTo>
                <a:lnTo>
                  <a:pt x="6627331" y="1212825"/>
                </a:lnTo>
                <a:lnTo>
                  <a:pt x="6627331" y="1157856"/>
                </a:lnTo>
                <a:close/>
                <a:moveTo>
                  <a:pt x="739649" y="1157609"/>
                </a:moveTo>
                <a:lnTo>
                  <a:pt x="811626" y="1157609"/>
                </a:lnTo>
                <a:cubicBezTo>
                  <a:pt x="831510" y="1157609"/>
                  <a:pt x="847697" y="1162950"/>
                  <a:pt x="860186" y="1173632"/>
                </a:cubicBezTo>
                <a:cubicBezTo>
                  <a:pt x="872675" y="1184313"/>
                  <a:pt x="878920" y="1200828"/>
                  <a:pt x="878920" y="1223177"/>
                </a:cubicBezTo>
                <a:cubicBezTo>
                  <a:pt x="878920" y="1244047"/>
                  <a:pt x="872716" y="1259618"/>
                  <a:pt x="860309" y="1269889"/>
                </a:cubicBezTo>
                <a:cubicBezTo>
                  <a:pt x="847902" y="1280159"/>
                  <a:pt x="831675" y="1285295"/>
                  <a:pt x="811626" y="1285295"/>
                </a:cubicBezTo>
                <a:lnTo>
                  <a:pt x="739649" y="1285295"/>
                </a:lnTo>
                <a:close/>
                <a:moveTo>
                  <a:pt x="1318246" y="1127044"/>
                </a:moveTo>
                <a:cubicBezTo>
                  <a:pt x="1294583" y="1127044"/>
                  <a:pt x="1273795" y="1133042"/>
                  <a:pt x="1255883" y="1145038"/>
                </a:cubicBezTo>
                <a:cubicBezTo>
                  <a:pt x="1237971" y="1157034"/>
                  <a:pt x="1224085" y="1175357"/>
                  <a:pt x="1214225" y="1200007"/>
                </a:cubicBezTo>
                <a:cubicBezTo>
                  <a:pt x="1204365" y="1224656"/>
                  <a:pt x="1199436" y="1256044"/>
                  <a:pt x="1199436" y="1294168"/>
                </a:cubicBezTo>
                <a:cubicBezTo>
                  <a:pt x="1199436" y="1333115"/>
                  <a:pt x="1204570" y="1364584"/>
                  <a:pt x="1214841" y="1388577"/>
                </a:cubicBezTo>
                <a:cubicBezTo>
                  <a:pt x="1225112" y="1412569"/>
                  <a:pt x="1239203" y="1430029"/>
                  <a:pt x="1257116" y="1440957"/>
                </a:cubicBezTo>
                <a:cubicBezTo>
                  <a:pt x="1275027" y="1451885"/>
                  <a:pt x="1295405" y="1457349"/>
                  <a:pt x="1318246" y="1457349"/>
                </a:cubicBezTo>
                <a:cubicBezTo>
                  <a:pt x="1340924" y="1457349"/>
                  <a:pt x="1360192" y="1452830"/>
                  <a:pt x="1376050" y="1443792"/>
                </a:cubicBezTo>
                <a:cubicBezTo>
                  <a:pt x="1391908" y="1434754"/>
                  <a:pt x="1403986" y="1422223"/>
                  <a:pt x="1412285" y="1406201"/>
                </a:cubicBezTo>
                <a:cubicBezTo>
                  <a:pt x="1420584" y="1390179"/>
                  <a:pt x="1424733" y="1371815"/>
                  <a:pt x="1424733" y="1351109"/>
                </a:cubicBezTo>
                <a:cubicBezTo>
                  <a:pt x="1424733" y="1329746"/>
                  <a:pt x="1420543" y="1311752"/>
                  <a:pt x="1412162" y="1297126"/>
                </a:cubicBezTo>
                <a:cubicBezTo>
                  <a:pt x="1403781" y="1282501"/>
                  <a:pt x="1392442" y="1271450"/>
                  <a:pt x="1378145" y="1263973"/>
                </a:cubicBezTo>
                <a:cubicBezTo>
                  <a:pt x="1363848" y="1256496"/>
                  <a:pt x="1347580" y="1252757"/>
                  <a:pt x="1329339" y="1252757"/>
                </a:cubicBezTo>
                <a:cubicBezTo>
                  <a:pt x="1313728" y="1252757"/>
                  <a:pt x="1299472" y="1255140"/>
                  <a:pt x="1286572" y="1259905"/>
                </a:cubicBezTo>
                <a:cubicBezTo>
                  <a:pt x="1273672" y="1264671"/>
                  <a:pt x="1262169" y="1271121"/>
                  <a:pt x="1252062" y="1279255"/>
                </a:cubicBezTo>
                <a:lnTo>
                  <a:pt x="1241748" y="1290162"/>
                </a:lnTo>
                <a:lnTo>
                  <a:pt x="1242873" y="1262316"/>
                </a:lnTo>
                <a:cubicBezTo>
                  <a:pt x="1245445" y="1232752"/>
                  <a:pt x="1251877" y="1210051"/>
                  <a:pt x="1262169" y="1194214"/>
                </a:cubicBezTo>
                <a:cubicBezTo>
                  <a:pt x="1275890" y="1173098"/>
                  <a:pt x="1294583" y="1162539"/>
                  <a:pt x="1318246" y="1162539"/>
                </a:cubicBezTo>
                <a:cubicBezTo>
                  <a:pt x="1334187" y="1162539"/>
                  <a:pt x="1347169" y="1166401"/>
                  <a:pt x="1357193" y="1174125"/>
                </a:cubicBezTo>
                <a:cubicBezTo>
                  <a:pt x="1367217" y="1181848"/>
                  <a:pt x="1373955" y="1193351"/>
                  <a:pt x="1377406" y="1208634"/>
                </a:cubicBezTo>
                <a:lnTo>
                  <a:pt x="1418817" y="1208634"/>
                </a:lnTo>
                <a:cubicBezTo>
                  <a:pt x="1413888" y="1181191"/>
                  <a:pt x="1402425" y="1160732"/>
                  <a:pt x="1384431" y="1147256"/>
                </a:cubicBezTo>
                <a:cubicBezTo>
                  <a:pt x="1366437" y="1133781"/>
                  <a:pt x="1344375" y="1127044"/>
                  <a:pt x="1318246" y="1127044"/>
                </a:cubicBezTo>
                <a:close/>
                <a:moveTo>
                  <a:pt x="11496844" y="1121128"/>
                </a:moveTo>
                <a:cubicBezTo>
                  <a:pt x="11482054" y="1121128"/>
                  <a:pt x="11470018" y="1122894"/>
                  <a:pt x="11460732" y="1126428"/>
                </a:cubicBezTo>
                <a:cubicBezTo>
                  <a:pt x="11451447" y="1129961"/>
                  <a:pt x="11444217" y="1135055"/>
                  <a:pt x="11439040" y="1141710"/>
                </a:cubicBezTo>
                <a:cubicBezTo>
                  <a:pt x="11433864" y="1148366"/>
                  <a:pt x="11430248" y="1156541"/>
                  <a:pt x="11428195" y="1166237"/>
                </a:cubicBezTo>
                <a:cubicBezTo>
                  <a:pt x="11426141" y="1175932"/>
                  <a:pt x="11425113" y="1186860"/>
                  <a:pt x="11425113" y="1199021"/>
                </a:cubicBezTo>
                <a:lnTo>
                  <a:pt x="11425113" y="1212825"/>
                </a:lnTo>
                <a:lnTo>
                  <a:pt x="11384934" y="1212825"/>
                </a:lnTo>
                <a:lnTo>
                  <a:pt x="11384934" y="1246102"/>
                </a:lnTo>
                <a:lnTo>
                  <a:pt x="11425113" y="1246102"/>
                </a:lnTo>
                <a:lnTo>
                  <a:pt x="11425113" y="1452912"/>
                </a:lnTo>
                <a:lnTo>
                  <a:pt x="11466032" y="1452912"/>
                </a:lnTo>
                <a:lnTo>
                  <a:pt x="11466032" y="1246102"/>
                </a:lnTo>
                <a:lnTo>
                  <a:pt x="11521987" y="1246102"/>
                </a:lnTo>
                <a:lnTo>
                  <a:pt x="11521987" y="1212825"/>
                </a:lnTo>
                <a:lnTo>
                  <a:pt x="11466032" y="1212825"/>
                </a:lnTo>
                <a:lnTo>
                  <a:pt x="11466032" y="1199514"/>
                </a:lnTo>
                <a:cubicBezTo>
                  <a:pt x="11466032" y="1184560"/>
                  <a:pt x="11467962" y="1173139"/>
                  <a:pt x="11471824" y="1165251"/>
                </a:cubicBezTo>
                <a:cubicBezTo>
                  <a:pt x="11475687" y="1157363"/>
                  <a:pt x="11484931" y="1153419"/>
                  <a:pt x="11499555" y="1153419"/>
                </a:cubicBezTo>
                <a:lnTo>
                  <a:pt x="11521740" y="1153419"/>
                </a:lnTo>
                <a:lnTo>
                  <a:pt x="11521740" y="1121128"/>
                </a:lnTo>
                <a:close/>
                <a:moveTo>
                  <a:pt x="7835332" y="1121128"/>
                </a:moveTo>
                <a:lnTo>
                  <a:pt x="7835332" y="1452912"/>
                </a:lnTo>
                <a:lnTo>
                  <a:pt x="7876497" y="1452912"/>
                </a:lnTo>
                <a:lnTo>
                  <a:pt x="7876497" y="1282830"/>
                </a:lnTo>
                <a:cubicBezTo>
                  <a:pt x="7883892" y="1273134"/>
                  <a:pt x="7893669" y="1264219"/>
                  <a:pt x="7905830" y="1256085"/>
                </a:cubicBezTo>
                <a:cubicBezTo>
                  <a:pt x="7917991" y="1247950"/>
                  <a:pt x="7933027" y="1243883"/>
                  <a:pt x="7950939" y="1243883"/>
                </a:cubicBezTo>
                <a:cubicBezTo>
                  <a:pt x="7962935" y="1243883"/>
                  <a:pt x="7972138" y="1246471"/>
                  <a:pt x="7978547" y="1251648"/>
                </a:cubicBezTo>
                <a:cubicBezTo>
                  <a:pt x="7984956" y="1256824"/>
                  <a:pt x="7989352" y="1263932"/>
                  <a:pt x="7991734" y="1272970"/>
                </a:cubicBezTo>
                <a:cubicBezTo>
                  <a:pt x="7994117" y="1282008"/>
                  <a:pt x="7995308" y="1292279"/>
                  <a:pt x="7995308" y="1303782"/>
                </a:cubicBezTo>
                <a:lnTo>
                  <a:pt x="7995308" y="1452912"/>
                </a:lnTo>
                <a:lnTo>
                  <a:pt x="8036473" y="1452912"/>
                </a:lnTo>
                <a:lnTo>
                  <a:pt x="8036473" y="1298112"/>
                </a:lnTo>
                <a:cubicBezTo>
                  <a:pt x="8036473" y="1269847"/>
                  <a:pt x="8030598" y="1247991"/>
                  <a:pt x="8018849" y="1232544"/>
                </a:cubicBezTo>
                <a:cubicBezTo>
                  <a:pt x="8007100" y="1217097"/>
                  <a:pt x="7987750" y="1209374"/>
                  <a:pt x="7960799" y="1209374"/>
                </a:cubicBezTo>
                <a:cubicBezTo>
                  <a:pt x="7939436" y="1209374"/>
                  <a:pt x="7921852" y="1213687"/>
                  <a:pt x="7908049" y="1222315"/>
                </a:cubicBezTo>
                <a:cubicBezTo>
                  <a:pt x="7894245" y="1230942"/>
                  <a:pt x="7883646" y="1240104"/>
                  <a:pt x="7876251" y="1249799"/>
                </a:cubicBezTo>
                <a:lnTo>
                  <a:pt x="7876251" y="1121128"/>
                </a:lnTo>
                <a:close/>
                <a:moveTo>
                  <a:pt x="6739957" y="1121128"/>
                </a:moveTo>
                <a:lnTo>
                  <a:pt x="6739957" y="1452912"/>
                </a:lnTo>
                <a:lnTo>
                  <a:pt x="6781122" y="1452912"/>
                </a:lnTo>
                <a:lnTo>
                  <a:pt x="6781122" y="1282830"/>
                </a:lnTo>
                <a:cubicBezTo>
                  <a:pt x="6788517" y="1273134"/>
                  <a:pt x="6798294" y="1264219"/>
                  <a:pt x="6810455" y="1256085"/>
                </a:cubicBezTo>
                <a:cubicBezTo>
                  <a:pt x="6822616" y="1247950"/>
                  <a:pt x="6837652" y="1243883"/>
                  <a:pt x="6855564" y="1243883"/>
                </a:cubicBezTo>
                <a:cubicBezTo>
                  <a:pt x="6867560" y="1243883"/>
                  <a:pt x="6876763" y="1246471"/>
                  <a:pt x="6883172" y="1251648"/>
                </a:cubicBezTo>
                <a:cubicBezTo>
                  <a:pt x="6889581" y="1256824"/>
                  <a:pt x="6893977" y="1263932"/>
                  <a:pt x="6896359" y="1272970"/>
                </a:cubicBezTo>
                <a:cubicBezTo>
                  <a:pt x="6898742" y="1282008"/>
                  <a:pt x="6899933" y="1292279"/>
                  <a:pt x="6899933" y="1303782"/>
                </a:cubicBezTo>
                <a:lnTo>
                  <a:pt x="6899933" y="1452912"/>
                </a:lnTo>
                <a:lnTo>
                  <a:pt x="6941098" y="1452912"/>
                </a:lnTo>
                <a:lnTo>
                  <a:pt x="6941098" y="1298112"/>
                </a:lnTo>
                <a:cubicBezTo>
                  <a:pt x="6941098" y="1269847"/>
                  <a:pt x="6935223" y="1247991"/>
                  <a:pt x="6923474" y="1232544"/>
                </a:cubicBezTo>
                <a:cubicBezTo>
                  <a:pt x="6911725" y="1217097"/>
                  <a:pt x="6892375" y="1209374"/>
                  <a:pt x="6865424" y="1209374"/>
                </a:cubicBezTo>
                <a:cubicBezTo>
                  <a:pt x="6844061" y="1209374"/>
                  <a:pt x="6826477" y="1213687"/>
                  <a:pt x="6812674" y="1222315"/>
                </a:cubicBezTo>
                <a:cubicBezTo>
                  <a:pt x="6798870" y="1230942"/>
                  <a:pt x="6788271" y="1240104"/>
                  <a:pt x="6780876" y="1249799"/>
                </a:cubicBezTo>
                <a:lnTo>
                  <a:pt x="6780876" y="1121128"/>
                </a:lnTo>
                <a:close/>
                <a:moveTo>
                  <a:pt x="4911920" y="1121128"/>
                </a:moveTo>
                <a:lnTo>
                  <a:pt x="4911920" y="1250292"/>
                </a:lnTo>
                <a:cubicBezTo>
                  <a:pt x="4904197" y="1237474"/>
                  <a:pt x="4894009" y="1227327"/>
                  <a:pt x="4881354" y="1219850"/>
                </a:cubicBezTo>
                <a:cubicBezTo>
                  <a:pt x="4868702" y="1212373"/>
                  <a:pt x="4853829" y="1208634"/>
                  <a:pt x="4836738" y="1208634"/>
                </a:cubicBezTo>
                <a:cubicBezTo>
                  <a:pt x="4816198" y="1208634"/>
                  <a:pt x="4798368" y="1213276"/>
                  <a:pt x="4783249" y="1222561"/>
                </a:cubicBezTo>
                <a:cubicBezTo>
                  <a:pt x="4768131" y="1231846"/>
                  <a:pt x="4756422" y="1245609"/>
                  <a:pt x="4748124" y="1263849"/>
                </a:cubicBezTo>
                <a:cubicBezTo>
                  <a:pt x="4739825" y="1282090"/>
                  <a:pt x="4735676" y="1304850"/>
                  <a:pt x="4735676" y="1332129"/>
                </a:cubicBezTo>
                <a:cubicBezTo>
                  <a:pt x="4735676" y="1359572"/>
                  <a:pt x="4739578" y="1382620"/>
                  <a:pt x="4747383" y="1401271"/>
                </a:cubicBezTo>
                <a:cubicBezTo>
                  <a:pt x="4755190" y="1419923"/>
                  <a:pt x="4766241" y="1433932"/>
                  <a:pt x="4780537" y="1443299"/>
                </a:cubicBezTo>
                <a:cubicBezTo>
                  <a:pt x="4794835" y="1452666"/>
                  <a:pt x="4811760" y="1457349"/>
                  <a:pt x="4831316" y="1457349"/>
                </a:cubicBezTo>
                <a:cubicBezTo>
                  <a:pt x="4849556" y="1457349"/>
                  <a:pt x="4865415" y="1453693"/>
                  <a:pt x="4878890" y="1446380"/>
                </a:cubicBezTo>
                <a:cubicBezTo>
                  <a:pt x="4892365" y="1439067"/>
                  <a:pt x="4903375" y="1429577"/>
                  <a:pt x="4911920" y="1417910"/>
                </a:cubicBezTo>
                <a:lnTo>
                  <a:pt x="4914138" y="1452912"/>
                </a:lnTo>
                <a:lnTo>
                  <a:pt x="4953085" y="1452912"/>
                </a:lnTo>
                <a:lnTo>
                  <a:pt x="4953085" y="1121128"/>
                </a:lnTo>
                <a:close/>
                <a:moveTo>
                  <a:pt x="4626171" y="1121128"/>
                </a:moveTo>
                <a:lnTo>
                  <a:pt x="4626171" y="1250292"/>
                </a:lnTo>
                <a:cubicBezTo>
                  <a:pt x="4618447" y="1237474"/>
                  <a:pt x="4608258" y="1227327"/>
                  <a:pt x="4595605" y="1219850"/>
                </a:cubicBezTo>
                <a:cubicBezTo>
                  <a:pt x="4582951" y="1212373"/>
                  <a:pt x="4568079" y="1208634"/>
                  <a:pt x="4550989" y="1208634"/>
                </a:cubicBezTo>
                <a:cubicBezTo>
                  <a:pt x="4530447" y="1208634"/>
                  <a:pt x="4512617" y="1213276"/>
                  <a:pt x="4497499" y="1222561"/>
                </a:cubicBezTo>
                <a:cubicBezTo>
                  <a:pt x="4482380" y="1231846"/>
                  <a:pt x="4470672" y="1245609"/>
                  <a:pt x="4462373" y="1263849"/>
                </a:cubicBezTo>
                <a:cubicBezTo>
                  <a:pt x="4454075" y="1282090"/>
                  <a:pt x="4449925" y="1304850"/>
                  <a:pt x="4449925" y="1332129"/>
                </a:cubicBezTo>
                <a:cubicBezTo>
                  <a:pt x="4449925" y="1359572"/>
                  <a:pt x="4453828" y="1382620"/>
                  <a:pt x="4461633" y="1401271"/>
                </a:cubicBezTo>
                <a:cubicBezTo>
                  <a:pt x="4469439" y="1419923"/>
                  <a:pt x="4480491" y="1433932"/>
                  <a:pt x="4494787" y="1443299"/>
                </a:cubicBezTo>
                <a:cubicBezTo>
                  <a:pt x="4509085" y="1452666"/>
                  <a:pt x="4526010" y="1457349"/>
                  <a:pt x="4545566" y="1457349"/>
                </a:cubicBezTo>
                <a:cubicBezTo>
                  <a:pt x="4563807" y="1457349"/>
                  <a:pt x="4579665" y="1453693"/>
                  <a:pt x="4593140" y="1446380"/>
                </a:cubicBezTo>
                <a:cubicBezTo>
                  <a:pt x="4606615" y="1439067"/>
                  <a:pt x="4617625" y="1429577"/>
                  <a:pt x="4626171" y="1417910"/>
                </a:cubicBezTo>
                <a:lnTo>
                  <a:pt x="4628389" y="1452912"/>
                </a:lnTo>
                <a:lnTo>
                  <a:pt x="4667335" y="1452912"/>
                </a:lnTo>
                <a:lnTo>
                  <a:pt x="4667335" y="1121128"/>
                </a:lnTo>
                <a:close/>
                <a:moveTo>
                  <a:pt x="2095669" y="1121128"/>
                </a:moveTo>
                <a:cubicBezTo>
                  <a:pt x="2080879" y="1121128"/>
                  <a:pt x="2068842" y="1122894"/>
                  <a:pt x="2059557" y="1126428"/>
                </a:cubicBezTo>
                <a:cubicBezTo>
                  <a:pt x="2050272" y="1129961"/>
                  <a:pt x="2043042" y="1135055"/>
                  <a:pt x="2037865" y="1141710"/>
                </a:cubicBezTo>
                <a:cubicBezTo>
                  <a:pt x="2032689" y="1148366"/>
                  <a:pt x="2029074" y="1156541"/>
                  <a:pt x="2027020" y="1166237"/>
                </a:cubicBezTo>
                <a:cubicBezTo>
                  <a:pt x="2024965" y="1175932"/>
                  <a:pt x="2023938" y="1186860"/>
                  <a:pt x="2023938" y="1199021"/>
                </a:cubicBezTo>
                <a:lnTo>
                  <a:pt x="2023938" y="1212825"/>
                </a:lnTo>
                <a:lnTo>
                  <a:pt x="1983760" y="1212825"/>
                </a:lnTo>
                <a:lnTo>
                  <a:pt x="1983760" y="1246102"/>
                </a:lnTo>
                <a:lnTo>
                  <a:pt x="2023938" y="1246102"/>
                </a:lnTo>
                <a:lnTo>
                  <a:pt x="2023938" y="1452912"/>
                </a:lnTo>
                <a:lnTo>
                  <a:pt x="2064857" y="1452912"/>
                </a:lnTo>
                <a:lnTo>
                  <a:pt x="2064857" y="1246102"/>
                </a:lnTo>
                <a:lnTo>
                  <a:pt x="2120811" y="1246102"/>
                </a:lnTo>
                <a:lnTo>
                  <a:pt x="2120811" y="1212825"/>
                </a:lnTo>
                <a:lnTo>
                  <a:pt x="2064857" y="1212825"/>
                </a:lnTo>
                <a:lnTo>
                  <a:pt x="2064857" y="1199514"/>
                </a:lnTo>
                <a:cubicBezTo>
                  <a:pt x="2064857" y="1184560"/>
                  <a:pt x="2066788" y="1173139"/>
                  <a:pt x="2070649" y="1165251"/>
                </a:cubicBezTo>
                <a:cubicBezTo>
                  <a:pt x="2074511" y="1157363"/>
                  <a:pt x="2083755" y="1153419"/>
                  <a:pt x="2098380" y="1153419"/>
                </a:cubicBezTo>
                <a:lnTo>
                  <a:pt x="2120565" y="1153419"/>
                </a:lnTo>
                <a:lnTo>
                  <a:pt x="2120565" y="1121128"/>
                </a:lnTo>
                <a:close/>
                <a:moveTo>
                  <a:pt x="1943269" y="1121128"/>
                </a:moveTo>
                <a:cubicBezTo>
                  <a:pt x="1928479" y="1121128"/>
                  <a:pt x="1916442" y="1122894"/>
                  <a:pt x="1907157" y="1126428"/>
                </a:cubicBezTo>
                <a:cubicBezTo>
                  <a:pt x="1897872" y="1129961"/>
                  <a:pt x="1890642" y="1135055"/>
                  <a:pt x="1885465" y="1141710"/>
                </a:cubicBezTo>
                <a:cubicBezTo>
                  <a:pt x="1880289" y="1148366"/>
                  <a:pt x="1876674" y="1156541"/>
                  <a:pt x="1874620" y="1166237"/>
                </a:cubicBezTo>
                <a:cubicBezTo>
                  <a:pt x="1872565" y="1175932"/>
                  <a:pt x="1871538" y="1186860"/>
                  <a:pt x="1871538" y="1199021"/>
                </a:cubicBezTo>
                <a:lnTo>
                  <a:pt x="1871538" y="1212825"/>
                </a:lnTo>
                <a:lnTo>
                  <a:pt x="1831359" y="1212825"/>
                </a:lnTo>
                <a:lnTo>
                  <a:pt x="1831359" y="1246102"/>
                </a:lnTo>
                <a:lnTo>
                  <a:pt x="1871538" y="1246102"/>
                </a:lnTo>
                <a:lnTo>
                  <a:pt x="1871538" y="1452912"/>
                </a:lnTo>
                <a:lnTo>
                  <a:pt x="1912457" y="1452912"/>
                </a:lnTo>
                <a:lnTo>
                  <a:pt x="1912457" y="1246102"/>
                </a:lnTo>
                <a:lnTo>
                  <a:pt x="1968411" y="1246102"/>
                </a:lnTo>
                <a:lnTo>
                  <a:pt x="1968411" y="1212825"/>
                </a:lnTo>
                <a:lnTo>
                  <a:pt x="1912457" y="1212825"/>
                </a:lnTo>
                <a:lnTo>
                  <a:pt x="1912457" y="1199514"/>
                </a:lnTo>
                <a:cubicBezTo>
                  <a:pt x="1912457" y="1184560"/>
                  <a:pt x="1914388" y="1173139"/>
                  <a:pt x="1918249" y="1165251"/>
                </a:cubicBezTo>
                <a:cubicBezTo>
                  <a:pt x="1922111" y="1157363"/>
                  <a:pt x="1931355" y="1153419"/>
                  <a:pt x="1945980" y="1153419"/>
                </a:cubicBezTo>
                <a:lnTo>
                  <a:pt x="1968165" y="1153419"/>
                </a:lnTo>
                <a:lnTo>
                  <a:pt x="1968165" y="1121128"/>
                </a:lnTo>
                <a:close/>
                <a:moveTo>
                  <a:pt x="695280" y="1121128"/>
                </a:moveTo>
                <a:lnTo>
                  <a:pt x="695280" y="1452912"/>
                </a:lnTo>
                <a:lnTo>
                  <a:pt x="739649" y="1452912"/>
                </a:lnTo>
                <a:lnTo>
                  <a:pt x="739649" y="1322023"/>
                </a:lnTo>
                <a:lnTo>
                  <a:pt x="815077" y="1322023"/>
                </a:lnTo>
                <a:cubicBezTo>
                  <a:pt x="835619" y="1322023"/>
                  <a:pt x="854106" y="1318243"/>
                  <a:pt x="870539" y="1310684"/>
                </a:cubicBezTo>
                <a:cubicBezTo>
                  <a:pt x="886972" y="1303124"/>
                  <a:pt x="899954" y="1292032"/>
                  <a:pt x="909485" y="1277407"/>
                </a:cubicBezTo>
                <a:cubicBezTo>
                  <a:pt x="919017" y="1262781"/>
                  <a:pt x="923782" y="1244705"/>
                  <a:pt x="923782" y="1223177"/>
                </a:cubicBezTo>
                <a:cubicBezTo>
                  <a:pt x="923782" y="1201157"/>
                  <a:pt x="919017" y="1182547"/>
                  <a:pt x="909485" y="1167346"/>
                </a:cubicBezTo>
                <a:cubicBezTo>
                  <a:pt x="899954" y="1152145"/>
                  <a:pt x="886972" y="1140642"/>
                  <a:pt x="870539" y="1132836"/>
                </a:cubicBezTo>
                <a:cubicBezTo>
                  <a:pt x="854106" y="1125031"/>
                  <a:pt x="835619" y="1121128"/>
                  <a:pt x="815077" y="1121128"/>
                </a:cubicBezTo>
                <a:close/>
                <a:moveTo>
                  <a:pt x="561930" y="1121128"/>
                </a:moveTo>
                <a:lnTo>
                  <a:pt x="561930" y="1452912"/>
                </a:lnTo>
                <a:lnTo>
                  <a:pt x="606299" y="1452912"/>
                </a:lnTo>
                <a:lnTo>
                  <a:pt x="606299" y="1121128"/>
                </a:lnTo>
                <a:close/>
                <a:moveTo>
                  <a:pt x="10408492" y="1119895"/>
                </a:moveTo>
                <a:cubicBezTo>
                  <a:pt x="10400768" y="1119895"/>
                  <a:pt x="10394565" y="1122155"/>
                  <a:pt x="10389881" y="1126674"/>
                </a:cubicBezTo>
                <a:cubicBezTo>
                  <a:pt x="10385198" y="1131193"/>
                  <a:pt x="10382856" y="1136904"/>
                  <a:pt x="10382856" y="1143806"/>
                </a:cubicBezTo>
                <a:cubicBezTo>
                  <a:pt x="10382856" y="1150707"/>
                  <a:pt x="10385198" y="1156418"/>
                  <a:pt x="10389881" y="1160937"/>
                </a:cubicBezTo>
                <a:cubicBezTo>
                  <a:pt x="10394565" y="1165456"/>
                  <a:pt x="10400768" y="1167716"/>
                  <a:pt x="10408492" y="1167716"/>
                </a:cubicBezTo>
                <a:cubicBezTo>
                  <a:pt x="10416216" y="1167716"/>
                  <a:pt x="10422459" y="1165456"/>
                  <a:pt x="10427225" y="1160937"/>
                </a:cubicBezTo>
                <a:cubicBezTo>
                  <a:pt x="10431991" y="1156418"/>
                  <a:pt x="10434374" y="1150707"/>
                  <a:pt x="10434374" y="1143806"/>
                </a:cubicBezTo>
                <a:cubicBezTo>
                  <a:pt x="10434374" y="1136904"/>
                  <a:pt x="10431991" y="1131193"/>
                  <a:pt x="10427225" y="1126674"/>
                </a:cubicBezTo>
                <a:cubicBezTo>
                  <a:pt x="10422459" y="1122155"/>
                  <a:pt x="10416216" y="1119895"/>
                  <a:pt x="10408492" y="1119895"/>
                </a:cubicBezTo>
                <a:close/>
                <a:moveTo>
                  <a:pt x="1631284" y="575321"/>
                </a:moveTo>
                <a:lnTo>
                  <a:pt x="1631284" y="624127"/>
                </a:lnTo>
                <a:cubicBezTo>
                  <a:pt x="1622410" y="635959"/>
                  <a:pt x="1611400" y="645737"/>
                  <a:pt x="1598254" y="653460"/>
                </a:cubicBezTo>
                <a:cubicBezTo>
                  <a:pt x="1585107" y="661184"/>
                  <a:pt x="1570317" y="665046"/>
                  <a:pt x="1553884" y="665046"/>
                </a:cubicBezTo>
                <a:cubicBezTo>
                  <a:pt x="1539095" y="665046"/>
                  <a:pt x="1527879" y="661471"/>
                  <a:pt x="1520238" y="654323"/>
                </a:cubicBezTo>
                <a:cubicBezTo>
                  <a:pt x="1512596" y="647175"/>
                  <a:pt x="1508775" y="637602"/>
                  <a:pt x="1508775" y="625606"/>
                </a:cubicBezTo>
                <a:cubicBezTo>
                  <a:pt x="1508775" y="608023"/>
                  <a:pt x="1518265" y="595369"/>
                  <a:pt x="1537246" y="587646"/>
                </a:cubicBezTo>
                <a:cubicBezTo>
                  <a:pt x="1556226" y="579922"/>
                  <a:pt x="1587572" y="575814"/>
                  <a:pt x="1631284" y="575321"/>
                </a:cubicBezTo>
                <a:close/>
                <a:moveTo>
                  <a:pt x="10438104" y="527501"/>
                </a:moveTo>
                <a:cubicBezTo>
                  <a:pt x="10456509" y="527501"/>
                  <a:pt x="10470805" y="533252"/>
                  <a:pt x="10480994" y="544755"/>
                </a:cubicBezTo>
                <a:cubicBezTo>
                  <a:pt x="10491183" y="556258"/>
                  <a:pt x="10496277" y="571952"/>
                  <a:pt x="10496277" y="591836"/>
                </a:cubicBezTo>
                <a:cubicBezTo>
                  <a:pt x="10496277" y="611556"/>
                  <a:pt x="10491101" y="628071"/>
                  <a:pt x="10480748" y="641382"/>
                </a:cubicBezTo>
                <a:cubicBezTo>
                  <a:pt x="10470395" y="654693"/>
                  <a:pt x="10454455" y="661348"/>
                  <a:pt x="10432928" y="661348"/>
                </a:cubicBezTo>
                <a:cubicBezTo>
                  <a:pt x="10419288" y="661348"/>
                  <a:pt x="10406635" y="657651"/>
                  <a:pt x="10394967" y="650256"/>
                </a:cubicBezTo>
                <a:cubicBezTo>
                  <a:pt x="10383299" y="642861"/>
                  <a:pt x="10373892" y="630741"/>
                  <a:pt x="10366743" y="613898"/>
                </a:cubicBezTo>
                <a:cubicBezTo>
                  <a:pt x="10361382" y="601265"/>
                  <a:pt x="10358031" y="585420"/>
                  <a:pt x="10356690" y="566362"/>
                </a:cubicBezTo>
                <a:lnTo>
                  <a:pt x="10356603" y="563722"/>
                </a:lnTo>
                <a:lnTo>
                  <a:pt x="10360704" y="558744"/>
                </a:lnTo>
                <a:cubicBezTo>
                  <a:pt x="10366784" y="552951"/>
                  <a:pt x="10373850" y="547549"/>
                  <a:pt x="10381903" y="542537"/>
                </a:cubicBezTo>
                <a:cubicBezTo>
                  <a:pt x="10398008" y="532513"/>
                  <a:pt x="10416741" y="527501"/>
                  <a:pt x="10438104" y="527501"/>
                </a:cubicBezTo>
                <a:close/>
                <a:moveTo>
                  <a:pt x="1217905" y="527501"/>
                </a:moveTo>
                <a:cubicBezTo>
                  <a:pt x="1236310" y="527501"/>
                  <a:pt x="1250607" y="533252"/>
                  <a:pt x="1260795" y="544755"/>
                </a:cubicBezTo>
                <a:cubicBezTo>
                  <a:pt x="1270984" y="556258"/>
                  <a:pt x="1276078" y="571952"/>
                  <a:pt x="1276078" y="591836"/>
                </a:cubicBezTo>
                <a:cubicBezTo>
                  <a:pt x="1276078" y="611556"/>
                  <a:pt x="1270902" y="628071"/>
                  <a:pt x="1260549" y="641382"/>
                </a:cubicBezTo>
                <a:cubicBezTo>
                  <a:pt x="1250196" y="654693"/>
                  <a:pt x="1234256" y="661348"/>
                  <a:pt x="1212728" y="661348"/>
                </a:cubicBezTo>
                <a:cubicBezTo>
                  <a:pt x="1199089" y="661348"/>
                  <a:pt x="1186435" y="657651"/>
                  <a:pt x="1174768" y="650256"/>
                </a:cubicBezTo>
                <a:cubicBezTo>
                  <a:pt x="1163100" y="642861"/>
                  <a:pt x="1153692" y="630741"/>
                  <a:pt x="1146544" y="613898"/>
                </a:cubicBezTo>
                <a:cubicBezTo>
                  <a:pt x="1141183" y="601265"/>
                  <a:pt x="1137832" y="585420"/>
                  <a:pt x="1136492" y="566362"/>
                </a:cubicBezTo>
                <a:lnTo>
                  <a:pt x="1136404" y="563722"/>
                </a:lnTo>
                <a:lnTo>
                  <a:pt x="1140505" y="558744"/>
                </a:lnTo>
                <a:cubicBezTo>
                  <a:pt x="1146585" y="552951"/>
                  <a:pt x="1153651" y="547549"/>
                  <a:pt x="1161703" y="542537"/>
                </a:cubicBezTo>
                <a:cubicBezTo>
                  <a:pt x="1177808" y="532513"/>
                  <a:pt x="1196542" y="527501"/>
                  <a:pt x="1217905" y="527501"/>
                </a:cubicBezTo>
                <a:close/>
                <a:moveTo>
                  <a:pt x="7367357" y="497674"/>
                </a:moveTo>
                <a:cubicBezTo>
                  <a:pt x="7381654" y="497674"/>
                  <a:pt x="7392869" y="501043"/>
                  <a:pt x="7401004" y="507781"/>
                </a:cubicBezTo>
                <a:cubicBezTo>
                  <a:pt x="7409138" y="514518"/>
                  <a:pt x="7414889" y="523557"/>
                  <a:pt x="7418258" y="534895"/>
                </a:cubicBezTo>
                <a:cubicBezTo>
                  <a:pt x="7421627" y="546234"/>
                  <a:pt x="7423311" y="558806"/>
                  <a:pt x="7423311" y="572609"/>
                </a:cubicBezTo>
                <a:cubicBezTo>
                  <a:pt x="7423311" y="586085"/>
                  <a:pt x="7421627" y="598409"/>
                  <a:pt x="7418258" y="609584"/>
                </a:cubicBezTo>
                <a:cubicBezTo>
                  <a:pt x="7414889" y="620758"/>
                  <a:pt x="7409138" y="629673"/>
                  <a:pt x="7401004" y="636329"/>
                </a:cubicBezTo>
                <a:cubicBezTo>
                  <a:pt x="7392869" y="642984"/>
                  <a:pt x="7381654" y="646312"/>
                  <a:pt x="7367357" y="646312"/>
                </a:cubicBezTo>
                <a:cubicBezTo>
                  <a:pt x="7353388" y="646312"/>
                  <a:pt x="7342419" y="642984"/>
                  <a:pt x="7334449" y="636329"/>
                </a:cubicBezTo>
                <a:cubicBezTo>
                  <a:pt x="7326480" y="629673"/>
                  <a:pt x="7320851" y="620758"/>
                  <a:pt x="7317564" y="609584"/>
                </a:cubicBezTo>
                <a:cubicBezTo>
                  <a:pt x="7314278" y="598409"/>
                  <a:pt x="7312635" y="586085"/>
                  <a:pt x="7312635" y="572609"/>
                </a:cubicBezTo>
                <a:cubicBezTo>
                  <a:pt x="7312635" y="558806"/>
                  <a:pt x="7314278" y="546234"/>
                  <a:pt x="7317564" y="534895"/>
                </a:cubicBezTo>
                <a:cubicBezTo>
                  <a:pt x="7320851" y="523557"/>
                  <a:pt x="7326480" y="514518"/>
                  <a:pt x="7334449" y="507781"/>
                </a:cubicBezTo>
                <a:cubicBezTo>
                  <a:pt x="7342419" y="501043"/>
                  <a:pt x="7353388" y="497674"/>
                  <a:pt x="7367357" y="497674"/>
                </a:cubicBezTo>
                <a:close/>
                <a:moveTo>
                  <a:pt x="5944188" y="497181"/>
                </a:moveTo>
                <a:cubicBezTo>
                  <a:pt x="5957663" y="497181"/>
                  <a:pt x="5969002" y="501208"/>
                  <a:pt x="5978204" y="509260"/>
                </a:cubicBezTo>
                <a:cubicBezTo>
                  <a:pt x="5987407" y="517312"/>
                  <a:pt x="5994555" y="526761"/>
                  <a:pt x="5999650" y="537607"/>
                </a:cubicBezTo>
                <a:lnTo>
                  <a:pt x="5999650" y="607858"/>
                </a:lnTo>
                <a:cubicBezTo>
                  <a:pt x="5994391" y="618211"/>
                  <a:pt x="5986749" y="627249"/>
                  <a:pt x="5976725" y="634973"/>
                </a:cubicBezTo>
                <a:cubicBezTo>
                  <a:pt x="5966701" y="642697"/>
                  <a:pt x="5954787" y="646558"/>
                  <a:pt x="5940983" y="646558"/>
                </a:cubicBezTo>
                <a:cubicBezTo>
                  <a:pt x="5926194" y="646558"/>
                  <a:pt x="5914567" y="640314"/>
                  <a:pt x="5906105" y="627825"/>
                </a:cubicBezTo>
                <a:cubicBezTo>
                  <a:pt x="5897641" y="615335"/>
                  <a:pt x="5893410" y="596109"/>
                  <a:pt x="5893410" y="570144"/>
                </a:cubicBezTo>
                <a:cubicBezTo>
                  <a:pt x="5893410" y="546481"/>
                  <a:pt x="5897846" y="528404"/>
                  <a:pt x="5906720" y="515915"/>
                </a:cubicBezTo>
                <a:cubicBezTo>
                  <a:pt x="5915594" y="503426"/>
                  <a:pt x="5928083" y="497181"/>
                  <a:pt x="5944188" y="497181"/>
                </a:cubicBezTo>
                <a:close/>
                <a:moveTo>
                  <a:pt x="6240942" y="493237"/>
                </a:moveTo>
                <a:cubicBezTo>
                  <a:pt x="6255732" y="493237"/>
                  <a:pt x="6267851" y="497387"/>
                  <a:pt x="6277300" y="505686"/>
                </a:cubicBezTo>
                <a:cubicBezTo>
                  <a:pt x="6286749" y="513984"/>
                  <a:pt x="6291720" y="526515"/>
                  <a:pt x="6292213" y="543276"/>
                </a:cubicBezTo>
                <a:lnTo>
                  <a:pt x="6187945" y="543276"/>
                </a:lnTo>
                <a:cubicBezTo>
                  <a:pt x="6188931" y="527008"/>
                  <a:pt x="6194231" y="514601"/>
                  <a:pt x="6203844" y="506055"/>
                </a:cubicBezTo>
                <a:cubicBezTo>
                  <a:pt x="6213457" y="497510"/>
                  <a:pt x="6225823" y="493237"/>
                  <a:pt x="6240942" y="493237"/>
                </a:cubicBezTo>
                <a:close/>
                <a:moveTo>
                  <a:pt x="2128519" y="481406"/>
                </a:moveTo>
                <a:cubicBezTo>
                  <a:pt x="2145116" y="481406"/>
                  <a:pt x="2158880" y="485801"/>
                  <a:pt x="2169807" y="494593"/>
                </a:cubicBezTo>
                <a:cubicBezTo>
                  <a:pt x="2180735" y="503385"/>
                  <a:pt x="2189568" y="514518"/>
                  <a:pt x="2196306" y="527994"/>
                </a:cubicBezTo>
                <a:lnTo>
                  <a:pt x="2196306" y="620430"/>
                </a:lnTo>
                <a:cubicBezTo>
                  <a:pt x="2189075" y="632097"/>
                  <a:pt x="2179626" y="642080"/>
                  <a:pt x="2167958" y="650379"/>
                </a:cubicBezTo>
                <a:cubicBezTo>
                  <a:pt x="2156291" y="658678"/>
                  <a:pt x="2141665" y="662827"/>
                  <a:pt x="2124082" y="662827"/>
                </a:cubicBezTo>
                <a:cubicBezTo>
                  <a:pt x="2103869" y="662827"/>
                  <a:pt x="2088545" y="655021"/>
                  <a:pt x="2078110" y="639410"/>
                </a:cubicBezTo>
                <a:cubicBezTo>
                  <a:pt x="2067675" y="623799"/>
                  <a:pt x="2062458" y="601121"/>
                  <a:pt x="2062458" y="571377"/>
                </a:cubicBezTo>
                <a:cubicBezTo>
                  <a:pt x="2062458" y="542619"/>
                  <a:pt x="2068004" y="520434"/>
                  <a:pt x="2079096" y="504823"/>
                </a:cubicBezTo>
                <a:cubicBezTo>
                  <a:pt x="2090189" y="489211"/>
                  <a:pt x="2106663" y="481406"/>
                  <a:pt x="2128519" y="481406"/>
                </a:cubicBezTo>
                <a:close/>
                <a:moveTo>
                  <a:pt x="1842769" y="481406"/>
                </a:moveTo>
                <a:cubicBezTo>
                  <a:pt x="1859366" y="481406"/>
                  <a:pt x="1873129" y="485801"/>
                  <a:pt x="1884057" y="494593"/>
                </a:cubicBezTo>
                <a:cubicBezTo>
                  <a:pt x="1894985" y="503385"/>
                  <a:pt x="1903818" y="514518"/>
                  <a:pt x="1910555" y="527994"/>
                </a:cubicBezTo>
                <a:lnTo>
                  <a:pt x="1910555" y="620430"/>
                </a:lnTo>
                <a:cubicBezTo>
                  <a:pt x="1903325" y="632097"/>
                  <a:pt x="1893876" y="642080"/>
                  <a:pt x="1882208" y="650379"/>
                </a:cubicBezTo>
                <a:cubicBezTo>
                  <a:pt x="1870541" y="658678"/>
                  <a:pt x="1855915" y="662827"/>
                  <a:pt x="1838332" y="662827"/>
                </a:cubicBezTo>
                <a:cubicBezTo>
                  <a:pt x="1818119" y="662827"/>
                  <a:pt x="1802795" y="655021"/>
                  <a:pt x="1792360" y="639410"/>
                </a:cubicBezTo>
                <a:cubicBezTo>
                  <a:pt x="1781925" y="623799"/>
                  <a:pt x="1776708" y="601121"/>
                  <a:pt x="1776708" y="571377"/>
                </a:cubicBezTo>
                <a:cubicBezTo>
                  <a:pt x="1776708" y="542619"/>
                  <a:pt x="1782254" y="520434"/>
                  <a:pt x="1793346" y="504823"/>
                </a:cubicBezTo>
                <a:cubicBezTo>
                  <a:pt x="1804439" y="489211"/>
                  <a:pt x="1820913" y="481406"/>
                  <a:pt x="1842769" y="481406"/>
                </a:cubicBezTo>
                <a:close/>
                <a:moveTo>
                  <a:pt x="11447419" y="480173"/>
                </a:moveTo>
                <a:cubicBezTo>
                  <a:pt x="11465167" y="480173"/>
                  <a:pt x="11479300" y="484158"/>
                  <a:pt x="11489817" y="492128"/>
                </a:cubicBezTo>
                <a:cubicBezTo>
                  <a:pt x="11500333" y="500098"/>
                  <a:pt x="11507893" y="511067"/>
                  <a:pt x="11512494" y="525036"/>
                </a:cubicBezTo>
                <a:cubicBezTo>
                  <a:pt x="11517095" y="539004"/>
                  <a:pt x="11519396" y="554862"/>
                  <a:pt x="11519396" y="572609"/>
                </a:cubicBezTo>
                <a:cubicBezTo>
                  <a:pt x="11519396" y="590028"/>
                  <a:pt x="11517095" y="605599"/>
                  <a:pt x="11512494" y="619320"/>
                </a:cubicBezTo>
                <a:cubicBezTo>
                  <a:pt x="11507893" y="633042"/>
                  <a:pt x="11500333" y="643806"/>
                  <a:pt x="11489817" y="651612"/>
                </a:cubicBezTo>
                <a:cubicBezTo>
                  <a:pt x="11479300" y="659417"/>
                  <a:pt x="11465167" y="663320"/>
                  <a:pt x="11447419" y="663320"/>
                </a:cubicBezTo>
                <a:cubicBezTo>
                  <a:pt x="11430164" y="663320"/>
                  <a:pt x="11416484" y="659417"/>
                  <a:pt x="11406377" y="651612"/>
                </a:cubicBezTo>
                <a:cubicBezTo>
                  <a:pt x="11396271" y="643806"/>
                  <a:pt x="11388999" y="633042"/>
                  <a:pt x="11384562" y="619320"/>
                </a:cubicBezTo>
                <a:cubicBezTo>
                  <a:pt x="11380126" y="605599"/>
                  <a:pt x="11377907" y="590028"/>
                  <a:pt x="11377907" y="572609"/>
                </a:cubicBezTo>
                <a:cubicBezTo>
                  <a:pt x="11377907" y="554862"/>
                  <a:pt x="11380126" y="539004"/>
                  <a:pt x="11384562" y="525036"/>
                </a:cubicBezTo>
                <a:cubicBezTo>
                  <a:pt x="11388999" y="511067"/>
                  <a:pt x="11396271" y="500098"/>
                  <a:pt x="11406377" y="492128"/>
                </a:cubicBezTo>
                <a:cubicBezTo>
                  <a:pt x="11416484" y="484158"/>
                  <a:pt x="11430164" y="480173"/>
                  <a:pt x="11447419" y="480173"/>
                </a:cubicBezTo>
                <a:close/>
                <a:moveTo>
                  <a:pt x="11015343" y="479434"/>
                </a:moveTo>
                <a:cubicBezTo>
                  <a:pt x="11035227" y="479434"/>
                  <a:pt x="11050756" y="485350"/>
                  <a:pt x="11061931" y="497181"/>
                </a:cubicBezTo>
                <a:cubicBezTo>
                  <a:pt x="11073106" y="509013"/>
                  <a:pt x="11078939" y="526104"/>
                  <a:pt x="11079432" y="548453"/>
                </a:cubicBezTo>
                <a:lnTo>
                  <a:pt x="10948296" y="548453"/>
                </a:lnTo>
                <a:cubicBezTo>
                  <a:pt x="10950104" y="525939"/>
                  <a:pt x="10956718" y="508808"/>
                  <a:pt x="10968139" y="497058"/>
                </a:cubicBezTo>
                <a:cubicBezTo>
                  <a:pt x="10979560" y="485308"/>
                  <a:pt x="10995294" y="479434"/>
                  <a:pt x="11015343" y="479434"/>
                </a:cubicBezTo>
                <a:close/>
                <a:moveTo>
                  <a:pt x="3338194" y="479434"/>
                </a:moveTo>
                <a:cubicBezTo>
                  <a:pt x="3358078" y="479434"/>
                  <a:pt x="3373607" y="485350"/>
                  <a:pt x="3384782" y="497181"/>
                </a:cubicBezTo>
                <a:cubicBezTo>
                  <a:pt x="3395956" y="509013"/>
                  <a:pt x="3401790" y="526104"/>
                  <a:pt x="3402283" y="548453"/>
                </a:cubicBezTo>
                <a:lnTo>
                  <a:pt x="3271147" y="548453"/>
                </a:lnTo>
                <a:cubicBezTo>
                  <a:pt x="3272954" y="525939"/>
                  <a:pt x="3279569" y="508808"/>
                  <a:pt x="3290990" y="497058"/>
                </a:cubicBezTo>
                <a:cubicBezTo>
                  <a:pt x="3302411" y="485308"/>
                  <a:pt x="3318145" y="479434"/>
                  <a:pt x="3338194" y="479434"/>
                </a:cubicBezTo>
                <a:close/>
                <a:moveTo>
                  <a:pt x="2576194" y="479434"/>
                </a:moveTo>
                <a:cubicBezTo>
                  <a:pt x="2596078" y="479434"/>
                  <a:pt x="2611607" y="485350"/>
                  <a:pt x="2622781" y="497181"/>
                </a:cubicBezTo>
                <a:cubicBezTo>
                  <a:pt x="2633956" y="509013"/>
                  <a:pt x="2639790" y="526104"/>
                  <a:pt x="2640283" y="548453"/>
                </a:cubicBezTo>
                <a:lnTo>
                  <a:pt x="2509147" y="548453"/>
                </a:lnTo>
                <a:cubicBezTo>
                  <a:pt x="2510954" y="525939"/>
                  <a:pt x="2517569" y="508808"/>
                  <a:pt x="2528990" y="497058"/>
                </a:cubicBezTo>
                <a:cubicBezTo>
                  <a:pt x="2540411" y="485308"/>
                  <a:pt x="2556145" y="479434"/>
                  <a:pt x="2576194" y="479434"/>
                </a:cubicBezTo>
                <a:close/>
                <a:moveTo>
                  <a:pt x="10698321" y="452073"/>
                </a:moveTo>
                <a:lnTo>
                  <a:pt x="10698321" y="485350"/>
                </a:lnTo>
                <a:lnTo>
                  <a:pt x="10819350" y="485350"/>
                </a:lnTo>
                <a:lnTo>
                  <a:pt x="10687968" y="660609"/>
                </a:lnTo>
                <a:lnTo>
                  <a:pt x="10687968" y="692160"/>
                </a:lnTo>
                <a:lnTo>
                  <a:pt x="10875552" y="692160"/>
                </a:lnTo>
                <a:lnTo>
                  <a:pt x="10875552" y="658883"/>
                </a:lnTo>
                <a:lnTo>
                  <a:pt x="10735788" y="658883"/>
                </a:lnTo>
                <a:lnTo>
                  <a:pt x="10868403" y="481406"/>
                </a:lnTo>
                <a:lnTo>
                  <a:pt x="10868403" y="452073"/>
                </a:lnTo>
                <a:close/>
                <a:moveTo>
                  <a:pt x="9386917" y="452073"/>
                </a:moveTo>
                <a:lnTo>
                  <a:pt x="9386917" y="692160"/>
                </a:lnTo>
                <a:lnTo>
                  <a:pt x="9428082" y="692160"/>
                </a:lnTo>
                <a:lnTo>
                  <a:pt x="9428082" y="452073"/>
                </a:lnTo>
                <a:close/>
                <a:moveTo>
                  <a:pt x="8987992" y="452073"/>
                </a:moveTo>
                <a:lnTo>
                  <a:pt x="9064653" y="692160"/>
                </a:lnTo>
                <a:lnTo>
                  <a:pt x="9108529" y="692160"/>
                </a:lnTo>
                <a:lnTo>
                  <a:pt x="9167195" y="496688"/>
                </a:lnTo>
                <a:lnTo>
                  <a:pt x="9226108" y="692160"/>
                </a:lnTo>
                <a:lnTo>
                  <a:pt x="9269492" y="692160"/>
                </a:lnTo>
                <a:lnTo>
                  <a:pt x="9346152" y="452073"/>
                </a:lnTo>
                <a:lnTo>
                  <a:pt x="9305727" y="452073"/>
                </a:lnTo>
                <a:lnTo>
                  <a:pt x="9249279" y="645572"/>
                </a:lnTo>
                <a:lnTo>
                  <a:pt x="9190859" y="452073"/>
                </a:lnTo>
                <a:lnTo>
                  <a:pt x="9145257" y="452073"/>
                </a:lnTo>
                <a:lnTo>
                  <a:pt x="9087824" y="645819"/>
                </a:lnTo>
                <a:lnTo>
                  <a:pt x="9030883" y="452073"/>
                </a:lnTo>
                <a:close/>
                <a:moveTo>
                  <a:pt x="3862417" y="452073"/>
                </a:moveTo>
                <a:lnTo>
                  <a:pt x="3862417" y="692160"/>
                </a:lnTo>
                <a:lnTo>
                  <a:pt x="3903582" y="692160"/>
                </a:lnTo>
                <a:lnTo>
                  <a:pt x="3903582" y="452073"/>
                </a:lnTo>
                <a:close/>
                <a:moveTo>
                  <a:pt x="841407" y="452073"/>
                </a:moveTo>
                <a:lnTo>
                  <a:pt x="933596" y="692160"/>
                </a:lnTo>
                <a:lnTo>
                  <a:pt x="978952" y="692160"/>
                </a:lnTo>
                <a:lnTo>
                  <a:pt x="1069663" y="452073"/>
                </a:lnTo>
                <a:lnTo>
                  <a:pt x="1027758" y="452073"/>
                </a:lnTo>
                <a:lnTo>
                  <a:pt x="956028" y="651735"/>
                </a:lnTo>
                <a:lnTo>
                  <a:pt x="885037" y="452073"/>
                </a:lnTo>
                <a:close/>
                <a:moveTo>
                  <a:pt x="7124809" y="451580"/>
                </a:moveTo>
                <a:lnTo>
                  <a:pt x="7124809" y="692160"/>
                </a:lnTo>
                <a:lnTo>
                  <a:pt x="7190130" y="692160"/>
                </a:lnTo>
                <a:lnTo>
                  <a:pt x="7190130" y="451580"/>
                </a:lnTo>
                <a:close/>
                <a:moveTo>
                  <a:pt x="6686659" y="451580"/>
                </a:moveTo>
                <a:lnTo>
                  <a:pt x="6686659" y="692160"/>
                </a:lnTo>
                <a:lnTo>
                  <a:pt x="6751980" y="692160"/>
                </a:lnTo>
                <a:lnTo>
                  <a:pt x="6751980" y="451580"/>
                </a:lnTo>
                <a:close/>
                <a:moveTo>
                  <a:pt x="5246165" y="451580"/>
                </a:moveTo>
                <a:lnTo>
                  <a:pt x="5246165" y="608598"/>
                </a:lnTo>
                <a:cubicBezTo>
                  <a:pt x="5246165" y="636370"/>
                  <a:pt x="5252821" y="657774"/>
                  <a:pt x="5266132" y="672810"/>
                </a:cubicBezTo>
                <a:cubicBezTo>
                  <a:pt x="5279442" y="687847"/>
                  <a:pt x="5298258" y="695365"/>
                  <a:pt x="5322579" y="695365"/>
                </a:cubicBezTo>
                <a:cubicBezTo>
                  <a:pt x="5343449" y="695365"/>
                  <a:pt x="5360869" y="691339"/>
                  <a:pt x="5374837" y="683286"/>
                </a:cubicBezTo>
                <a:cubicBezTo>
                  <a:pt x="5388805" y="675234"/>
                  <a:pt x="5399815" y="666114"/>
                  <a:pt x="5407867" y="655925"/>
                </a:cubicBezTo>
                <a:lnTo>
                  <a:pt x="5408854" y="692160"/>
                </a:lnTo>
                <a:lnTo>
                  <a:pt x="5471957" y="692160"/>
                </a:lnTo>
                <a:lnTo>
                  <a:pt x="5471957" y="451580"/>
                </a:lnTo>
                <a:lnTo>
                  <a:pt x="5406635" y="451580"/>
                </a:lnTo>
                <a:lnTo>
                  <a:pt x="5406635" y="612295"/>
                </a:lnTo>
                <a:cubicBezTo>
                  <a:pt x="5399733" y="620676"/>
                  <a:pt x="5391640" y="627784"/>
                  <a:pt x="5382355" y="633617"/>
                </a:cubicBezTo>
                <a:cubicBezTo>
                  <a:pt x="5373070" y="639451"/>
                  <a:pt x="5361854" y="642368"/>
                  <a:pt x="5348708" y="642368"/>
                </a:cubicBezTo>
                <a:cubicBezTo>
                  <a:pt x="5339670" y="642368"/>
                  <a:pt x="5332398" y="640642"/>
                  <a:pt x="5326893" y="637191"/>
                </a:cubicBezTo>
                <a:cubicBezTo>
                  <a:pt x="5321389" y="633741"/>
                  <a:pt x="5317444" y="628852"/>
                  <a:pt x="5315062" y="622525"/>
                </a:cubicBezTo>
                <a:cubicBezTo>
                  <a:pt x="5312679" y="616198"/>
                  <a:pt x="5311487" y="608927"/>
                  <a:pt x="5311487" y="600710"/>
                </a:cubicBezTo>
                <a:lnTo>
                  <a:pt x="5311487" y="451580"/>
                </a:lnTo>
                <a:close/>
                <a:moveTo>
                  <a:pt x="4710217" y="451087"/>
                </a:moveTo>
                <a:lnTo>
                  <a:pt x="4710217" y="579018"/>
                </a:lnTo>
                <a:lnTo>
                  <a:pt x="4624682" y="579018"/>
                </a:lnTo>
                <a:close/>
                <a:moveTo>
                  <a:pt x="11302256" y="449115"/>
                </a:moveTo>
                <a:cubicBezTo>
                  <a:pt x="11283029" y="449115"/>
                  <a:pt x="11267417" y="453305"/>
                  <a:pt x="11255422" y="461686"/>
                </a:cubicBezTo>
                <a:cubicBezTo>
                  <a:pt x="11243425" y="470067"/>
                  <a:pt x="11234058" y="480502"/>
                  <a:pt x="11227321" y="492991"/>
                </a:cubicBezTo>
                <a:lnTo>
                  <a:pt x="11225842" y="452073"/>
                </a:lnTo>
                <a:lnTo>
                  <a:pt x="11187142" y="452073"/>
                </a:lnTo>
                <a:lnTo>
                  <a:pt x="11187142" y="692160"/>
                </a:lnTo>
                <a:lnTo>
                  <a:pt x="11228307" y="692160"/>
                </a:lnTo>
                <a:lnTo>
                  <a:pt x="11228307" y="523557"/>
                </a:lnTo>
                <a:cubicBezTo>
                  <a:pt x="11233565" y="516326"/>
                  <a:pt x="11239563" y="509958"/>
                  <a:pt x="11246301" y="504453"/>
                </a:cubicBezTo>
                <a:cubicBezTo>
                  <a:pt x="11253038" y="498948"/>
                  <a:pt x="11260926" y="494634"/>
                  <a:pt x="11269965" y="491512"/>
                </a:cubicBezTo>
                <a:cubicBezTo>
                  <a:pt x="11279003" y="488390"/>
                  <a:pt x="11289519" y="486829"/>
                  <a:pt x="11301516" y="486829"/>
                </a:cubicBezTo>
                <a:lnTo>
                  <a:pt x="11307186" y="486829"/>
                </a:lnTo>
                <a:lnTo>
                  <a:pt x="11307186" y="449115"/>
                </a:lnTo>
                <a:close/>
                <a:moveTo>
                  <a:pt x="2434482" y="449115"/>
                </a:moveTo>
                <a:cubicBezTo>
                  <a:pt x="2415255" y="449115"/>
                  <a:pt x="2399643" y="453305"/>
                  <a:pt x="2387647" y="461686"/>
                </a:cubicBezTo>
                <a:cubicBezTo>
                  <a:pt x="2375651" y="470067"/>
                  <a:pt x="2366284" y="480502"/>
                  <a:pt x="2359547" y="492991"/>
                </a:cubicBezTo>
                <a:lnTo>
                  <a:pt x="2358068" y="452073"/>
                </a:lnTo>
                <a:lnTo>
                  <a:pt x="2319368" y="452073"/>
                </a:lnTo>
                <a:lnTo>
                  <a:pt x="2319368" y="692160"/>
                </a:lnTo>
                <a:lnTo>
                  <a:pt x="2360533" y="692160"/>
                </a:lnTo>
                <a:lnTo>
                  <a:pt x="2360533" y="523557"/>
                </a:lnTo>
                <a:cubicBezTo>
                  <a:pt x="2365791" y="516326"/>
                  <a:pt x="2371789" y="509958"/>
                  <a:pt x="2378527" y="504453"/>
                </a:cubicBezTo>
                <a:cubicBezTo>
                  <a:pt x="2385265" y="498948"/>
                  <a:pt x="2393152" y="494634"/>
                  <a:pt x="2402191" y="491512"/>
                </a:cubicBezTo>
                <a:cubicBezTo>
                  <a:pt x="2411229" y="488390"/>
                  <a:pt x="2421746" y="486829"/>
                  <a:pt x="2433743" y="486829"/>
                </a:cubicBezTo>
                <a:lnTo>
                  <a:pt x="2439412" y="486829"/>
                </a:lnTo>
                <a:lnTo>
                  <a:pt x="2439412" y="449115"/>
                </a:lnTo>
                <a:close/>
                <a:moveTo>
                  <a:pt x="7691067" y="448129"/>
                </a:moveTo>
                <a:cubicBezTo>
                  <a:pt x="7670033" y="448129"/>
                  <a:pt x="7652942" y="452114"/>
                  <a:pt x="7639796" y="460084"/>
                </a:cubicBezTo>
                <a:cubicBezTo>
                  <a:pt x="7626650" y="468054"/>
                  <a:pt x="7616050" y="477215"/>
                  <a:pt x="7607998" y="487568"/>
                </a:cubicBezTo>
                <a:lnTo>
                  <a:pt x="7606765" y="451580"/>
                </a:lnTo>
                <a:lnTo>
                  <a:pt x="7543909" y="451580"/>
                </a:lnTo>
                <a:lnTo>
                  <a:pt x="7543909" y="692160"/>
                </a:lnTo>
                <a:lnTo>
                  <a:pt x="7609230" y="692160"/>
                </a:lnTo>
                <a:lnTo>
                  <a:pt x="7609230" y="531691"/>
                </a:lnTo>
                <a:cubicBezTo>
                  <a:pt x="7616132" y="522981"/>
                  <a:pt x="7624225" y="515587"/>
                  <a:pt x="7633510" y="509506"/>
                </a:cubicBezTo>
                <a:cubicBezTo>
                  <a:pt x="7642795" y="503426"/>
                  <a:pt x="7653928" y="500386"/>
                  <a:pt x="7666911" y="500386"/>
                </a:cubicBezTo>
                <a:cubicBezTo>
                  <a:pt x="7675620" y="500386"/>
                  <a:pt x="7682645" y="502194"/>
                  <a:pt x="7687986" y="505809"/>
                </a:cubicBezTo>
                <a:cubicBezTo>
                  <a:pt x="7693327" y="509424"/>
                  <a:pt x="7697230" y="514518"/>
                  <a:pt x="7699695" y="521092"/>
                </a:cubicBezTo>
                <a:cubicBezTo>
                  <a:pt x="7702160" y="527665"/>
                  <a:pt x="7703392" y="535306"/>
                  <a:pt x="7703392" y="544016"/>
                </a:cubicBezTo>
                <a:lnTo>
                  <a:pt x="7703392" y="692160"/>
                </a:lnTo>
                <a:lnTo>
                  <a:pt x="7768221" y="692160"/>
                </a:lnTo>
                <a:lnTo>
                  <a:pt x="7768221" y="535635"/>
                </a:lnTo>
                <a:cubicBezTo>
                  <a:pt x="7768221" y="507041"/>
                  <a:pt x="7761483" y="485308"/>
                  <a:pt x="7748008" y="470437"/>
                </a:cubicBezTo>
                <a:cubicBezTo>
                  <a:pt x="7734533" y="455565"/>
                  <a:pt x="7715552" y="448129"/>
                  <a:pt x="7691067" y="448129"/>
                </a:cubicBezTo>
                <a:close/>
                <a:moveTo>
                  <a:pt x="5690817" y="448129"/>
                </a:moveTo>
                <a:cubicBezTo>
                  <a:pt x="5669783" y="448129"/>
                  <a:pt x="5652692" y="452114"/>
                  <a:pt x="5639546" y="460084"/>
                </a:cubicBezTo>
                <a:cubicBezTo>
                  <a:pt x="5626400" y="468054"/>
                  <a:pt x="5615800" y="477215"/>
                  <a:pt x="5607748" y="487568"/>
                </a:cubicBezTo>
                <a:lnTo>
                  <a:pt x="5606516" y="451580"/>
                </a:lnTo>
                <a:lnTo>
                  <a:pt x="5543659" y="451580"/>
                </a:lnTo>
                <a:lnTo>
                  <a:pt x="5543659" y="692160"/>
                </a:lnTo>
                <a:lnTo>
                  <a:pt x="5608980" y="692160"/>
                </a:lnTo>
                <a:lnTo>
                  <a:pt x="5608980" y="531691"/>
                </a:lnTo>
                <a:cubicBezTo>
                  <a:pt x="5615882" y="522981"/>
                  <a:pt x="5623975" y="515587"/>
                  <a:pt x="5633261" y="509506"/>
                </a:cubicBezTo>
                <a:cubicBezTo>
                  <a:pt x="5642545" y="503426"/>
                  <a:pt x="5653679" y="500386"/>
                  <a:pt x="5666661" y="500386"/>
                </a:cubicBezTo>
                <a:cubicBezTo>
                  <a:pt x="5675370" y="500386"/>
                  <a:pt x="5682396" y="502194"/>
                  <a:pt x="5687736" y="505809"/>
                </a:cubicBezTo>
                <a:cubicBezTo>
                  <a:pt x="5693077" y="509424"/>
                  <a:pt x="5696980" y="514518"/>
                  <a:pt x="5699445" y="521092"/>
                </a:cubicBezTo>
                <a:cubicBezTo>
                  <a:pt x="5701910" y="527665"/>
                  <a:pt x="5703143" y="535306"/>
                  <a:pt x="5703143" y="544016"/>
                </a:cubicBezTo>
                <a:lnTo>
                  <a:pt x="5703143" y="692160"/>
                </a:lnTo>
                <a:lnTo>
                  <a:pt x="5767971" y="692160"/>
                </a:lnTo>
                <a:lnTo>
                  <a:pt x="5767971" y="535635"/>
                </a:lnTo>
                <a:cubicBezTo>
                  <a:pt x="5767971" y="507041"/>
                  <a:pt x="5761233" y="485308"/>
                  <a:pt x="5747758" y="470437"/>
                </a:cubicBezTo>
                <a:cubicBezTo>
                  <a:pt x="5734283" y="455565"/>
                  <a:pt x="5715302" y="448129"/>
                  <a:pt x="5690817" y="448129"/>
                </a:cubicBezTo>
                <a:close/>
                <a:moveTo>
                  <a:pt x="11707622" y="447882"/>
                </a:moveTo>
                <a:cubicBezTo>
                  <a:pt x="11694804" y="447882"/>
                  <a:pt x="11682890" y="449238"/>
                  <a:pt x="11671880" y="451949"/>
                </a:cubicBezTo>
                <a:cubicBezTo>
                  <a:pt x="11660870" y="454661"/>
                  <a:pt x="11651297" y="458728"/>
                  <a:pt x="11643163" y="464151"/>
                </a:cubicBezTo>
                <a:cubicBezTo>
                  <a:pt x="11635029" y="469574"/>
                  <a:pt x="11628702" y="476352"/>
                  <a:pt x="11624183" y="484487"/>
                </a:cubicBezTo>
                <a:cubicBezTo>
                  <a:pt x="11619663" y="492621"/>
                  <a:pt x="11617404" y="502029"/>
                  <a:pt x="11617404" y="512711"/>
                </a:cubicBezTo>
                <a:cubicBezTo>
                  <a:pt x="11617404" y="526350"/>
                  <a:pt x="11620609" y="537648"/>
                  <a:pt x="11627017" y="546604"/>
                </a:cubicBezTo>
                <a:cubicBezTo>
                  <a:pt x="11633426" y="555560"/>
                  <a:pt x="11643040" y="562955"/>
                  <a:pt x="11655858" y="568789"/>
                </a:cubicBezTo>
                <a:cubicBezTo>
                  <a:pt x="11668675" y="574622"/>
                  <a:pt x="11684451" y="579758"/>
                  <a:pt x="11703185" y="584195"/>
                </a:cubicBezTo>
                <a:cubicBezTo>
                  <a:pt x="11726192" y="589618"/>
                  <a:pt x="11742255" y="595205"/>
                  <a:pt x="11751375" y="600956"/>
                </a:cubicBezTo>
                <a:cubicBezTo>
                  <a:pt x="11760495" y="606708"/>
                  <a:pt x="11765056" y="615500"/>
                  <a:pt x="11765056" y="627332"/>
                </a:cubicBezTo>
                <a:cubicBezTo>
                  <a:pt x="11765056" y="641135"/>
                  <a:pt x="11760002" y="651036"/>
                  <a:pt x="11749896" y="657034"/>
                </a:cubicBezTo>
                <a:cubicBezTo>
                  <a:pt x="11739790" y="663033"/>
                  <a:pt x="11726931" y="666032"/>
                  <a:pt x="11711319" y="666032"/>
                </a:cubicBezTo>
                <a:cubicBezTo>
                  <a:pt x="11693901" y="666032"/>
                  <a:pt x="11679398" y="662211"/>
                  <a:pt x="11667813" y="654569"/>
                </a:cubicBezTo>
                <a:cubicBezTo>
                  <a:pt x="11656227" y="646928"/>
                  <a:pt x="11650435" y="633741"/>
                  <a:pt x="11650435" y="615007"/>
                </a:cubicBezTo>
                <a:lnTo>
                  <a:pt x="11610749" y="615007"/>
                </a:lnTo>
                <a:cubicBezTo>
                  <a:pt x="11610749" y="629797"/>
                  <a:pt x="11613337" y="642409"/>
                  <a:pt x="11618513" y="652844"/>
                </a:cubicBezTo>
                <a:cubicBezTo>
                  <a:pt x="11623690" y="663279"/>
                  <a:pt x="11630879" y="671701"/>
                  <a:pt x="11640082" y="678110"/>
                </a:cubicBezTo>
                <a:cubicBezTo>
                  <a:pt x="11649285" y="684519"/>
                  <a:pt x="11659925" y="689202"/>
                  <a:pt x="11672003" y="692160"/>
                </a:cubicBezTo>
                <a:cubicBezTo>
                  <a:pt x="11684081" y="695118"/>
                  <a:pt x="11696859" y="696597"/>
                  <a:pt x="11710333" y="696597"/>
                </a:cubicBezTo>
                <a:cubicBezTo>
                  <a:pt x="11723808" y="696597"/>
                  <a:pt x="11736339" y="695200"/>
                  <a:pt x="11747924" y="692407"/>
                </a:cubicBezTo>
                <a:cubicBezTo>
                  <a:pt x="11759509" y="689613"/>
                  <a:pt x="11769616" y="685299"/>
                  <a:pt x="11778243" y="679466"/>
                </a:cubicBezTo>
                <a:cubicBezTo>
                  <a:pt x="11786870" y="673632"/>
                  <a:pt x="11793608" y="666155"/>
                  <a:pt x="11798456" y="657034"/>
                </a:cubicBezTo>
                <a:cubicBezTo>
                  <a:pt x="11803303" y="647914"/>
                  <a:pt x="11805727" y="637109"/>
                  <a:pt x="11805727" y="624620"/>
                </a:cubicBezTo>
                <a:cubicBezTo>
                  <a:pt x="11805727" y="610159"/>
                  <a:pt x="11802646" y="598286"/>
                  <a:pt x="11796484" y="589001"/>
                </a:cubicBezTo>
                <a:cubicBezTo>
                  <a:pt x="11790321" y="579717"/>
                  <a:pt x="11781160" y="572116"/>
                  <a:pt x="11768999" y="566200"/>
                </a:cubicBezTo>
                <a:cubicBezTo>
                  <a:pt x="11756839" y="560285"/>
                  <a:pt x="11741802" y="555190"/>
                  <a:pt x="11723891" y="550918"/>
                </a:cubicBezTo>
                <a:cubicBezTo>
                  <a:pt x="11707458" y="546974"/>
                  <a:pt x="11694394" y="543235"/>
                  <a:pt x="11684698" y="539702"/>
                </a:cubicBezTo>
                <a:cubicBezTo>
                  <a:pt x="11675002" y="536169"/>
                  <a:pt x="11668100" y="532184"/>
                  <a:pt x="11663992" y="527747"/>
                </a:cubicBezTo>
                <a:cubicBezTo>
                  <a:pt x="11659884" y="523310"/>
                  <a:pt x="11657830" y="517887"/>
                  <a:pt x="11657830" y="511478"/>
                </a:cubicBezTo>
                <a:cubicBezTo>
                  <a:pt x="11657830" y="500304"/>
                  <a:pt x="11662430" y="492087"/>
                  <a:pt x="11671633" y="486829"/>
                </a:cubicBezTo>
                <a:cubicBezTo>
                  <a:pt x="11680836" y="481570"/>
                  <a:pt x="11692832" y="478941"/>
                  <a:pt x="11707622" y="478941"/>
                </a:cubicBezTo>
                <a:cubicBezTo>
                  <a:pt x="11722248" y="478941"/>
                  <a:pt x="11734654" y="482474"/>
                  <a:pt x="11744843" y="489540"/>
                </a:cubicBezTo>
                <a:cubicBezTo>
                  <a:pt x="11755032" y="496606"/>
                  <a:pt x="11760126" y="508685"/>
                  <a:pt x="11760126" y="525775"/>
                </a:cubicBezTo>
                <a:lnTo>
                  <a:pt x="11800058" y="525775"/>
                </a:lnTo>
                <a:cubicBezTo>
                  <a:pt x="11800058" y="511971"/>
                  <a:pt x="11797593" y="500139"/>
                  <a:pt x="11792663" y="490280"/>
                </a:cubicBezTo>
                <a:cubicBezTo>
                  <a:pt x="11787733" y="480420"/>
                  <a:pt x="11781037" y="472367"/>
                  <a:pt x="11772574" y="466123"/>
                </a:cubicBezTo>
                <a:cubicBezTo>
                  <a:pt x="11764110" y="459878"/>
                  <a:pt x="11754333" y="455277"/>
                  <a:pt x="11743241" y="452319"/>
                </a:cubicBezTo>
                <a:cubicBezTo>
                  <a:pt x="11732148" y="449361"/>
                  <a:pt x="11720276" y="447882"/>
                  <a:pt x="11707622" y="447882"/>
                </a:cubicBezTo>
                <a:close/>
                <a:moveTo>
                  <a:pt x="11015343" y="447882"/>
                </a:moveTo>
                <a:cubicBezTo>
                  <a:pt x="10990693" y="447882"/>
                  <a:pt x="10970358" y="453141"/>
                  <a:pt x="10954335" y="463658"/>
                </a:cubicBezTo>
                <a:cubicBezTo>
                  <a:pt x="10938313" y="474175"/>
                  <a:pt x="10926399" y="488759"/>
                  <a:pt x="10918593" y="507411"/>
                </a:cubicBezTo>
                <a:cubicBezTo>
                  <a:pt x="10910788" y="526063"/>
                  <a:pt x="10906885" y="547631"/>
                  <a:pt x="10906885" y="572116"/>
                </a:cubicBezTo>
                <a:cubicBezTo>
                  <a:pt x="10906885" y="595616"/>
                  <a:pt x="10910911" y="616773"/>
                  <a:pt x="10918963" y="635589"/>
                </a:cubicBezTo>
                <a:cubicBezTo>
                  <a:pt x="10927015" y="654405"/>
                  <a:pt x="10939381" y="669277"/>
                  <a:pt x="10956061" y="680205"/>
                </a:cubicBezTo>
                <a:cubicBezTo>
                  <a:pt x="10972740" y="691133"/>
                  <a:pt x="10994144" y="696597"/>
                  <a:pt x="11020273" y="696597"/>
                </a:cubicBezTo>
                <a:cubicBezTo>
                  <a:pt x="11040486" y="696597"/>
                  <a:pt x="11057987" y="693269"/>
                  <a:pt x="11072777" y="686614"/>
                </a:cubicBezTo>
                <a:cubicBezTo>
                  <a:pt x="11087567" y="679959"/>
                  <a:pt x="11099069" y="670510"/>
                  <a:pt x="11107286" y="658267"/>
                </a:cubicBezTo>
                <a:cubicBezTo>
                  <a:pt x="11115503" y="646024"/>
                  <a:pt x="11119858" y="631440"/>
                  <a:pt x="11120351" y="614514"/>
                </a:cubicBezTo>
                <a:lnTo>
                  <a:pt x="11079679" y="614514"/>
                </a:lnTo>
                <a:cubicBezTo>
                  <a:pt x="11079186" y="630783"/>
                  <a:pt x="11073763" y="643231"/>
                  <a:pt x="11063410" y="651858"/>
                </a:cubicBezTo>
                <a:cubicBezTo>
                  <a:pt x="11053057" y="660485"/>
                  <a:pt x="11038678" y="664799"/>
                  <a:pt x="11020273" y="664799"/>
                </a:cubicBezTo>
                <a:cubicBezTo>
                  <a:pt x="11003018" y="664799"/>
                  <a:pt x="10989132" y="660855"/>
                  <a:pt x="10978615" y="652967"/>
                </a:cubicBezTo>
                <a:cubicBezTo>
                  <a:pt x="10968098" y="645079"/>
                  <a:pt x="10960415" y="634603"/>
                  <a:pt x="10955568" y="621539"/>
                </a:cubicBezTo>
                <a:cubicBezTo>
                  <a:pt x="10950720" y="608475"/>
                  <a:pt x="10948214" y="594137"/>
                  <a:pt x="10948050" y="578525"/>
                </a:cubicBezTo>
                <a:lnTo>
                  <a:pt x="11119118" y="578525"/>
                </a:lnTo>
                <a:cubicBezTo>
                  <a:pt x="11119447" y="577046"/>
                  <a:pt x="11119694" y="574622"/>
                  <a:pt x="11119858" y="571254"/>
                </a:cubicBezTo>
                <a:cubicBezTo>
                  <a:pt x="11120022" y="567885"/>
                  <a:pt x="11120104" y="564968"/>
                  <a:pt x="11120104" y="562503"/>
                </a:cubicBezTo>
                <a:cubicBezTo>
                  <a:pt x="11120104" y="525529"/>
                  <a:pt x="11110820" y="497181"/>
                  <a:pt x="11092250" y="477462"/>
                </a:cubicBezTo>
                <a:cubicBezTo>
                  <a:pt x="11073680" y="457742"/>
                  <a:pt x="11048045" y="447882"/>
                  <a:pt x="11015343" y="447882"/>
                </a:cubicBezTo>
                <a:close/>
                <a:moveTo>
                  <a:pt x="6518399" y="447882"/>
                </a:moveTo>
                <a:cubicBezTo>
                  <a:pt x="6494900" y="447882"/>
                  <a:pt x="6474071" y="452360"/>
                  <a:pt x="6455912" y="461316"/>
                </a:cubicBezTo>
                <a:cubicBezTo>
                  <a:pt x="6437754" y="470272"/>
                  <a:pt x="6423580" y="483953"/>
                  <a:pt x="6413392" y="502358"/>
                </a:cubicBezTo>
                <a:cubicBezTo>
                  <a:pt x="6403203" y="520763"/>
                  <a:pt x="6398109" y="544262"/>
                  <a:pt x="6398109" y="572856"/>
                </a:cubicBezTo>
                <a:cubicBezTo>
                  <a:pt x="6398109" y="601449"/>
                  <a:pt x="6403450" y="624785"/>
                  <a:pt x="6414131" y="642861"/>
                </a:cubicBezTo>
                <a:cubicBezTo>
                  <a:pt x="6424813" y="660937"/>
                  <a:pt x="6439274" y="674248"/>
                  <a:pt x="6457515" y="682793"/>
                </a:cubicBezTo>
                <a:cubicBezTo>
                  <a:pt x="6475755" y="691339"/>
                  <a:pt x="6496050" y="695611"/>
                  <a:pt x="6518399" y="695611"/>
                </a:cubicBezTo>
                <a:cubicBezTo>
                  <a:pt x="6539763" y="695611"/>
                  <a:pt x="6558743" y="691914"/>
                  <a:pt x="6575340" y="684519"/>
                </a:cubicBezTo>
                <a:cubicBezTo>
                  <a:pt x="6591937" y="677124"/>
                  <a:pt x="6605043" y="666278"/>
                  <a:pt x="6614656" y="651981"/>
                </a:cubicBezTo>
                <a:cubicBezTo>
                  <a:pt x="6624270" y="637684"/>
                  <a:pt x="6629323" y="620101"/>
                  <a:pt x="6629816" y="599231"/>
                </a:cubicBezTo>
                <a:lnTo>
                  <a:pt x="6566466" y="599231"/>
                </a:lnTo>
                <a:cubicBezTo>
                  <a:pt x="6566138" y="613857"/>
                  <a:pt x="6561741" y="625154"/>
                  <a:pt x="6553279" y="633124"/>
                </a:cubicBezTo>
                <a:cubicBezTo>
                  <a:pt x="6544816" y="641094"/>
                  <a:pt x="6533271" y="645079"/>
                  <a:pt x="6518646" y="645079"/>
                </a:cubicBezTo>
                <a:cubicBezTo>
                  <a:pt x="6506156" y="645079"/>
                  <a:pt x="6495927" y="642245"/>
                  <a:pt x="6487957" y="636575"/>
                </a:cubicBezTo>
                <a:cubicBezTo>
                  <a:pt x="6479987" y="630906"/>
                  <a:pt x="6474153" y="622689"/>
                  <a:pt x="6470456" y="611926"/>
                </a:cubicBezTo>
                <a:cubicBezTo>
                  <a:pt x="6466758" y="601162"/>
                  <a:pt x="6464910" y="588139"/>
                  <a:pt x="6464910" y="572856"/>
                </a:cubicBezTo>
                <a:cubicBezTo>
                  <a:pt x="6464910" y="549192"/>
                  <a:pt x="6469141" y="530869"/>
                  <a:pt x="6477604" y="517887"/>
                </a:cubicBezTo>
                <a:cubicBezTo>
                  <a:pt x="6486067" y="504905"/>
                  <a:pt x="6499748" y="498414"/>
                  <a:pt x="6518646" y="498414"/>
                </a:cubicBezTo>
                <a:cubicBezTo>
                  <a:pt x="6532943" y="498414"/>
                  <a:pt x="6544035" y="502070"/>
                  <a:pt x="6551923" y="509383"/>
                </a:cubicBezTo>
                <a:cubicBezTo>
                  <a:pt x="6559811" y="516696"/>
                  <a:pt x="6563919" y="526515"/>
                  <a:pt x="6564248" y="538839"/>
                </a:cubicBezTo>
                <a:lnTo>
                  <a:pt x="6627597" y="538839"/>
                </a:lnTo>
                <a:cubicBezTo>
                  <a:pt x="6627433" y="518462"/>
                  <a:pt x="6622503" y="501577"/>
                  <a:pt x="6612807" y="488184"/>
                </a:cubicBezTo>
                <a:cubicBezTo>
                  <a:pt x="6603112" y="474791"/>
                  <a:pt x="6590048" y="464726"/>
                  <a:pt x="6573615" y="457988"/>
                </a:cubicBezTo>
                <a:cubicBezTo>
                  <a:pt x="6557181" y="451251"/>
                  <a:pt x="6538777" y="447882"/>
                  <a:pt x="6518399" y="447882"/>
                </a:cubicBezTo>
                <a:close/>
                <a:moveTo>
                  <a:pt x="6240942" y="447882"/>
                </a:moveTo>
                <a:cubicBezTo>
                  <a:pt x="6215142" y="447882"/>
                  <a:pt x="6193409" y="452853"/>
                  <a:pt x="6175743" y="462795"/>
                </a:cubicBezTo>
                <a:cubicBezTo>
                  <a:pt x="6158078" y="472737"/>
                  <a:pt x="6144685" y="486911"/>
                  <a:pt x="6135565" y="505316"/>
                </a:cubicBezTo>
                <a:cubicBezTo>
                  <a:pt x="6126444" y="523721"/>
                  <a:pt x="6121884" y="545659"/>
                  <a:pt x="6121884" y="571130"/>
                </a:cubicBezTo>
                <a:cubicBezTo>
                  <a:pt x="6121884" y="597423"/>
                  <a:pt x="6126567" y="619937"/>
                  <a:pt x="6135934" y="638670"/>
                </a:cubicBezTo>
                <a:cubicBezTo>
                  <a:pt x="6145301" y="657404"/>
                  <a:pt x="6159105" y="671742"/>
                  <a:pt x="6177346" y="681684"/>
                </a:cubicBezTo>
                <a:cubicBezTo>
                  <a:pt x="6195586" y="691626"/>
                  <a:pt x="6218100" y="696597"/>
                  <a:pt x="6244886" y="696597"/>
                </a:cubicBezTo>
                <a:cubicBezTo>
                  <a:pt x="6266741" y="696597"/>
                  <a:pt x="6285845" y="693516"/>
                  <a:pt x="6302196" y="687354"/>
                </a:cubicBezTo>
                <a:cubicBezTo>
                  <a:pt x="6318547" y="681191"/>
                  <a:pt x="6331447" y="671865"/>
                  <a:pt x="6340896" y="659376"/>
                </a:cubicBezTo>
                <a:cubicBezTo>
                  <a:pt x="6350345" y="646887"/>
                  <a:pt x="6355481" y="631276"/>
                  <a:pt x="6356302" y="612542"/>
                </a:cubicBezTo>
                <a:lnTo>
                  <a:pt x="6291967" y="612542"/>
                </a:lnTo>
                <a:cubicBezTo>
                  <a:pt x="6291802" y="624702"/>
                  <a:pt x="6287447" y="633864"/>
                  <a:pt x="6278902" y="640026"/>
                </a:cubicBezTo>
                <a:cubicBezTo>
                  <a:pt x="6270357" y="646189"/>
                  <a:pt x="6259018" y="649270"/>
                  <a:pt x="6244886" y="649270"/>
                </a:cubicBezTo>
                <a:cubicBezTo>
                  <a:pt x="6231246" y="649270"/>
                  <a:pt x="6220236" y="646271"/>
                  <a:pt x="6211855" y="640273"/>
                </a:cubicBezTo>
                <a:cubicBezTo>
                  <a:pt x="6203474" y="634275"/>
                  <a:pt x="6197353" y="626346"/>
                  <a:pt x="6193491" y="616486"/>
                </a:cubicBezTo>
                <a:cubicBezTo>
                  <a:pt x="6189629" y="606626"/>
                  <a:pt x="6187534" y="596027"/>
                  <a:pt x="6187206" y="584688"/>
                </a:cubicBezTo>
                <a:lnTo>
                  <a:pt x="6356056" y="584688"/>
                </a:lnTo>
                <a:cubicBezTo>
                  <a:pt x="6356384" y="582880"/>
                  <a:pt x="6356631" y="580292"/>
                  <a:pt x="6356795" y="576923"/>
                </a:cubicBezTo>
                <a:cubicBezTo>
                  <a:pt x="6356960" y="573554"/>
                  <a:pt x="6357042" y="570884"/>
                  <a:pt x="6357042" y="568912"/>
                </a:cubicBezTo>
                <a:cubicBezTo>
                  <a:pt x="6357042" y="530130"/>
                  <a:pt x="6346648" y="500263"/>
                  <a:pt x="6325860" y="479310"/>
                </a:cubicBezTo>
                <a:cubicBezTo>
                  <a:pt x="6305072" y="458358"/>
                  <a:pt x="6276766" y="447882"/>
                  <a:pt x="6240942" y="447882"/>
                </a:cubicBezTo>
                <a:close/>
                <a:moveTo>
                  <a:pt x="4068573" y="447882"/>
                </a:moveTo>
                <a:cubicBezTo>
                  <a:pt x="4055755" y="447882"/>
                  <a:pt x="4043841" y="449238"/>
                  <a:pt x="4032831" y="451949"/>
                </a:cubicBezTo>
                <a:cubicBezTo>
                  <a:pt x="4021820" y="454661"/>
                  <a:pt x="4012248" y="458728"/>
                  <a:pt x="4004114" y="464151"/>
                </a:cubicBezTo>
                <a:cubicBezTo>
                  <a:pt x="3995979" y="469574"/>
                  <a:pt x="3989653" y="476352"/>
                  <a:pt x="3985134" y="484487"/>
                </a:cubicBezTo>
                <a:cubicBezTo>
                  <a:pt x="3980614" y="492621"/>
                  <a:pt x="3978355" y="502029"/>
                  <a:pt x="3978355" y="512711"/>
                </a:cubicBezTo>
                <a:cubicBezTo>
                  <a:pt x="3978355" y="526350"/>
                  <a:pt x="3981559" y="537648"/>
                  <a:pt x="3987968" y="546604"/>
                </a:cubicBezTo>
                <a:cubicBezTo>
                  <a:pt x="3994377" y="555560"/>
                  <a:pt x="4003991" y="562955"/>
                  <a:pt x="4016808" y="568789"/>
                </a:cubicBezTo>
                <a:cubicBezTo>
                  <a:pt x="4029626" y="574622"/>
                  <a:pt x="4045402" y="579758"/>
                  <a:pt x="4064136" y="584195"/>
                </a:cubicBezTo>
                <a:cubicBezTo>
                  <a:pt x="4087142" y="589618"/>
                  <a:pt x="4103205" y="595205"/>
                  <a:pt x="4112325" y="600956"/>
                </a:cubicBezTo>
                <a:cubicBezTo>
                  <a:pt x="4121446" y="606708"/>
                  <a:pt x="4126006" y="615500"/>
                  <a:pt x="4126006" y="627332"/>
                </a:cubicBezTo>
                <a:cubicBezTo>
                  <a:pt x="4126006" y="641135"/>
                  <a:pt x="4120953" y="651036"/>
                  <a:pt x="4110847" y="657034"/>
                </a:cubicBezTo>
                <a:cubicBezTo>
                  <a:pt x="4100740" y="663033"/>
                  <a:pt x="4087881" y="666032"/>
                  <a:pt x="4072270" y="666032"/>
                </a:cubicBezTo>
                <a:cubicBezTo>
                  <a:pt x="4054851" y="666032"/>
                  <a:pt x="4040349" y="662211"/>
                  <a:pt x="4028763" y="654569"/>
                </a:cubicBezTo>
                <a:cubicBezTo>
                  <a:pt x="4017178" y="646928"/>
                  <a:pt x="4011385" y="633741"/>
                  <a:pt x="4011385" y="615007"/>
                </a:cubicBezTo>
                <a:lnTo>
                  <a:pt x="3971699" y="615007"/>
                </a:lnTo>
                <a:cubicBezTo>
                  <a:pt x="3971699" y="629797"/>
                  <a:pt x="3974288" y="642409"/>
                  <a:pt x="3979464" y="652844"/>
                </a:cubicBezTo>
                <a:cubicBezTo>
                  <a:pt x="3984641" y="663279"/>
                  <a:pt x="3991830" y="671701"/>
                  <a:pt x="4001033" y="678110"/>
                </a:cubicBezTo>
                <a:cubicBezTo>
                  <a:pt x="4010235" y="684519"/>
                  <a:pt x="4020875" y="689202"/>
                  <a:pt x="4032954" y="692160"/>
                </a:cubicBezTo>
                <a:cubicBezTo>
                  <a:pt x="4045032" y="695118"/>
                  <a:pt x="4057808" y="696597"/>
                  <a:pt x="4071284" y="696597"/>
                </a:cubicBezTo>
                <a:cubicBezTo>
                  <a:pt x="4084760" y="696597"/>
                  <a:pt x="4097290" y="695200"/>
                  <a:pt x="4108875" y="692407"/>
                </a:cubicBezTo>
                <a:cubicBezTo>
                  <a:pt x="4120460" y="689613"/>
                  <a:pt x="4130567" y="685299"/>
                  <a:pt x="4139194" y="679466"/>
                </a:cubicBezTo>
                <a:cubicBezTo>
                  <a:pt x="4147821" y="673632"/>
                  <a:pt x="4154558" y="666155"/>
                  <a:pt x="4159407" y="657034"/>
                </a:cubicBezTo>
                <a:cubicBezTo>
                  <a:pt x="4164255" y="647914"/>
                  <a:pt x="4166678" y="637109"/>
                  <a:pt x="4166678" y="624620"/>
                </a:cubicBezTo>
                <a:cubicBezTo>
                  <a:pt x="4166678" y="610159"/>
                  <a:pt x="4163597" y="598286"/>
                  <a:pt x="4157434" y="589001"/>
                </a:cubicBezTo>
                <a:cubicBezTo>
                  <a:pt x="4151272" y="579717"/>
                  <a:pt x="4142111" y="572116"/>
                  <a:pt x="4129950" y="566200"/>
                </a:cubicBezTo>
                <a:cubicBezTo>
                  <a:pt x="4117790" y="560285"/>
                  <a:pt x="4102753" y="555190"/>
                  <a:pt x="4084841" y="550918"/>
                </a:cubicBezTo>
                <a:cubicBezTo>
                  <a:pt x="4068408" y="546974"/>
                  <a:pt x="4055344" y="543235"/>
                  <a:pt x="4045649" y="539702"/>
                </a:cubicBezTo>
                <a:cubicBezTo>
                  <a:pt x="4035953" y="536169"/>
                  <a:pt x="4029052" y="532184"/>
                  <a:pt x="4024943" y="527747"/>
                </a:cubicBezTo>
                <a:cubicBezTo>
                  <a:pt x="4020834" y="523310"/>
                  <a:pt x="4018780" y="517887"/>
                  <a:pt x="4018780" y="511478"/>
                </a:cubicBezTo>
                <a:cubicBezTo>
                  <a:pt x="4018780" y="500304"/>
                  <a:pt x="4023382" y="492087"/>
                  <a:pt x="4032584" y="486829"/>
                </a:cubicBezTo>
                <a:cubicBezTo>
                  <a:pt x="4041787" y="481570"/>
                  <a:pt x="4053783" y="478941"/>
                  <a:pt x="4068573" y="478941"/>
                </a:cubicBezTo>
                <a:cubicBezTo>
                  <a:pt x="4083198" y="478941"/>
                  <a:pt x="4095605" y="482474"/>
                  <a:pt x="4105794" y="489540"/>
                </a:cubicBezTo>
                <a:cubicBezTo>
                  <a:pt x="4115982" y="496606"/>
                  <a:pt x="4121076" y="508685"/>
                  <a:pt x="4121076" y="525775"/>
                </a:cubicBezTo>
                <a:lnTo>
                  <a:pt x="4161009" y="525775"/>
                </a:lnTo>
                <a:cubicBezTo>
                  <a:pt x="4161009" y="511971"/>
                  <a:pt x="4158544" y="500139"/>
                  <a:pt x="4153614" y="490280"/>
                </a:cubicBezTo>
                <a:cubicBezTo>
                  <a:pt x="4148684" y="480420"/>
                  <a:pt x="4141987" y="472367"/>
                  <a:pt x="4133524" y="466123"/>
                </a:cubicBezTo>
                <a:cubicBezTo>
                  <a:pt x="4125062" y="459878"/>
                  <a:pt x="4115284" y="455277"/>
                  <a:pt x="4104191" y="452319"/>
                </a:cubicBezTo>
                <a:cubicBezTo>
                  <a:pt x="4093099" y="449361"/>
                  <a:pt x="4081226" y="447882"/>
                  <a:pt x="4068573" y="447882"/>
                </a:cubicBezTo>
                <a:close/>
                <a:moveTo>
                  <a:pt x="3592323" y="447882"/>
                </a:moveTo>
                <a:cubicBezTo>
                  <a:pt x="3579505" y="447882"/>
                  <a:pt x="3567591" y="449238"/>
                  <a:pt x="3556581" y="451949"/>
                </a:cubicBezTo>
                <a:cubicBezTo>
                  <a:pt x="3545571" y="454661"/>
                  <a:pt x="3535998" y="458728"/>
                  <a:pt x="3527864" y="464151"/>
                </a:cubicBezTo>
                <a:cubicBezTo>
                  <a:pt x="3519729" y="469574"/>
                  <a:pt x="3513403" y="476352"/>
                  <a:pt x="3508884" y="484487"/>
                </a:cubicBezTo>
                <a:cubicBezTo>
                  <a:pt x="3504364" y="492621"/>
                  <a:pt x="3502105" y="502029"/>
                  <a:pt x="3502105" y="512711"/>
                </a:cubicBezTo>
                <a:cubicBezTo>
                  <a:pt x="3502105" y="526350"/>
                  <a:pt x="3505309" y="537648"/>
                  <a:pt x="3511718" y="546604"/>
                </a:cubicBezTo>
                <a:cubicBezTo>
                  <a:pt x="3518127" y="555560"/>
                  <a:pt x="3527741" y="562955"/>
                  <a:pt x="3540558" y="568789"/>
                </a:cubicBezTo>
                <a:cubicBezTo>
                  <a:pt x="3553376" y="574622"/>
                  <a:pt x="3569152" y="579758"/>
                  <a:pt x="3587885" y="584195"/>
                </a:cubicBezTo>
                <a:cubicBezTo>
                  <a:pt x="3610892" y="589618"/>
                  <a:pt x="3626955" y="595205"/>
                  <a:pt x="3636075" y="600956"/>
                </a:cubicBezTo>
                <a:cubicBezTo>
                  <a:pt x="3645196" y="606708"/>
                  <a:pt x="3649757" y="615500"/>
                  <a:pt x="3649757" y="627332"/>
                </a:cubicBezTo>
                <a:cubicBezTo>
                  <a:pt x="3649757" y="641135"/>
                  <a:pt x="3644703" y="651036"/>
                  <a:pt x="3634597" y="657034"/>
                </a:cubicBezTo>
                <a:cubicBezTo>
                  <a:pt x="3624490" y="663033"/>
                  <a:pt x="3611631" y="666032"/>
                  <a:pt x="3596020" y="666032"/>
                </a:cubicBezTo>
                <a:cubicBezTo>
                  <a:pt x="3578601" y="666032"/>
                  <a:pt x="3564099" y="662211"/>
                  <a:pt x="3552513" y="654569"/>
                </a:cubicBezTo>
                <a:cubicBezTo>
                  <a:pt x="3540928" y="646928"/>
                  <a:pt x="3535135" y="633741"/>
                  <a:pt x="3535135" y="615007"/>
                </a:cubicBezTo>
                <a:lnTo>
                  <a:pt x="3495450" y="615007"/>
                </a:lnTo>
                <a:cubicBezTo>
                  <a:pt x="3495450" y="629797"/>
                  <a:pt x="3498038" y="642409"/>
                  <a:pt x="3503214" y="652844"/>
                </a:cubicBezTo>
                <a:cubicBezTo>
                  <a:pt x="3508391" y="663279"/>
                  <a:pt x="3515580" y="671701"/>
                  <a:pt x="3524783" y="678110"/>
                </a:cubicBezTo>
                <a:cubicBezTo>
                  <a:pt x="3533985" y="684519"/>
                  <a:pt x="3544626" y="689202"/>
                  <a:pt x="3556704" y="692160"/>
                </a:cubicBezTo>
                <a:cubicBezTo>
                  <a:pt x="3568782" y="695118"/>
                  <a:pt x="3581559" y="696597"/>
                  <a:pt x="3595034" y="696597"/>
                </a:cubicBezTo>
                <a:cubicBezTo>
                  <a:pt x="3608509" y="696597"/>
                  <a:pt x="3621040" y="695200"/>
                  <a:pt x="3632625" y="692407"/>
                </a:cubicBezTo>
                <a:cubicBezTo>
                  <a:pt x="3644210" y="689613"/>
                  <a:pt x="3654317" y="685299"/>
                  <a:pt x="3662944" y="679466"/>
                </a:cubicBezTo>
                <a:cubicBezTo>
                  <a:pt x="3671571" y="673632"/>
                  <a:pt x="3678309" y="666155"/>
                  <a:pt x="3683157" y="657034"/>
                </a:cubicBezTo>
                <a:cubicBezTo>
                  <a:pt x="3688005" y="647914"/>
                  <a:pt x="3690429" y="637109"/>
                  <a:pt x="3690429" y="624620"/>
                </a:cubicBezTo>
                <a:cubicBezTo>
                  <a:pt x="3690429" y="610159"/>
                  <a:pt x="3687347" y="598286"/>
                  <a:pt x="3681184" y="589001"/>
                </a:cubicBezTo>
                <a:cubicBezTo>
                  <a:pt x="3675022" y="579717"/>
                  <a:pt x="3665861" y="572116"/>
                  <a:pt x="3653700" y="566200"/>
                </a:cubicBezTo>
                <a:cubicBezTo>
                  <a:pt x="3641540" y="560285"/>
                  <a:pt x="3626503" y="555190"/>
                  <a:pt x="3608591" y="550918"/>
                </a:cubicBezTo>
                <a:cubicBezTo>
                  <a:pt x="3592158" y="546974"/>
                  <a:pt x="3579094" y="543235"/>
                  <a:pt x="3569398" y="539702"/>
                </a:cubicBezTo>
                <a:cubicBezTo>
                  <a:pt x="3559702" y="536169"/>
                  <a:pt x="3552801" y="532184"/>
                  <a:pt x="3548693" y="527747"/>
                </a:cubicBezTo>
                <a:cubicBezTo>
                  <a:pt x="3544585" y="523310"/>
                  <a:pt x="3542530" y="517887"/>
                  <a:pt x="3542530" y="511478"/>
                </a:cubicBezTo>
                <a:cubicBezTo>
                  <a:pt x="3542530" y="500304"/>
                  <a:pt x="3547131" y="492087"/>
                  <a:pt x="3556334" y="486829"/>
                </a:cubicBezTo>
                <a:cubicBezTo>
                  <a:pt x="3565537" y="481570"/>
                  <a:pt x="3577533" y="478941"/>
                  <a:pt x="3592323" y="478941"/>
                </a:cubicBezTo>
                <a:cubicBezTo>
                  <a:pt x="3606948" y="478941"/>
                  <a:pt x="3619355" y="482474"/>
                  <a:pt x="3629544" y="489540"/>
                </a:cubicBezTo>
                <a:cubicBezTo>
                  <a:pt x="3639732" y="496606"/>
                  <a:pt x="3644826" y="508685"/>
                  <a:pt x="3644826" y="525775"/>
                </a:cubicBezTo>
                <a:lnTo>
                  <a:pt x="3684759" y="525775"/>
                </a:lnTo>
                <a:cubicBezTo>
                  <a:pt x="3684759" y="511971"/>
                  <a:pt x="3682294" y="500139"/>
                  <a:pt x="3677364" y="490280"/>
                </a:cubicBezTo>
                <a:cubicBezTo>
                  <a:pt x="3672434" y="480420"/>
                  <a:pt x="3665738" y="472367"/>
                  <a:pt x="3657274" y="466123"/>
                </a:cubicBezTo>
                <a:cubicBezTo>
                  <a:pt x="3648812" y="459878"/>
                  <a:pt x="3639034" y="455277"/>
                  <a:pt x="3627941" y="452319"/>
                </a:cubicBezTo>
                <a:cubicBezTo>
                  <a:pt x="3616849" y="449361"/>
                  <a:pt x="3604976" y="447882"/>
                  <a:pt x="3592323" y="447882"/>
                </a:cubicBezTo>
                <a:close/>
                <a:moveTo>
                  <a:pt x="3338194" y="447882"/>
                </a:moveTo>
                <a:cubicBezTo>
                  <a:pt x="3313544" y="447882"/>
                  <a:pt x="3293208" y="453141"/>
                  <a:pt x="3277186" y="463658"/>
                </a:cubicBezTo>
                <a:cubicBezTo>
                  <a:pt x="3261164" y="474175"/>
                  <a:pt x="3249250" y="488759"/>
                  <a:pt x="3241444" y="507411"/>
                </a:cubicBezTo>
                <a:cubicBezTo>
                  <a:pt x="3233638" y="526063"/>
                  <a:pt x="3229735" y="547631"/>
                  <a:pt x="3229735" y="572116"/>
                </a:cubicBezTo>
                <a:cubicBezTo>
                  <a:pt x="3229735" y="595616"/>
                  <a:pt x="3233761" y="616773"/>
                  <a:pt x="3241814" y="635589"/>
                </a:cubicBezTo>
                <a:cubicBezTo>
                  <a:pt x="3249866" y="654405"/>
                  <a:pt x="3262232" y="669277"/>
                  <a:pt x="3278912" y="680205"/>
                </a:cubicBezTo>
                <a:cubicBezTo>
                  <a:pt x="3295591" y="691133"/>
                  <a:pt x="3316995" y="696597"/>
                  <a:pt x="3343124" y="696597"/>
                </a:cubicBezTo>
                <a:cubicBezTo>
                  <a:pt x="3363337" y="696597"/>
                  <a:pt x="3380838" y="693269"/>
                  <a:pt x="3395627" y="686614"/>
                </a:cubicBezTo>
                <a:cubicBezTo>
                  <a:pt x="3410418" y="679959"/>
                  <a:pt x="3421921" y="670510"/>
                  <a:pt x="3430137" y="658267"/>
                </a:cubicBezTo>
                <a:cubicBezTo>
                  <a:pt x="3438354" y="646024"/>
                  <a:pt x="3442708" y="631440"/>
                  <a:pt x="3443202" y="614514"/>
                </a:cubicBezTo>
                <a:lnTo>
                  <a:pt x="3402529" y="614514"/>
                </a:lnTo>
                <a:cubicBezTo>
                  <a:pt x="3402037" y="630783"/>
                  <a:pt x="3396614" y="643231"/>
                  <a:pt x="3386261" y="651858"/>
                </a:cubicBezTo>
                <a:cubicBezTo>
                  <a:pt x="3375908" y="660485"/>
                  <a:pt x="3361529" y="664799"/>
                  <a:pt x="3343124" y="664799"/>
                </a:cubicBezTo>
                <a:cubicBezTo>
                  <a:pt x="3325869" y="664799"/>
                  <a:pt x="3311983" y="660855"/>
                  <a:pt x="3301466" y="652967"/>
                </a:cubicBezTo>
                <a:cubicBezTo>
                  <a:pt x="3290949" y="645079"/>
                  <a:pt x="3283266" y="634603"/>
                  <a:pt x="3278418" y="621539"/>
                </a:cubicBezTo>
                <a:cubicBezTo>
                  <a:pt x="3273571" y="608475"/>
                  <a:pt x="3271064" y="594137"/>
                  <a:pt x="3270900" y="578525"/>
                </a:cubicBezTo>
                <a:lnTo>
                  <a:pt x="3441969" y="578525"/>
                </a:lnTo>
                <a:cubicBezTo>
                  <a:pt x="3442298" y="577046"/>
                  <a:pt x="3442544" y="574622"/>
                  <a:pt x="3442708" y="571254"/>
                </a:cubicBezTo>
                <a:cubicBezTo>
                  <a:pt x="3442873" y="567885"/>
                  <a:pt x="3442955" y="564968"/>
                  <a:pt x="3442955" y="562503"/>
                </a:cubicBezTo>
                <a:cubicBezTo>
                  <a:pt x="3442955" y="525529"/>
                  <a:pt x="3433670" y="497181"/>
                  <a:pt x="3415101" y="477462"/>
                </a:cubicBezTo>
                <a:cubicBezTo>
                  <a:pt x="3396531" y="457742"/>
                  <a:pt x="3370896" y="447882"/>
                  <a:pt x="3338194" y="447882"/>
                </a:cubicBezTo>
                <a:close/>
                <a:moveTo>
                  <a:pt x="3077973" y="447882"/>
                </a:moveTo>
                <a:cubicBezTo>
                  <a:pt x="3065155" y="447882"/>
                  <a:pt x="3053241" y="449238"/>
                  <a:pt x="3042231" y="451949"/>
                </a:cubicBezTo>
                <a:cubicBezTo>
                  <a:pt x="3031221" y="454661"/>
                  <a:pt x="3021648" y="458728"/>
                  <a:pt x="3013514" y="464151"/>
                </a:cubicBezTo>
                <a:cubicBezTo>
                  <a:pt x="3005379" y="469574"/>
                  <a:pt x="2999053" y="476352"/>
                  <a:pt x="2994534" y="484487"/>
                </a:cubicBezTo>
                <a:cubicBezTo>
                  <a:pt x="2990015" y="492621"/>
                  <a:pt x="2987755" y="502029"/>
                  <a:pt x="2987755" y="512711"/>
                </a:cubicBezTo>
                <a:cubicBezTo>
                  <a:pt x="2987755" y="526350"/>
                  <a:pt x="2990959" y="537648"/>
                  <a:pt x="2997368" y="546604"/>
                </a:cubicBezTo>
                <a:cubicBezTo>
                  <a:pt x="3003777" y="555560"/>
                  <a:pt x="3013391" y="562955"/>
                  <a:pt x="3026208" y="568789"/>
                </a:cubicBezTo>
                <a:cubicBezTo>
                  <a:pt x="3039026" y="574622"/>
                  <a:pt x="3054802" y="579758"/>
                  <a:pt x="3073536" y="584195"/>
                </a:cubicBezTo>
                <a:cubicBezTo>
                  <a:pt x="3096542" y="589618"/>
                  <a:pt x="3112605" y="595205"/>
                  <a:pt x="3121726" y="600956"/>
                </a:cubicBezTo>
                <a:cubicBezTo>
                  <a:pt x="3130846" y="606708"/>
                  <a:pt x="3135406" y="615500"/>
                  <a:pt x="3135406" y="627332"/>
                </a:cubicBezTo>
                <a:cubicBezTo>
                  <a:pt x="3135406" y="641135"/>
                  <a:pt x="3130353" y="651036"/>
                  <a:pt x="3120247" y="657034"/>
                </a:cubicBezTo>
                <a:cubicBezTo>
                  <a:pt x="3110140" y="663033"/>
                  <a:pt x="3097282" y="666032"/>
                  <a:pt x="3081670" y="666032"/>
                </a:cubicBezTo>
                <a:cubicBezTo>
                  <a:pt x="3064251" y="666032"/>
                  <a:pt x="3049749" y="662211"/>
                  <a:pt x="3038163" y="654569"/>
                </a:cubicBezTo>
                <a:cubicBezTo>
                  <a:pt x="3026578" y="646928"/>
                  <a:pt x="3020785" y="633741"/>
                  <a:pt x="3020785" y="615007"/>
                </a:cubicBezTo>
                <a:lnTo>
                  <a:pt x="2981100" y="615007"/>
                </a:lnTo>
                <a:cubicBezTo>
                  <a:pt x="2981100" y="629797"/>
                  <a:pt x="2983688" y="642409"/>
                  <a:pt x="2988864" y="652844"/>
                </a:cubicBezTo>
                <a:cubicBezTo>
                  <a:pt x="2994041" y="663279"/>
                  <a:pt x="3001230" y="671701"/>
                  <a:pt x="3010433" y="678110"/>
                </a:cubicBezTo>
                <a:cubicBezTo>
                  <a:pt x="3019635" y="684519"/>
                  <a:pt x="3030276" y="689202"/>
                  <a:pt x="3042354" y="692160"/>
                </a:cubicBezTo>
                <a:cubicBezTo>
                  <a:pt x="3054433" y="695118"/>
                  <a:pt x="3067209" y="696597"/>
                  <a:pt x="3080684" y="696597"/>
                </a:cubicBezTo>
                <a:cubicBezTo>
                  <a:pt x="3094159" y="696597"/>
                  <a:pt x="3106690" y="695200"/>
                  <a:pt x="3118275" y="692407"/>
                </a:cubicBezTo>
                <a:cubicBezTo>
                  <a:pt x="3129860" y="689613"/>
                  <a:pt x="3139966" y="685299"/>
                  <a:pt x="3148594" y="679466"/>
                </a:cubicBezTo>
                <a:cubicBezTo>
                  <a:pt x="3157221" y="673632"/>
                  <a:pt x="3163959" y="666155"/>
                  <a:pt x="3168806" y="657034"/>
                </a:cubicBezTo>
                <a:cubicBezTo>
                  <a:pt x="3173654" y="647914"/>
                  <a:pt x="3176078" y="637109"/>
                  <a:pt x="3176078" y="624620"/>
                </a:cubicBezTo>
                <a:cubicBezTo>
                  <a:pt x="3176078" y="610159"/>
                  <a:pt x="3172997" y="598286"/>
                  <a:pt x="3166834" y="589001"/>
                </a:cubicBezTo>
                <a:cubicBezTo>
                  <a:pt x="3160672" y="579717"/>
                  <a:pt x="3151511" y="572116"/>
                  <a:pt x="3139350" y="566200"/>
                </a:cubicBezTo>
                <a:cubicBezTo>
                  <a:pt x="3127189" y="560285"/>
                  <a:pt x="3112154" y="555190"/>
                  <a:pt x="3094241" y="550918"/>
                </a:cubicBezTo>
                <a:cubicBezTo>
                  <a:pt x="3077809" y="546974"/>
                  <a:pt x="3064744" y="543235"/>
                  <a:pt x="3055049" y="539702"/>
                </a:cubicBezTo>
                <a:cubicBezTo>
                  <a:pt x="3045353" y="536169"/>
                  <a:pt x="3038451" y="532184"/>
                  <a:pt x="3034342" y="527747"/>
                </a:cubicBezTo>
                <a:cubicBezTo>
                  <a:pt x="3030235" y="523310"/>
                  <a:pt x="3028180" y="517887"/>
                  <a:pt x="3028180" y="511478"/>
                </a:cubicBezTo>
                <a:cubicBezTo>
                  <a:pt x="3028180" y="500304"/>
                  <a:pt x="3032782" y="492087"/>
                  <a:pt x="3041984" y="486829"/>
                </a:cubicBezTo>
                <a:cubicBezTo>
                  <a:pt x="3051187" y="481570"/>
                  <a:pt x="3063183" y="478941"/>
                  <a:pt x="3077973" y="478941"/>
                </a:cubicBezTo>
                <a:cubicBezTo>
                  <a:pt x="3092598" y="478941"/>
                  <a:pt x="3105005" y="482474"/>
                  <a:pt x="3115193" y="489540"/>
                </a:cubicBezTo>
                <a:cubicBezTo>
                  <a:pt x="3125382" y="496606"/>
                  <a:pt x="3130476" y="508685"/>
                  <a:pt x="3130476" y="525775"/>
                </a:cubicBezTo>
                <a:lnTo>
                  <a:pt x="3170409" y="525775"/>
                </a:lnTo>
                <a:cubicBezTo>
                  <a:pt x="3170409" y="511971"/>
                  <a:pt x="3167944" y="500139"/>
                  <a:pt x="3163014" y="490280"/>
                </a:cubicBezTo>
                <a:cubicBezTo>
                  <a:pt x="3158084" y="480420"/>
                  <a:pt x="3151387" y="472367"/>
                  <a:pt x="3142925" y="466123"/>
                </a:cubicBezTo>
                <a:cubicBezTo>
                  <a:pt x="3134461" y="459878"/>
                  <a:pt x="3124684" y="455277"/>
                  <a:pt x="3113591" y="452319"/>
                </a:cubicBezTo>
                <a:cubicBezTo>
                  <a:pt x="3102499" y="449361"/>
                  <a:pt x="3090626" y="447882"/>
                  <a:pt x="3077973" y="447882"/>
                </a:cubicBezTo>
                <a:close/>
                <a:moveTo>
                  <a:pt x="2830323" y="447882"/>
                </a:moveTo>
                <a:cubicBezTo>
                  <a:pt x="2817505" y="447882"/>
                  <a:pt x="2805591" y="449238"/>
                  <a:pt x="2794581" y="451949"/>
                </a:cubicBezTo>
                <a:cubicBezTo>
                  <a:pt x="2783570" y="454661"/>
                  <a:pt x="2773998" y="458728"/>
                  <a:pt x="2765864" y="464151"/>
                </a:cubicBezTo>
                <a:cubicBezTo>
                  <a:pt x="2757729" y="469574"/>
                  <a:pt x="2751403" y="476352"/>
                  <a:pt x="2746883" y="484487"/>
                </a:cubicBezTo>
                <a:cubicBezTo>
                  <a:pt x="2742364" y="492621"/>
                  <a:pt x="2740105" y="502029"/>
                  <a:pt x="2740105" y="512711"/>
                </a:cubicBezTo>
                <a:cubicBezTo>
                  <a:pt x="2740105" y="526350"/>
                  <a:pt x="2743309" y="537648"/>
                  <a:pt x="2749718" y="546604"/>
                </a:cubicBezTo>
                <a:cubicBezTo>
                  <a:pt x="2756127" y="555560"/>
                  <a:pt x="2765741" y="562955"/>
                  <a:pt x="2778558" y="568789"/>
                </a:cubicBezTo>
                <a:cubicBezTo>
                  <a:pt x="2791376" y="574622"/>
                  <a:pt x="2807152" y="579758"/>
                  <a:pt x="2825886" y="584195"/>
                </a:cubicBezTo>
                <a:cubicBezTo>
                  <a:pt x="2848892" y="589618"/>
                  <a:pt x="2864955" y="595205"/>
                  <a:pt x="2874076" y="600956"/>
                </a:cubicBezTo>
                <a:cubicBezTo>
                  <a:pt x="2883196" y="606708"/>
                  <a:pt x="2887756" y="615500"/>
                  <a:pt x="2887756" y="627332"/>
                </a:cubicBezTo>
                <a:cubicBezTo>
                  <a:pt x="2887756" y="641135"/>
                  <a:pt x="2882703" y="651036"/>
                  <a:pt x="2872596" y="657034"/>
                </a:cubicBezTo>
                <a:cubicBezTo>
                  <a:pt x="2862490" y="663033"/>
                  <a:pt x="2849632" y="666032"/>
                  <a:pt x="2834020" y="666032"/>
                </a:cubicBezTo>
                <a:cubicBezTo>
                  <a:pt x="2816601" y="666032"/>
                  <a:pt x="2802099" y="662211"/>
                  <a:pt x="2790513" y="654569"/>
                </a:cubicBezTo>
                <a:cubicBezTo>
                  <a:pt x="2778928" y="646928"/>
                  <a:pt x="2773135" y="633741"/>
                  <a:pt x="2773135" y="615007"/>
                </a:cubicBezTo>
                <a:lnTo>
                  <a:pt x="2733450" y="615007"/>
                </a:lnTo>
                <a:cubicBezTo>
                  <a:pt x="2733450" y="629797"/>
                  <a:pt x="2736037" y="642409"/>
                  <a:pt x="2741214" y="652844"/>
                </a:cubicBezTo>
                <a:cubicBezTo>
                  <a:pt x="2746391" y="663279"/>
                  <a:pt x="2753580" y="671701"/>
                  <a:pt x="2762783" y="678110"/>
                </a:cubicBezTo>
                <a:cubicBezTo>
                  <a:pt x="2771985" y="684519"/>
                  <a:pt x="2782625" y="689202"/>
                  <a:pt x="2794704" y="692160"/>
                </a:cubicBezTo>
                <a:cubicBezTo>
                  <a:pt x="2806782" y="695118"/>
                  <a:pt x="2819559" y="696597"/>
                  <a:pt x="2833034" y="696597"/>
                </a:cubicBezTo>
                <a:cubicBezTo>
                  <a:pt x="2846509" y="696597"/>
                  <a:pt x="2859040" y="695200"/>
                  <a:pt x="2870625" y="692407"/>
                </a:cubicBezTo>
                <a:cubicBezTo>
                  <a:pt x="2882210" y="689613"/>
                  <a:pt x="2892317" y="685299"/>
                  <a:pt x="2900944" y="679466"/>
                </a:cubicBezTo>
                <a:cubicBezTo>
                  <a:pt x="2909571" y="673632"/>
                  <a:pt x="2916309" y="666155"/>
                  <a:pt x="2921156" y="657034"/>
                </a:cubicBezTo>
                <a:cubicBezTo>
                  <a:pt x="2926004" y="647914"/>
                  <a:pt x="2928428" y="637109"/>
                  <a:pt x="2928428" y="624620"/>
                </a:cubicBezTo>
                <a:cubicBezTo>
                  <a:pt x="2928428" y="610159"/>
                  <a:pt x="2925347" y="598286"/>
                  <a:pt x="2919185" y="589001"/>
                </a:cubicBezTo>
                <a:cubicBezTo>
                  <a:pt x="2913022" y="579717"/>
                  <a:pt x="2903861" y="572116"/>
                  <a:pt x="2891701" y="566200"/>
                </a:cubicBezTo>
                <a:cubicBezTo>
                  <a:pt x="2879540" y="560285"/>
                  <a:pt x="2864503" y="555190"/>
                  <a:pt x="2846592" y="550918"/>
                </a:cubicBezTo>
                <a:cubicBezTo>
                  <a:pt x="2830158" y="546974"/>
                  <a:pt x="2817094" y="543235"/>
                  <a:pt x="2807398" y="539702"/>
                </a:cubicBezTo>
                <a:cubicBezTo>
                  <a:pt x="2797703" y="536169"/>
                  <a:pt x="2790801" y="532184"/>
                  <a:pt x="2786693" y="527747"/>
                </a:cubicBezTo>
                <a:cubicBezTo>
                  <a:pt x="2782584" y="523310"/>
                  <a:pt x="2780530" y="517887"/>
                  <a:pt x="2780530" y="511478"/>
                </a:cubicBezTo>
                <a:cubicBezTo>
                  <a:pt x="2780530" y="500304"/>
                  <a:pt x="2785131" y="492087"/>
                  <a:pt x="2794334" y="486829"/>
                </a:cubicBezTo>
                <a:cubicBezTo>
                  <a:pt x="2803537" y="481570"/>
                  <a:pt x="2815533" y="478941"/>
                  <a:pt x="2830323" y="478941"/>
                </a:cubicBezTo>
                <a:cubicBezTo>
                  <a:pt x="2844948" y="478941"/>
                  <a:pt x="2857355" y="482474"/>
                  <a:pt x="2867544" y="489540"/>
                </a:cubicBezTo>
                <a:cubicBezTo>
                  <a:pt x="2877732" y="496606"/>
                  <a:pt x="2882826" y="508685"/>
                  <a:pt x="2882826" y="525775"/>
                </a:cubicBezTo>
                <a:lnTo>
                  <a:pt x="2922759" y="525775"/>
                </a:lnTo>
                <a:cubicBezTo>
                  <a:pt x="2922759" y="511971"/>
                  <a:pt x="2920294" y="500139"/>
                  <a:pt x="2915364" y="490280"/>
                </a:cubicBezTo>
                <a:cubicBezTo>
                  <a:pt x="2910434" y="480420"/>
                  <a:pt x="2903738" y="472367"/>
                  <a:pt x="2895275" y="466123"/>
                </a:cubicBezTo>
                <a:cubicBezTo>
                  <a:pt x="2886811" y="459878"/>
                  <a:pt x="2877034" y="455277"/>
                  <a:pt x="2865942" y="452319"/>
                </a:cubicBezTo>
                <a:cubicBezTo>
                  <a:pt x="2854849" y="449361"/>
                  <a:pt x="2842977" y="447882"/>
                  <a:pt x="2830323" y="447882"/>
                </a:cubicBezTo>
                <a:close/>
                <a:moveTo>
                  <a:pt x="2576194" y="447882"/>
                </a:moveTo>
                <a:cubicBezTo>
                  <a:pt x="2551544" y="447882"/>
                  <a:pt x="2531209" y="453141"/>
                  <a:pt x="2515186" y="463658"/>
                </a:cubicBezTo>
                <a:cubicBezTo>
                  <a:pt x="2499164" y="474175"/>
                  <a:pt x="2487250" y="488759"/>
                  <a:pt x="2479444" y="507411"/>
                </a:cubicBezTo>
                <a:cubicBezTo>
                  <a:pt x="2471638" y="526063"/>
                  <a:pt x="2467735" y="547631"/>
                  <a:pt x="2467735" y="572116"/>
                </a:cubicBezTo>
                <a:cubicBezTo>
                  <a:pt x="2467735" y="595616"/>
                  <a:pt x="2471762" y="616773"/>
                  <a:pt x="2479814" y="635589"/>
                </a:cubicBezTo>
                <a:cubicBezTo>
                  <a:pt x="2487866" y="654405"/>
                  <a:pt x="2500232" y="669277"/>
                  <a:pt x="2516911" y="680205"/>
                </a:cubicBezTo>
                <a:cubicBezTo>
                  <a:pt x="2533591" y="691133"/>
                  <a:pt x="2554995" y="696597"/>
                  <a:pt x="2581124" y="696597"/>
                </a:cubicBezTo>
                <a:cubicBezTo>
                  <a:pt x="2601337" y="696597"/>
                  <a:pt x="2618838" y="693269"/>
                  <a:pt x="2633627" y="686614"/>
                </a:cubicBezTo>
                <a:cubicBezTo>
                  <a:pt x="2648418" y="679959"/>
                  <a:pt x="2659921" y="670510"/>
                  <a:pt x="2668137" y="658267"/>
                </a:cubicBezTo>
                <a:cubicBezTo>
                  <a:pt x="2676354" y="646024"/>
                  <a:pt x="2680709" y="631440"/>
                  <a:pt x="2681202" y="614514"/>
                </a:cubicBezTo>
                <a:lnTo>
                  <a:pt x="2640529" y="614514"/>
                </a:lnTo>
                <a:cubicBezTo>
                  <a:pt x="2640037" y="630783"/>
                  <a:pt x="2634614" y="643231"/>
                  <a:pt x="2624261" y="651858"/>
                </a:cubicBezTo>
                <a:cubicBezTo>
                  <a:pt x="2613908" y="660485"/>
                  <a:pt x="2599529" y="664799"/>
                  <a:pt x="2581124" y="664799"/>
                </a:cubicBezTo>
                <a:cubicBezTo>
                  <a:pt x="2563869" y="664799"/>
                  <a:pt x="2549983" y="660855"/>
                  <a:pt x="2539466" y="652967"/>
                </a:cubicBezTo>
                <a:cubicBezTo>
                  <a:pt x="2528949" y="645079"/>
                  <a:pt x="2521266" y="634603"/>
                  <a:pt x="2516419" y="621539"/>
                </a:cubicBezTo>
                <a:cubicBezTo>
                  <a:pt x="2511571" y="608475"/>
                  <a:pt x="2509065" y="594137"/>
                  <a:pt x="2508900" y="578525"/>
                </a:cubicBezTo>
                <a:lnTo>
                  <a:pt x="2679969" y="578525"/>
                </a:lnTo>
                <a:cubicBezTo>
                  <a:pt x="2680298" y="577046"/>
                  <a:pt x="2680544" y="574622"/>
                  <a:pt x="2680709" y="571254"/>
                </a:cubicBezTo>
                <a:cubicBezTo>
                  <a:pt x="2680873" y="567885"/>
                  <a:pt x="2680955" y="564968"/>
                  <a:pt x="2680955" y="562503"/>
                </a:cubicBezTo>
                <a:cubicBezTo>
                  <a:pt x="2680955" y="525529"/>
                  <a:pt x="2671670" y="497181"/>
                  <a:pt x="2653101" y="477462"/>
                </a:cubicBezTo>
                <a:cubicBezTo>
                  <a:pt x="2634531" y="457742"/>
                  <a:pt x="2608896" y="447882"/>
                  <a:pt x="2576194" y="447882"/>
                </a:cubicBezTo>
                <a:close/>
                <a:moveTo>
                  <a:pt x="1577548" y="447882"/>
                </a:moveTo>
                <a:cubicBezTo>
                  <a:pt x="1558321" y="447882"/>
                  <a:pt x="1541272" y="450676"/>
                  <a:pt x="1526400" y="456263"/>
                </a:cubicBezTo>
                <a:cubicBezTo>
                  <a:pt x="1511528" y="461850"/>
                  <a:pt x="1499860" y="470724"/>
                  <a:pt x="1491397" y="482885"/>
                </a:cubicBezTo>
                <a:cubicBezTo>
                  <a:pt x="1482934" y="495045"/>
                  <a:pt x="1478703" y="510985"/>
                  <a:pt x="1478703" y="530705"/>
                </a:cubicBezTo>
                <a:lnTo>
                  <a:pt x="1518635" y="530705"/>
                </a:lnTo>
                <a:cubicBezTo>
                  <a:pt x="1518635" y="512629"/>
                  <a:pt x="1524305" y="499400"/>
                  <a:pt x="1535644" y="491019"/>
                </a:cubicBezTo>
                <a:cubicBezTo>
                  <a:pt x="1546982" y="482638"/>
                  <a:pt x="1560950" y="478448"/>
                  <a:pt x="1577548" y="478448"/>
                </a:cubicBezTo>
                <a:cubicBezTo>
                  <a:pt x="1593159" y="478448"/>
                  <a:pt x="1606059" y="482268"/>
                  <a:pt x="1616248" y="489910"/>
                </a:cubicBezTo>
                <a:cubicBezTo>
                  <a:pt x="1626436" y="497551"/>
                  <a:pt x="1631531" y="511643"/>
                  <a:pt x="1631531" y="532184"/>
                </a:cubicBezTo>
                <a:lnTo>
                  <a:pt x="1631531" y="548946"/>
                </a:lnTo>
                <a:cubicBezTo>
                  <a:pt x="1598500" y="549274"/>
                  <a:pt x="1569660" y="551452"/>
                  <a:pt x="1545011" y="555478"/>
                </a:cubicBezTo>
                <a:cubicBezTo>
                  <a:pt x="1520361" y="559504"/>
                  <a:pt x="1501298" y="567104"/>
                  <a:pt x="1487823" y="578279"/>
                </a:cubicBezTo>
                <a:cubicBezTo>
                  <a:pt x="1474348" y="589453"/>
                  <a:pt x="1467610" y="605804"/>
                  <a:pt x="1467610" y="627332"/>
                </a:cubicBezTo>
                <a:cubicBezTo>
                  <a:pt x="1467610" y="642450"/>
                  <a:pt x="1471020" y="655145"/>
                  <a:pt x="1477840" y="665415"/>
                </a:cubicBezTo>
                <a:cubicBezTo>
                  <a:pt x="1484660" y="675686"/>
                  <a:pt x="1493780" y="683451"/>
                  <a:pt x="1505201" y="688709"/>
                </a:cubicBezTo>
                <a:cubicBezTo>
                  <a:pt x="1516622" y="693968"/>
                  <a:pt x="1529234" y="696597"/>
                  <a:pt x="1543038" y="696597"/>
                </a:cubicBezTo>
                <a:cubicBezTo>
                  <a:pt x="1562430" y="696597"/>
                  <a:pt x="1579397" y="692859"/>
                  <a:pt x="1593940" y="685382"/>
                </a:cubicBezTo>
                <a:cubicBezTo>
                  <a:pt x="1608483" y="677905"/>
                  <a:pt x="1621260" y="668004"/>
                  <a:pt x="1632270" y="655679"/>
                </a:cubicBezTo>
                <a:lnTo>
                  <a:pt x="1633996" y="692160"/>
                </a:lnTo>
                <a:lnTo>
                  <a:pt x="1672449" y="692160"/>
                </a:lnTo>
                <a:lnTo>
                  <a:pt x="1672449" y="531691"/>
                </a:lnTo>
                <a:cubicBezTo>
                  <a:pt x="1672449" y="514436"/>
                  <a:pt x="1669820" y="500345"/>
                  <a:pt x="1664561" y="489417"/>
                </a:cubicBezTo>
                <a:cubicBezTo>
                  <a:pt x="1659302" y="478489"/>
                  <a:pt x="1652195" y="469985"/>
                  <a:pt x="1643239" y="463904"/>
                </a:cubicBezTo>
                <a:cubicBezTo>
                  <a:pt x="1634283" y="457824"/>
                  <a:pt x="1624177" y="453634"/>
                  <a:pt x="1612920" y="451333"/>
                </a:cubicBezTo>
                <a:cubicBezTo>
                  <a:pt x="1601663" y="449032"/>
                  <a:pt x="1589873" y="447882"/>
                  <a:pt x="1577548" y="447882"/>
                </a:cubicBezTo>
                <a:close/>
                <a:moveTo>
                  <a:pt x="11447419" y="447389"/>
                </a:moveTo>
                <a:cubicBezTo>
                  <a:pt x="11423919" y="447389"/>
                  <a:pt x="11403789" y="452401"/>
                  <a:pt x="11387027" y="462425"/>
                </a:cubicBezTo>
                <a:cubicBezTo>
                  <a:pt x="11370266" y="472450"/>
                  <a:pt x="11357489" y="486787"/>
                  <a:pt x="11348697" y="505439"/>
                </a:cubicBezTo>
                <a:cubicBezTo>
                  <a:pt x="11339906" y="524091"/>
                  <a:pt x="11335510" y="546481"/>
                  <a:pt x="11335510" y="572609"/>
                </a:cubicBezTo>
                <a:cubicBezTo>
                  <a:pt x="11335510" y="598081"/>
                  <a:pt x="11339906" y="620060"/>
                  <a:pt x="11348697" y="638547"/>
                </a:cubicBezTo>
                <a:cubicBezTo>
                  <a:pt x="11357489" y="657034"/>
                  <a:pt x="11370266" y="671249"/>
                  <a:pt x="11387027" y="681191"/>
                </a:cubicBezTo>
                <a:cubicBezTo>
                  <a:pt x="11403789" y="691133"/>
                  <a:pt x="11423919" y="696104"/>
                  <a:pt x="11447419" y="696104"/>
                </a:cubicBezTo>
                <a:cubicBezTo>
                  <a:pt x="11471412" y="696104"/>
                  <a:pt x="11491912" y="691133"/>
                  <a:pt x="11508920" y="681191"/>
                </a:cubicBezTo>
                <a:cubicBezTo>
                  <a:pt x="11525928" y="671249"/>
                  <a:pt x="11538993" y="657034"/>
                  <a:pt x="11548113" y="638547"/>
                </a:cubicBezTo>
                <a:cubicBezTo>
                  <a:pt x="11557233" y="620060"/>
                  <a:pt x="11561794" y="598081"/>
                  <a:pt x="11561794" y="572609"/>
                </a:cubicBezTo>
                <a:cubicBezTo>
                  <a:pt x="11561794" y="546481"/>
                  <a:pt x="11557233" y="524091"/>
                  <a:pt x="11548113" y="505439"/>
                </a:cubicBezTo>
                <a:cubicBezTo>
                  <a:pt x="11538993" y="486787"/>
                  <a:pt x="11525928" y="472450"/>
                  <a:pt x="11508920" y="462425"/>
                </a:cubicBezTo>
                <a:cubicBezTo>
                  <a:pt x="11491912" y="452401"/>
                  <a:pt x="11471412" y="447389"/>
                  <a:pt x="11447419" y="447389"/>
                </a:cubicBezTo>
                <a:close/>
                <a:moveTo>
                  <a:pt x="7367357" y="447389"/>
                </a:moveTo>
                <a:cubicBezTo>
                  <a:pt x="7343036" y="447389"/>
                  <a:pt x="7321714" y="452278"/>
                  <a:pt x="7303391" y="462056"/>
                </a:cubicBezTo>
                <a:cubicBezTo>
                  <a:pt x="7285068" y="471833"/>
                  <a:pt x="7270895" y="486048"/>
                  <a:pt x="7260870" y="504700"/>
                </a:cubicBezTo>
                <a:cubicBezTo>
                  <a:pt x="7250846" y="523351"/>
                  <a:pt x="7245834" y="545988"/>
                  <a:pt x="7245834" y="572609"/>
                </a:cubicBezTo>
                <a:cubicBezTo>
                  <a:pt x="7245834" y="598738"/>
                  <a:pt x="7250846" y="621005"/>
                  <a:pt x="7260870" y="639410"/>
                </a:cubicBezTo>
                <a:cubicBezTo>
                  <a:pt x="7270895" y="657815"/>
                  <a:pt x="7285068" y="671865"/>
                  <a:pt x="7303391" y="681561"/>
                </a:cubicBezTo>
                <a:cubicBezTo>
                  <a:pt x="7321714" y="691256"/>
                  <a:pt x="7343036" y="696104"/>
                  <a:pt x="7367357" y="696104"/>
                </a:cubicBezTo>
                <a:cubicBezTo>
                  <a:pt x="7392006" y="696104"/>
                  <a:pt x="7413493" y="691256"/>
                  <a:pt x="7431816" y="681561"/>
                </a:cubicBezTo>
                <a:cubicBezTo>
                  <a:pt x="7450138" y="671865"/>
                  <a:pt x="7464394" y="657815"/>
                  <a:pt x="7474583" y="639410"/>
                </a:cubicBezTo>
                <a:cubicBezTo>
                  <a:pt x="7484771" y="621005"/>
                  <a:pt x="7489866" y="598738"/>
                  <a:pt x="7489866" y="572609"/>
                </a:cubicBezTo>
                <a:cubicBezTo>
                  <a:pt x="7489866" y="545988"/>
                  <a:pt x="7484771" y="523351"/>
                  <a:pt x="7474583" y="504700"/>
                </a:cubicBezTo>
                <a:cubicBezTo>
                  <a:pt x="7464394" y="486048"/>
                  <a:pt x="7450138" y="471833"/>
                  <a:pt x="7431816" y="462056"/>
                </a:cubicBezTo>
                <a:cubicBezTo>
                  <a:pt x="7413493" y="452278"/>
                  <a:pt x="7392006" y="447389"/>
                  <a:pt x="7367357" y="447389"/>
                </a:cubicBezTo>
                <a:close/>
                <a:moveTo>
                  <a:pt x="8507171" y="424711"/>
                </a:moveTo>
                <a:lnTo>
                  <a:pt x="8507171" y="590850"/>
                </a:lnTo>
                <a:lnTo>
                  <a:pt x="8391564" y="590850"/>
                </a:lnTo>
                <a:close/>
                <a:moveTo>
                  <a:pt x="4957443" y="421753"/>
                </a:moveTo>
                <a:cubicBezTo>
                  <a:pt x="4966647" y="421753"/>
                  <a:pt x="4974247" y="424547"/>
                  <a:pt x="4980245" y="430134"/>
                </a:cubicBezTo>
                <a:cubicBezTo>
                  <a:pt x="4986243" y="435722"/>
                  <a:pt x="4990926" y="443527"/>
                  <a:pt x="4994295" y="453552"/>
                </a:cubicBezTo>
                <a:cubicBezTo>
                  <a:pt x="4997664" y="463576"/>
                  <a:pt x="5000046" y="475202"/>
                  <a:pt x="5001444" y="488431"/>
                </a:cubicBezTo>
                <a:cubicBezTo>
                  <a:pt x="5002841" y="501659"/>
                  <a:pt x="5003539" y="515833"/>
                  <a:pt x="5003539" y="530951"/>
                </a:cubicBezTo>
                <a:cubicBezTo>
                  <a:pt x="5003539" y="545906"/>
                  <a:pt x="5002841" y="559997"/>
                  <a:pt x="5001444" y="573226"/>
                </a:cubicBezTo>
                <a:cubicBezTo>
                  <a:pt x="5000046" y="586454"/>
                  <a:pt x="4997664" y="598040"/>
                  <a:pt x="4994295" y="607982"/>
                </a:cubicBezTo>
                <a:cubicBezTo>
                  <a:pt x="4990926" y="617924"/>
                  <a:pt x="4986243" y="625688"/>
                  <a:pt x="4980245" y="631276"/>
                </a:cubicBezTo>
                <a:cubicBezTo>
                  <a:pt x="4974247" y="636863"/>
                  <a:pt x="4966647" y="639656"/>
                  <a:pt x="4957443" y="639656"/>
                </a:cubicBezTo>
                <a:cubicBezTo>
                  <a:pt x="4948405" y="639656"/>
                  <a:pt x="4940928" y="636863"/>
                  <a:pt x="4935012" y="631276"/>
                </a:cubicBezTo>
                <a:cubicBezTo>
                  <a:pt x="4929096" y="625688"/>
                  <a:pt x="4924413" y="617924"/>
                  <a:pt x="4920962" y="607982"/>
                </a:cubicBezTo>
                <a:cubicBezTo>
                  <a:pt x="4917511" y="598040"/>
                  <a:pt x="4915087" y="586454"/>
                  <a:pt x="4913691" y="573226"/>
                </a:cubicBezTo>
                <a:cubicBezTo>
                  <a:pt x="4912294" y="559997"/>
                  <a:pt x="4911595" y="545906"/>
                  <a:pt x="4911595" y="530951"/>
                </a:cubicBezTo>
                <a:cubicBezTo>
                  <a:pt x="4911595" y="515833"/>
                  <a:pt x="4912294" y="501659"/>
                  <a:pt x="4913691" y="488431"/>
                </a:cubicBezTo>
                <a:cubicBezTo>
                  <a:pt x="4915087" y="475202"/>
                  <a:pt x="4917511" y="463576"/>
                  <a:pt x="4920962" y="453552"/>
                </a:cubicBezTo>
                <a:cubicBezTo>
                  <a:pt x="4924413" y="443527"/>
                  <a:pt x="4929096" y="435722"/>
                  <a:pt x="4935012" y="430134"/>
                </a:cubicBezTo>
                <a:cubicBezTo>
                  <a:pt x="4940928" y="424547"/>
                  <a:pt x="4948405" y="421753"/>
                  <a:pt x="4957443" y="421753"/>
                </a:cubicBezTo>
                <a:close/>
                <a:moveTo>
                  <a:pt x="8739115" y="402034"/>
                </a:moveTo>
                <a:cubicBezTo>
                  <a:pt x="8752754" y="402034"/>
                  <a:pt x="8763929" y="405731"/>
                  <a:pt x="8772638" y="413126"/>
                </a:cubicBezTo>
                <a:cubicBezTo>
                  <a:pt x="8781348" y="420521"/>
                  <a:pt x="8788126" y="430422"/>
                  <a:pt x="8792974" y="442829"/>
                </a:cubicBezTo>
                <a:cubicBezTo>
                  <a:pt x="8797822" y="455236"/>
                  <a:pt x="8801190" y="469122"/>
                  <a:pt x="8803080" y="484487"/>
                </a:cubicBezTo>
                <a:cubicBezTo>
                  <a:pt x="8804971" y="499852"/>
                  <a:pt x="8805915" y="515504"/>
                  <a:pt x="8805915" y="531444"/>
                </a:cubicBezTo>
                <a:cubicBezTo>
                  <a:pt x="8805915" y="547220"/>
                  <a:pt x="8804971" y="562791"/>
                  <a:pt x="8803080" y="578156"/>
                </a:cubicBezTo>
                <a:cubicBezTo>
                  <a:pt x="8801190" y="593521"/>
                  <a:pt x="8797822" y="607406"/>
                  <a:pt x="8792974" y="619813"/>
                </a:cubicBezTo>
                <a:cubicBezTo>
                  <a:pt x="8788126" y="632220"/>
                  <a:pt x="8781348" y="642121"/>
                  <a:pt x="8772638" y="649516"/>
                </a:cubicBezTo>
                <a:cubicBezTo>
                  <a:pt x="8763929" y="656911"/>
                  <a:pt x="8752754" y="660609"/>
                  <a:pt x="8739115" y="660609"/>
                </a:cubicBezTo>
                <a:cubicBezTo>
                  <a:pt x="8725475" y="660609"/>
                  <a:pt x="8714260" y="656911"/>
                  <a:pt x="8705468" y="649516"/>
                </a:cubicBezTo>
                <a:cubicBezTo>
                  <a:pt x="8696676" y="642121"/>
                  <a:pt x="8689815" y="632220"/>
                  <a:pt x="8684885" y="619813"/>
                </a:cubicBezTo>
                <a:cubicBezTo>
                  <a:pt x="8679955" y="607406"/>
                  <a:pt x="8676546" y="593521"/>
                  <a:pt x="8674656" y="578156"/>
                </a:cubicBezTo>
                <a:cubicBezTo>
                  <a:pt x="8672766" y="562791"/>
                  <a:pt x="8671821" y="547220"/>
                  <a:pt x="8671821" y="531444"/>
                </a:cubicBezTo>
                <a:cubicBezTo>
                  <a:pt x="8671821" y="515504"/>
                  <a:pt x="8672766" y="499852"/>
                  <a:pt x="8674656" y="484487"/>
                </a:cubicBezTo>
                <a:cubicBezTo>
                  <a:pt x="8676546" y="469122"/>
                  <a:pt x="8679955" y="455236"/>
                  <a:pt x="8684885" y="442829"/>
                </a:cubicBezTo>
                <a:cubicBezTo>
                  <a:pt x="8689815" y="430422"/>
                  <a:pt x="8696676" y="420521"/>
                  <a:pt x="8705468" y="413126"/>
                </a:cubicBezTo>
                <a:cubicBezTo>
                  <a:pt x="8714260" y="405731"/>
                  <a:pt x="8725475" y="402034"/>
                  <a:pt x="8739115" y="402034"/>
                </a:cubicBezTo>
                <a:close/>
                <a:moveTo>
                  <a:pt x="9519123" y="397104"/>
                </a:moveTo>
                <a:lnTo>
                  <a:pt x="9519123" y="452073"/>
                </a:lnTo>
                <a:lnTo>
                  <a:pt x="9478944" y="452073"/>
                </a:lnTo>
                <a:lnTo>
                  <a:pt x="9478944" y="485350"/>
                </a:lnTo>
                <a:lnTo>
                  <a:pt x="9519123" y="485350"/>
                </a:lnTo>
                <a:lnTo>
                  <a:pt x="9519123" y="614514"/>
                </a:lnTo>
                <a:cubicBezTo>
                  <a:pt x="9519123" y="630783"/>
                  <a:pt x="9521054" y="644710"/>
                  <a:pt x="9524916" y="656295"/>
                </a:cubicBezTo>
                <a:cubicBezTo>
                  <a:pt x="9528777" y="667880"/>
                  <a:pt x="9535885" y="676754"/>
                  <a:pt x="9546237" y="682917"/>
                </a:cubicBezTo>
                <a:cubicBezTo>
                  <a:pt x="9556590" y="689079"/>
                  <a:pt x="9571462" y="692160"/>
                  <a:pt x="9590853" y="692160"/>
                </a:cubicBezTo>
                <a:lnTo>
                  <a:pt x="9619693" y="692160"/>
                </a:lnTo>
                <a:lnTo>
                  <a:pt x="9619693" y="658883"/>
                </a:lnTo>
                <a:lnTo>
                  <a:pt x="9593565" y="658883"/>
                </a:lnTo>
                <a:cubicBezTo>
                  <a:pt x="9578940" y="658883"/>
                  <a:pt x="9569696" y="654898"/>
                  <a:pt x="9565834" y="646928"/>
                </a:cubicBezTo>
                <a:cubicBezTo>
                  <a:pt x="9561972" y="638958"/>
                  <a:pt x="9560041" y="627496"/>
                  <a:pt x="9560041" y="612542"/>
                </a:cubicBezTo>
                <a:lnTo>
                  <a:pt x="9560041" y="485350"/>
                </a:lnTo>
                <a:lnTo>
                  <a:pt x="9619200" y="485350"/>
                </a:lnTo>
                <a:lnTo>
                  <a:pt x="9619200" y="452073"/>
                </a:lnTo>
                <a:lnTo>
                  <a:pt x="9560041" y="452073"/>
                </a:lnTo>
                <a:lnTo>
                  <a:pt x="9560041" y="397104"/>
                </a:lnTo>
                <a:close/>
                <a:moveTo>
                  <a:pt x="633885" y="396857"/>
                </a:moveTo>
                <a:lnTo>
                  <a:pt x="705861" y="396857"/>
                </a:lnTo>
                <a:cubicBezTo>
                  <a:pt x="725746" y="396857"/>
                  <a:pt x="741932" y="402198"/>
                  <a:pt x="754421" y="412880"/>
                </a:cubicBezTo>
                <a:cubicBezTo>
                  <a:pt x="766911" y="423561"/>
                  <a:pt x="773155" y="440076"/>
                  <a:pt x="773155" y="462425"/>
                </a:cubicBezTo>
                <a:cubicBezTo>
                  <a:pt x="773155" y="483295"/>
                  <a:pt x="766952" y="498866"/>
                  <a:pt x="754544" y="509137"/>
                </a:cubicBezTo>
                <a:cubicBezTo>
                  <a:pt x="742138" y="519407"/>
                  <a:pt x="725910" y="524543"/>
                  <a:pt x="705861" y="524543"/>
                </a:cubicBezTo>
                <a:lnTo>
                  <a:pt x="633885" y="524543"/>
                </a:lnTo>
                <a:close/>
                <a:moveTo>
                  <a:pt x="8505938" y="368510"/>
                </a:moveTo>
                <a:lnTo>
                  <a:pt x="8351385" y="589864"/>
                </a:lnTo>
                <a:lnTo>
                  <a:pt x="8351385" y="627085"/>
                </a:lnTo>
                <a:lnTo>
                  <a:pt x="8506678" y="627085"/>
                </a:lnTo>
                <a:lnTo>
                  <a:pt x="8506678" y="692160"/>
                </a:lnTo>
                <a:lnTo>
                  <a:pt x="8547843" y="692160"/>
                </a:lnTo>
                <a:lnTo>
                  <a:pt x="8547843" y="627085"/>
                </a:lnTo>
                <a:lnTo>
                  <a:pt x="8591965" y="627085"/>
                </a:lnTo>
                <a:lnTo>
                  <a:pt x="8591965" y="590850"/>
                </a:lnTo>
                <a:lnTo>
                  <a:pt x="8547843" y="590850"/>
                </a:lnTo>
                <a:lnTo>
                  <a:pt x="8547843" y="368510"/>
                </a:lnTo>
                <a:close/>
                <a:moveTo>
                  <a:pt x="4708984" y="368510"/>
                </a:moveTo>
                <a:lnTo>
                  <a:pt x="4565030" y="577293"/>
                </a:lnTo>
                <a:lnTo>
                  <a:pt x="4565030" y="632755"/>
                </a:lnTo>
                <a:lnTo>
                  <a:pt x="4708984" y="632755"/>
                </a:lnTo>
                <a:lnTo>
                  <a:pt x="4708984" y="692160"/>
                </a:lnTo>
                <a:lnTo>
                  <a:pt x="4773813" y="692160"/>
                </a:lnTo>
                <a:lnTo>
                  <a:pt x="4773813" y="632755"/>
                </a:lnTo>
                <a:lnTo>
                  <a:pt x="4816704" y="632755"/>
                </a:lnTo>
                <a:lnTo>
                  <a:pt x="4816704" y="579018"/>
                </a:lnTo>
                <a:lnTo>
                  <a:pt x="4773813" y="579018"/>
                </a:lnTo>
                <a:lnTo>
                  <a:pt x="4773813" y="368510"/>
                </a:lnTo>
                <a:close/>
                <a:moveTo>
                  <a:pt x="10432681" y="366292"/>
                </a:moveTo>
                <a:cubicBezTo>
                  <a:pt x="10409017" y="366292"/>
                  <a:pt x="10388229" y="372290"/>
                  <a:pt x="10370317" y="384286"/>
                </a:cubicBezTo>
                <a:cubicBezTo>
                  <a:pt x="10352406" y="396282"/>
                  <a:pt x="10338519" y="414605"/>
                  <a:pt x="10328659" y="439255"/>
                </a:cubicBezTo>
                <a:cubicBezTo>
                  <a:pt x="10318800" y="463904"/>
                  <a:pt x="10313870" y="495292"/>
                  <a:pt x="10313870" y="533416"/>
                </a:cubicBezTo>
                <a:cubicBezTo>
                  <a:pt x="10313870" y="572363"/>
                  <a:pt x="10319005" y="603832"/>
                  <a:pt x="10329276" y="627825"/>
                </a:cubicBezTo>
                <a:cubicBezTo>
                  <a:pt x="10339546" y="651817"/>
                  <a:pt x="10353638" y="669277"/>
                  <a:pt x="10371550" y="680205"/>
                </a:cubicBezTo>
                <a:cubicBezTo>
                  <a:pt x="10389462" y="691133"/>
                  <a:pt x="10409839" y="696597"/>
                  <a:pt x="10432681" y="696597"/>
                </a:cubicBezTo>
                <a:cubicBezTo>
                  <a:pt x="10455359" y="696597"/>
                  <a:pt x="10474626" y="692078"/>
                  <a:pt x="10490484" y="683040"/>
                </a:cubicBezTo>
                <a:cubicBezTo>
                  <a:pt x="10506343" y="674002"/>
                  <a:pt x="10518421" y="661471"/>
                  <a:pt x="10526719" y="645449"/>
                </a:cubicBezTo>
                <a:cubicBezTo>
                  <a:pt x="10535018" y="629427"/>
                  <a:pt x="10539168" y="611063"/>
                  <a:pt x="10539168" y="590357"/>
                </a:cubicBezTo>
                <a:cubicBezTo>
                  <a:pt x="10539168" y="568994"/>
                  <a:pt x="10534977" y="551000"/>
                  <a:pt x="10526596" y="536374"/>
                </a:cubicBezTo>
                <a:cubicBezTo>
                  <a:pt x="10518215" y="521749"/>
                  <a:pt x="10506877" y="510698"/>
                  <a:pt x="10492580" y="503221"/>
                </a:cubicBezTo>
                <a:cubicBezTo>
                  <a:pt x="10478283" y="495744"/>
                  <a:pt x="10462014" y="492005"/>
                  <a:pt x="10443773" y="492005"/>
                </a:cubicBezTo>
                <a:cubicBezTo>
                  <a:pt x="10428162" y="492005"/>
                  <a:pt x="10413907" y="494388"/>
                  <a:pt x="10401006" y="499153"/>
                </a:cubicBezTo>
                <a:cubicBezTo>
                  <a:pt x="10388106" y="503919"/>
                  <a:pt x="10376603" y="510369"/>
                  <a:pt x="10366497" y="518503"/>
                </a:cubicBezTo>
                <a:lnTo>
                  <a:pt x="10356182" y="529410"/>
                </a:lnTo>
                <a:lnTo>
                  <a:pt x="10357307" y="501564"/>
                </a:lnTo>
                <a:cubicBezTo>
                  <a:pt x="10359880" y="472000"/>
                  <a:pt x="10366312" y="449299"/>
                  <a:pt x="10376603" y="433462"/>
                </a:cubicBezTo>
                <a:cubicBezTo>
                  <a:pt x="10390324" y="412346"/>
                  <a:pt x="10409017" y="401787"/>
                  <a:pt x="10432681" y="401787"/>
                </a:cubicBezTo>
                <a:cubicBezTo>
                  <a:pt x="10448621" y="401787"/>
                  <a:pt x="10461604" y="405649"/>
                  <a:pt x="10471627" y="413373"/>
                </a:cubicBezTo>
                <a:cubicBezTo>
                  <a:pt x="10481651" y="421096"/>
                  <a:pt x="10488389" y="432599"/>
                  <a:pt x="10491840" y="447882"/>
                </a:cubicBezTo>
                <a:lnTo>
                  <a:pt x="10533252" y="447882"/>
                </a:lnTo>
                <a:cubicBezTo>
                  <a:pt x="10528322" y="420439"/>
                  <a:pt x="10516860" y="399980"/>
                  <a:pt x="10498865" y="386504"/>
                </a:cubicBezTo>
                <a:cubicBezTo>
                  <a:pt x="10480871" y="373029"/>
                  <a:pt x="10458810" y="366292"/>
                  <a:pt x="10432681" y="366292"/>
                </a:cubicBezTo>
                <a:close/>
                <a:moveTo>
                  <a:pt x="1212482" y="366292"/>
                </a:moveTo>
                <a:cubicBezTo>
                  <a:pt x="1188818" y="366292"/>
                  <a:pt x="1168030" y="372290"/>
                  <a:pt x="1150118" y="384286"/>
                </a:cubicBezTo>
                <a:cubicBezTo>
                  <a:pt x="1132206" y="396282"/>
                  <a:pt x="1118320" y="414605"/>
                  <a:pt x="1108460" y="439255"/>
                </a:cubicBezTo>
                <a:cubicBezTo>
                  <a:pt x="1098600" y="463904"/>
                  <a:pt x="1093670" y="495292"/>
                  <a:pt x="1093670" y="533416"/>
                </a:cubicBezTo>
                <a:cubicBezTo>
                  <a:pt x="1093670" y="572363"/>
                  <a:pt x="1098806" y="603832"/>
                  <a:pt x="1109076" y="627825"/>
                </a:cubicBezTo>
                <a:cubicBezTo>
                  <a:pt x="1119347" y="651817"/>
                  <a:pt x="1133438" y="669277"/>
                  <a:pt x="1151351" y="680205"/>
                </a:cubicBezTo>
                <a:cubicBezTo>
                  <a:pt x="1169263" y="691133"/>
                  <a:pt x="1189640" y="696597"/>
                  <a:pt x="1212482" y="696597"/>
                </a:cubicBezTo>
                <a:cubicBezTo>
                  <a:pt x="1235160" y="696597"/>
                  <a:pt x="1254427" y="692078"/>
                  <a:pt x="1270285" y="683040"/>
                </a:cubicBezTo>
                <a:cubicBezTo>
                  <a:pt x="1286143" y="674002"/>
                  <a:pt x="1298221" y="661471"/>
                  <a:pt x="1306520" y="645449"/>
                </a:cubicBezTo>
                <a:cubicBezTo>
                  <a:pt x="1314819" y="629427"/>
                  <a:pt x="1318968" y="611063"/>
                  <a:pt x="1318968" y="590357"/>
                </a:cubicBezTo>
                <a:cubicBezTo>
                  <a:pt x="1318968" y="568994"/>
                  <a:pt x="1314778" y="551000"/>
                  <a:pt x="1306397" y="536374"/>
                </a:cubicBezTo>
                <a:cubicBezTo>
                  <a:pt x="1298016" y="521749"/>
                  <a:pt x="1286677" y="510698"/>
                  <a:pt x="1272380" y="503221"/>
                </a:cubicBezTo>
                <a:cubicBezTo>
                  <a:pt x="1258084" y="495744"/>
                  <a:pt x="1241815" y="492005"/>
                  <a:pt x="1223574" y="492005"/>
                </a:cubicBezTo>
                <a:cubicBezTo>
                  <a:pt x="1207963" y="492005"/>
                  <a:pt x="1193707" y="494388"/>
                  <a:pt x="1180807" y="499153"/>
                </a:cubicBezTo>
                <a:cubicBezTo>
                  <a:pt x="1167907" y="503919"/>
                  <a:pt x="1156404" y="510369"/>
                  <a:pt x="1146297" y="518503"/>
                </a:cubicBezTo>
                <a:lnTo>
                  <a:pt x="1135983" y="529410"/>
                </a:lnTo>
                <a:lnTo>
                  <a:pt x="1137108" y="501564"/>
                </a:lnTo>
                <a:cubicBezTo>
                  <a:pt x="1139680" y="472000"/>
                  <a:pt x="1146112" y="449299"/>
                  <a:pt x="1156404" y="433462"/>
                </a:cubicBezTo>
                <a:cubicBezTo>
                  <a:pt x="1170126" y="412346"/>
                  <a:pt x="1188818" y="401787"/>
                  <a:pt x="1212482" y="401787"/>
                </a:cubicBezTo>
                <a:cubicBezTo>
                  <a:pt x="1228422" y="401787"/>
                  <a:pt x="1241404" y="405649"/>
                  <a:pt x="1251428" y="413373"/>
                </a:cubicBezTo>
                <a:cubicBezTo>
                  <a:pt x="1261452" y="421096"/>
                  <a:pt x="1268190" y="432599"/>
                  <a:pt x="1271641" y="447882"/>
                </a:cubicBezTo>
                <a:lnTo>
                  <a:pt x="1313052" y="447882"/>
                </a:lnTo>
                <a:cubicBezTo>
                  <a:pt x="1308123" y="420439"/>
                  <a:pt x="1296660" y="399980"/>
                  <a:pt x="1278666" y="386504"/>
                </a:cubicBezTo>
                <a:cubicBezTo>
                  <a:pt x="1260672" y="373029"/>
                  <a:pt x="1238610" y="366292"/>
                  <a:pt x="1212482" y="366292"/>
                </a:cubicBezTo>
                <a:close/>
                <a:moveTo>
                  <a:pt x="10158833" y="366045"/>
                </a:moveTo>
                <a:cubicBezTo>
                  <a:pt x="10138456" y="366045"/>
                  <a:pt x="10120585" y="369825"/>
                  <a:pt x="10105220" y="377384"/>
                </a:cubicBezTo>
                <a:cubicBezTo>
                  <a:pt x="10089854" y="384943"/>
                  <a:pt x="10077818" y="395666"/>
                  <a:pt x="10069108" y="409552"/>
                </a:cubicBezTo>
                <a:cubicBezTo>
                  <a:pt x="10060398" y="423438"/>
                  <a:pt x="10056044" y="439912"/>
                  <a:pt x="10056044" y="458974"/>
                </a:cubicBezTo>
                <a:lnTo>
                  <a:pt x="10097208" y="458974"/>
                </a:lnTo>
                <a:cubicBezTo>
                  <a:pt x="10097208" y="441884"/>
                  <a:pt x="10102631" y="428080"/>
                  <a:pt x="10113477" y="417563"/>
                </a:cubicBezTo>
                <a:cubicBezTo>
                  <a:pt x="10124323" y="407046"/>
                  <a:pt x="10139606" y="401787"/>
                  <a:pt x="10159326" y="401787"/>
                </a:cubicBezTo>
                <a:cubicBezTo>
                  <a:pt x="10176744" y="401787"/>
                  <a:pt x="10190795" y="405772"/>
                  <a:pt x="10201477" y="413742"/>
                </a:cubicBezTo>
                <a:cubicBezTo>
                  <a:pt x="10212158" y="421712"/>
                  <a:pt x="10217499" y="433750"/>
                  <a:pt x="10217499" y="449854"/>
                </a:cubicBezTo>
                <a:cubicBezTo>
                  <a:pt x="10217499" y="466780"/>
                  <a:pt x="10212076" y="480338"/>
                  <a:pt x="10201230" y="490526"/>
                </a:cubicBezTo>
                <a:cubicBezTo>
                  <a:pt x="10190384" y="500715"/>
                  <a:pt x="10174691" y="505809"/>
                  <a:pt x="10154149" y="505809"/>
                </a:cubicBezTo>
                <a:lnTo>
                  <a:pt x="10134183" y="505809"/>
                </a:lnTo>
                <a:lnTo>
                  <a:pt x="10134183" y="540811"/>
                </a:lnTo>
                <a:lnTo>
                  <a:pt x="10153163" y="540811"/>
                </a:lnTo>
                <a:cubicBezTo>
                  <a:pt x="10176005" y="540811"/>
                  <a:pt x="10193999" y="545577"/>
                  <a:pt x="10207146" y="555108"/>
                </a:cubicBezTo>
                <a:cubicBezTo>
                  <a:pt x="10220293" y="564639"/>
                  <a:pt x="10226866" y="579511"/>
                  <a:pt x="10226866" y="599724"/>
                </a:cubicBezTo>
                <a:cubicBezTo>
                  <a:pt x="10226866" y="620758"/>
                  <a:pt x="10220909" y="636288"/>
                  <a:pt x="10208995" y="646312"/>
                </a:cubicBezTo>
                <a:cubicBezTo>
                  <a:pt x="10197080" y="656336"/>
                  <a:pt x="10180771" y="661348"/>
                  <a:pt x="10160065" y="661348"/>
                </a:cubicBezTo>
                <a:cubicBezTo>
                  <a:pt x="10137716" y="661348"/>
                  <a:pt x="10120256" y="655391"/>
                  <a:pt x="10107685" y="643477"/>
                </a:cubicBezTo>
                <a:cubicBezTo>
                  <a:pt x="10095113" y="631563"/>
                  <a:pt x="10088828" y="615582"/>
                  <a:pt x="10088828" y="595534"/>
                </a:cubicBezTo>
                <a:lnTo>
                  <a:pt x="10047663" y="595534"/>
                </a:lnTo>
                <a:cubicBezTo>
                  <a:pt x="10047663" y="628071"/>
                  <a:pt x="10057933" y="653049"/>
                  <a:pt x="10078475" y="670469"/>
                </a:cubicBezTo>
                <a:cubicBezTo>
                  <a:pt x="10099017" y="687888"/>
                  <a:pt x="10126378" y="696597"/>
                  <a:pt x="10160558" y="696597"/>
                </a:cubicBezTo>
                <a:cubicBezTo>
                  <a:pt x="10182250" y="696597"/>
                  <a:pt x="10201271" y="692900"/>
                  <a:pt x="10217622" y="685505"/>
                </a:cubicBezTo>
                <a:cubicBezTo>
                  <a:pt x="10233973" y="678110"/>
                  <a:pt x="10246709" y="667346"/>
                  <a:pt x="10255829" y="653214"/>
                </a:cubicBezTo>
                <a:cubicBezTo>
                  <a:pt x="10264949" y="639081"/>
                  <a:pt x="10269510" y="621827"/>
                  <a:pt x="10269510" y="601449"/>
                </a:cubicBezTo>
                <a:cubicBezTo>
                  <a:pt x="10269510" y="578607"/>
                  <a:pt x="10262977" y="560449"/>
                  <a:pt x="10249913" y="546974"/>
                </a:cubicBezTo>
                <a:cubicBezTo>
                  <a:pt x="10236849" y="533499"/>
                  <a:pt x="10220374" y="524953"/>
                  <a:pt x="10200491" y="521338"/>
                </a:cubicBezTo>
                <a:cubicBezTo>
                  <a:pt x="10217909" y="516408"/>
                  <a:pt x="10231960" y="507740"/>
                  <a:pt x="10242641" y="495333"/>
                </a:cubicBezTo>
                <a:cubicBezTo>
                  <a:pt x="10253323" y="482926"/>
                  <a:pt x="10258664" y="467109"/>
                  <a:pt x="10258664" y="447882"/>
                </a:cubicBezTo>
                <a:cubicBezTo>
                  <a:pt x="10258664" y="429806"/>
                  <a:pt x="10254186" y="414728"/>
                  <a:pt x="10245230" y="402650"/>
                </a:cubicBezTo>
                <a:cubicBezTo>
                  <a:pt x="10236273" y="390572"/>
                  <a:pt x="10224237" y="381451"/>
                  <a:pt x="10209118" y="375289"/>
                </a:cubicBezTo>
                <a:cubicBezTo>
                  <a:pt x="10193999" y="369126"/>
                  <a:pt x="10177237" y="366045"/>
                  <a:pt x="10158833" y="366045"/>
                </a:cubicBezTo>
                <a:close/>
                <a:moveTo>
                  <a:pt x="8739115" y="366045"/>
                </a:moveTo>
                <a:cubicBezTo>
                  <a:pt x="8718409" y="366045"/>
                  <a:pt x="8700949" y="370277"/>
                  <a:pt x="8686734" y="378740"/>
                </a:cubicBezTo>
                <a:cubicBezTo>
                  <a:pt x="8672519" y="387203"/>
                  <a:pt x="8661098" y="398994"/>
                  <a:pt x="8652471" y="414112"/>
                </a:cubicBezTo>
                <a:cubicBezTo>
                  <a:pt x="8643844" y="429231"/>
                  <a:pt x="8637599" y="446814"/>
                  <a:pt x="8633737" y="466862"/>
                </a:cubicBezTo>
                <a:cubicBezTo>
                  <a:pt x="8629875" y="486911"/>
                  <a:pt x="8627945" y="508602"/>
                  <a:pt x="8627945" y="531937"/>
                </a:cubicBezTo>
                <a:cubicBezTo>
                  <a:pt x="8627945" y="554944"/>
                  <a:pt x="8629875" y="576389"/>
                  <a:pt x="8633737" y="596273"/>
                </a:cubicBezTo>
                <a:cubicBezTo>
                  <a:pt x="8637599" y="616157"/>
                  <a:pt x="8643844" y="633617"/>
                  <a:pt x="8652471" y="648654"/>
                </a:cubicBezTo>
                <a:cubicBezTo>
                  <a:pt x="8661098" y="663690"/>
                  <a:pt x="8672519" y="675440"/>
                  <a:pt x="8686734" y="683903"/>
                </a:cubicBezTo>
                <a:cubicBezTo>
                  <a:pt x="8700949" y="692366"/>
                  <a:pt x="8718409" y="696597"/>
                  <a:pt x="8739115" y="696597"/>
                </a:cubicBezTo>
                <a:cubicBezTo>
                  <a:pt x="8759820" y="696597"/>
                  <a:pt x="8777280" y="692366"/>
                  <a:pt x="8791495" y="683903"/>
                </a:cubicBezTo>
                <a:cubicBezTo>
                  <a:pt x="8805710" y="675440"/>
                  <a:pt x="8817090" y="663690"/>
                  <a:pt x="8825635" y="648654"/>
                </a:cubicBezTo>
                <a:cubicBezTo>
                  <a:pt x="8834180" y="633617"/>
                  <a:pt x="8840383" y="616116"/>
                  <a:pt x="8844245" y="596150"/>
                </a:cubicBezTo>
                <a:cubicBezTo>
                  <a:pt x="8848107" y="576184"/>
                  <a:pt x="8850038" y="554615"/>
                  <a:pt x="8850038" y="531444"/>
                </a:cubicBezTo>
                <a:cubicBezTo>
                  <a:pt x="8850038" y="508274"/>
                  <a:pt x="8848107" y="486705"/>
                  <a:pt x="8844245" y="466739"/>
                </a:cubicBezTo>
                <a:cubicBezTo>
                  <a:pt x="8840383" y="446773"/>
                  <a:pt x="8834180" y="429189"/>
                  <a:pt x="8825635" y="413989"/>
                </a:cubicBezTo>
                <a:cubicBezTo>
                  <a:pt x="8817090" y="398788"/>
                  <a:pt x="8805710" y="386997"/>
                  <a:pt x="8791495" y="378617"/>
                </a:cubicBezTo>
                <a:cubicBezTo>
                  <a:pt x="8777280" y="370236"/>
                  <a:pt x="8759820" y="366045"/>
                  <a:pt x="8739115" y="366045"/>
                </a:cubicBezTo>
                <a:close/>
                <a:moveTo>
                  <a:pt x="8206208" y="366045"/>
                </a:moveTo>
                <a:cubicBezTo>
                  <a:pt x="8185831" y="366045"/>
                  <a:pt x="8167960" y="369825"/>
                  <a:pt x="8152595" y="377384"/>
                </a:cubicBezTo>
                <a:cubicBezTo>
                  <a:pt x="8137230" y="384943"/>
                  <a:pt x="8125192" y="395666"/>
                  <a:pt x="8116483" y="409552"/>
                </a:cubicBezTo>
                <a:cubicBezTo>
                  <a:pt x="8107774" y="423438"/>
                  <a:pt x="8103419" y="439912"/>
                  <a:pt x="8103419" y="458974"/>
                </a:cubicBezTo>
                <a:lnTo>
                  <a:pt x="8144584" y="458974"/>
                </a:lnTo>
                <a:cubicBezTo>
                  <a:pt x="8144584" y="441884"/>
                  <a:pt x="8150007" y="428080"/>
                  <a:pt x="8160853" y="417563"/>
                </a:cubicBezTo>
                <a:cubicBezTo>
                  <a:pt x="8171698" y="407046"/>
                  <a:pt x="8186981" y="401787"/>
                  <a:pt x="8206701" y="401787"/>
                </a:cubicBezTo>
                <a:cubicBezTo>
                  <a:pt x="8224120" y="401787"/>
                  <a:pt x="8238170" y="405772"/>
                  <a:pt x="8248852" y="413742"/>
                </a:cubicBezTo>
                <a:cubicBezTo>
                  <a:pt x="8259533" y="421712"/>
                  <a:pt x="8264874" y="433750"/>
                  <a:pt x="8264874" y="449854"/>
                </a:cubicBezTo>
                <a:cubicBezTo>
                  <a:pt x="8264874" y="466780"/>
                  <a:pt x="8259451" y="480338"/>
                  <a:pt x="8248605" y="490526"/>
                </a:cubicBezTo>
                <a:cubicBezTo>
                  <a:pt x="8237759" y="500715"/>
                  <a:pt x="8222066" y="505809"/>
                  <a:pt x="8201524" y="505809"/>
                </a:cubicBezTo>
                <a:lnTo>
                  <a:pt x="8181558" y="505809"/>
                </a:lnTo>
                <a:lnTo>
                  <a:pt x="8181558" y="540811"/>
                </a:lnTo>
                <a:lnTo>
                  <a:pt x="8200538" y="540811"/>
                </a:lnTo>
                <a:cubicBezTo>
                  <a:pt x="8223381" y="540811"/>
                  <a:pt x="8241375" y="545577"/>
                  <a:pt x="8254521" y="555108"/>
                </a:cubicBezTo>
                <a:cubicBezTo>
                  <a:pt x="8267668" y="564639"/>
                  <a:pt x="8274241" y="579511"/>
                  <a:pt x="8274241" y="599724"/>
                </a:cubicBezTo>
                <a:cubicBezTo>
                  <a:pt x="8274241" y="620758"/>
                  <a:pt x="8268284" y="636288"/>
                  <a:pt x="8256370" y="646312"/>
                </a:cubicBezTo>
                <a:cubicBezTo>
                  <a:pt x="8244456" y="656336"/>
                  <a:pt x="8228146" y="661348"/>
                  <a:pt x="8207440" y="661348"/>
                </a:cubicBezTo>
                <a:cubicBezTo>
                  <a:pt x="8185091" y="661348"/>
                  <a:pt x="8167631" y="655391"/>
                  <a:pt x="8155060" y="643477"/>
                </a:cubicBezTo>
                <a:cubicBezTo>
                  <a:pt x="8142489" y="631563"/>
                  <a:pt x="8136203" y="615582"/>
                  <a:pt x="8136203" y="595534"/>
                </a:cubicBezTo>
                <a:lnTo>
                  <a:pt x="8095038" y="595534"/>
                </a:lnTo>
                <a:cubicBezTo>
                  <a:pt x="8095038" y="628071"/>
                  <a:pt x="8105309" y="653049"/>
                  <a:pt x="8125850" y="670469"/>
                </a:cubicBezTo>
                <a:cubicBezTo>
                  <a:pt x="8146391" y="687888"/>
                  <a:pt x="8173752" y="696597"/>
                  <a:pt x="8207933" y="696597"/>
                </a:cubicBezTo>
                <a:cubicBezTo>
                  <a:pt x="8229625" y="696597"/>
                  <a:pt x="8248647" y="692900"/>
                  <a:pt x="8264997" y="685505"/>
                </a:cubicBezTo>
                <a:cubicBezTo>
                  <a:pt x="8281348" y="678110"/>
                  <a:pt x="8294084" y="667346"/>
                  <a:pt x="8303204" y="653214"/>
                </a:cubicBezTo>
                <a:cubicBezTo>
                  <a:pt x="8312325" y="639081"/>
                  <a:pt x="8316885" y="621827"/>
                  <a:pt x="8316885" y="601449"/>
                </a:cubicBezTo>
                <a:cubicBezTo>
                  <a:pt x="8316885" y="578607"/>
                  <a:pt x="8310353" y="560449"/>
                  <a:pt x="8297288" y="546974"/>
                </a:cubicBezTo>
                <a:cubicBezTo>
                  <a:pt x="8284224" y="533499"/>
                  <a:pt x="8267750" y="524953"/>
                  <a:pt x="8247866" y="521338"/>
                </a:cubicBezTo>
                <a:cubicBezTo>
                  <a:pt x="8265285" y="516408"/>
                  <a:pt x="8279335" y="507740"/>
                  <a:pt x="8290017" y="495333"/>
                </a:cubicBezTo>
                <a:cubicBezTo>
                  <a:pt x="8300698" y="482926"/>
                  <a:pt x="8306039" y="467109"/>
                  <a:pt x="8306039" y="447882"/>
                </a:cubicBezTo>
                <a:cubicBezTo>
                  <a:pt x="8306039" y="429806"/>
                  <a:pt x="8301561" y="414728"/>
                  <a:pt x="8292605" y="402650"/>
                </a:cubicBezTo>
                <a:cubicBezTo>
                  <a:pt x="8283649" y="390572"/>
                  <a:pt x="8271611" y="381451"/>
                  <a:pt x="8256493" y="375289"/>
                </a:cubicBezTo>
                <a:cubicBezTo>
                  <a:pt x="8241375" y="369126"/>
                  <a:pt x="8224613" y="366045"/>
                  <a:pt x="8206208" y="366045"/>
                </a:cubicBezTo>
                <a:close/>
                <a:moveTo>
                  <a:pt x="4957443" y="364813"/>
                </a:moveTo>
                <a:cubicBezTo>
                  <a:pt x="4938382" y="364813"/>
                  <a:pt x="4921701" y="368428"/>
                  <a:pt x="4907405" y="375659"/>
                </a:cubicBezTo>
                <a:cubicBezTo>
                  <a:pt x="4893108" y="382889"/>
                  <a:pt x="4881153" y="393612"/>
                  <a:pt x="4871539" y="407826"/>
                </a:cubicBezTo>
                <a:cubicBezTo>
                  <a:pt x="4861926" y="422041"/>
                  <a:pt x="4854695" y="439460"/>
                  <a:pt x="4849848" y="460084"/>
                </a:cubicBezTo>
                <a:cubicBezTo>
                  <a:pt x="4845000" y="480707"/>
                  <a:pt x="4842576" y="504412"/>
                  <a:pt x="4842576" y="531198"/>
                </a:cubicBezTo>
                <a:cubicBezTo>
                  <a:pt x="4842576" y="557820"/>
                  <a:pt x="4845000" y="581401"/>
                  <a:pt x="4849848" y="601942"/>
                </a:cubicBezTo>
                <a:cubicBezTo>
                  <a:pt x="4854695" y="622484"/>
                  <a:pt x="4861926" y="639780"/>
                  <a:pt x="4871539" y="653830"/>
                </a:cubicBezTo>
                <a:cubicBezTo>
                  <a:pt x="4881153" y="667880"/>
                  <a:pt x="4893108" y="678521"/>
                  <a:pt x="4907405" y="685751"/>
                </a:cubicBezTo>
                <a:cubicBezTo>
                  <a:pt x="4921701" y="692982"/>
                  <a:pt x="4938382" y="696597"/>
                  <a:pt x="4957443" y="696597"/>
                </a:cubicBezTo>
                <a:cubicBezTo>
                  <a:pt x="4976506" y="696597"/>
                  <a:pt x="4993227" y="692982"/>
                  <a:pt x="5007605" y="685751"/>
                </a:cubicBezTo>
                <a:cubicBezTo>
                  <a:pt x="5021985" y="678521"/>
                  <a:pt x="5033981" y="667880"/>
                  <a:pt x="5043594" y="653830"/>
                </a:cubicBezTo>
                <a:cubicBezTo>
                  <a:pt x="5053207" y="639780"/>
                  <a:pt x="5060479" y="622484"/>
                  <a:pt x="5065409" y="601942"/>
                </a:cubicBezTo>
                <a:cubicBezTo>
                  <a:pt x="5070339" y="581401"/>
                  <a:pt x="5072804" y="557737"/>
                  <a:pt x="5072804" y="530951"/>
                </a:cubicBezTo>
                <a:cubicBezTo>
                  <a:pt x="5072804" y="504330"/>
                  <a:pt x="5070339" y="480707"/>
                  <a:pt x="5065409" y="460084"/>
                </a:cubicBezTo>
                <a:cubicBezTo>
                  <a:pt x="5060479" y="439460"/>
                  <a:pt x="5053207" y="422041"/>
                  <a:pt x="5043594" y="407826"/>
                </a:cubicBezTo>
                <a:cubicBezTo>
                  <a:pt x="5033981" y="393612"/>
                  <a:pt x="5021985" y="382889"/>
                  <a:pt x="5007605" y="375659"/>
                </a:cubicBezTo>
                <a:cubicBezTo>
                  <a:pt x="4993227" y="368428"/>
                  <a:pt x="4976506" y="364813"/>
                  <a:pt x="4957443" y="364813"/>
                </a:cubicBezTo>
                <a:close/>
                <a:moveTo>
                  <a:pt x="4425030" y="364813"/>
                </a:moveTo>
                <a:cubicBezTo>
                  <a:pt x="4404324" y="364813"/>
                  <a:pt x="4385672" y="368346"/>
                  <a:pt x="4369075" y="375412"/>
                </a:cubicBezTo>
                <a:cubicBezTo>
                  <a:pt x="4352477" y="382478"/>
                  <a:pt x="4339290" y="393201"/>
                  <a:pt x="4329512" y="407580"/>
                </a:cubicBezTo>
                <a:cubicBezTo>
                  <a:pt x="4319735" y="421959"/>
                  <a:pt x="4314845" y="440323"/>
                  <a:pt x="4314845" y="462672"/>
                </a:cubicBezTo>
                <a:lnTo>
                  <a:pt x="4377456" y="462672"/>
                </a:lnTo>
                <a:cubicBezTo>
                  <a:pt x="4377456" y="448868"/>
                  <a:pt x="4381605" y="438063"/>
                  <a:pt x="4389904" y="430258"/>
                </a:cubicBezTo>
                <a:cubicBezTo>
                  <a:pt x="4398202" y="422452"/>
                  <a:pt x="4409993" y="418549"/>
                  <a:pt x="4425276" y="418549"/>
                </a:cubicBezTo>
                <a:cubicBezTo>
                  <a:pt x="4439408" y="418549"/>
                  <a:pt x="4450460" y="421589"/>
                  <a:pt x="4458430" y="427669"/>
                </a:cubicBezTo>
                <a:cubicBezTo>
                  <a:pt x="4466400" y="433750"/>
                  <a:pt x="4470385" y="443199"/>
                  <a:pt x="4470385" y="456017"/>
                </a:cubicBezTo>
                <a:cubicBezTo>
                  <a:pt x="4470385" y="468506"/>
                  <a:pt x="4465866" y="478571"/>
                  <a:pt x="4456827" y="486212"/>
                </a:cubicBezTo>
                <a:cubicBezTo>
                  <a:pt x="4447789" y="493854"/>
                  <a:pt x="4435875" y="497674"/>
                  <a:pt x="4421086" y="497674"/>
                </a:cubicBezTo>
                <a:lnTo>
                  <a:pt x="4399147" y="497674"/>
                </a:lnTo>
                <a:lnTo>
                  <a:pt x="4399147" y="548946"/>
                </a:lnTo>
                <a:lnTo>
                  <a:pt x="4419114" y="548946"/>
                </a:lnTo>
                <a:cubicBezTo>
                  <a:pt x="4435547" y="548946"/>
                  <a:pt x="4449022" y="552561"/>
                  <a:pt x="4459539" y="559792"/>
                </a:cubicBezTo>
                <a:cubicBezTo>
                  <a:pt x="4470056" y="567022"/>
                  <a:pt x="4475315" y="578690"/>
                  <a:pt x="4475315" y="594794"/>
                </a:cubicBezTo>
                <a:cubicBezTo>
                  <a:pt x="4475315" y="611392"/>
                  <a:pt x="4471083" y="623552"/>
                  <a:pt x="4462620" y="631276"/>
                </a:cubicBezTo>
                <a:cubicBezTo>
                  <a:pt x="4454157" y="638999"/>
                  <a:pt x="4441791" y="642861"/>
                  <a:pt x="4425522" y="642861"/>
                </a:cubicBezTo>
                <a:cubicBezTo>
                  <a:pt x="4407611" y="642861"/>
                  <a:pt x="4393683" y="638301"/>
                  <a:pt x="4383742" y="629180"/>
                </a:cubicBezTo>
                <a:cubicBezTo>
                  <a:pt x="4373799" y="620060"/>
                  <a:pt x="4368828" y="607365"/>
                  <a:pt x="4368828" y="591097"/>
                </a:cubicBezTo>
                <a:lnTo>
                  <a:pt x="4306219" y="591097"/>
                </a:lnTo>
                <a:cubicBezTo>
                  <a:pt x="4306219" y="626428"/>
                  <a:pt x="4316653" y="652803"/>
                  <a:pt x="4337523" y="670222"/>
                </a:cubicBezTo>
                <a:cubicBezTo>
                  <a:pt x="4358394" y="687641"/>
                  <a:pt x="4387808" y="696351"/>
                  <a:pt x="4425769" y="696351"/>
                </a:cubicBezTo>
                <a:cubicBezTo>
                  <a:pt x="4449761" y="696351"/>
                  <a:pt x="4470427" y="692653"/>
                  <a:pt x="4487763" y="685258"/>
                </a:cubicBezTo>
                <a:cubicBezTo>
                  <a:pt x="4505100" y="677863"/>
                  <a:pt x="4518493" y="666977"/>
                  <a:pt x="4527942" y="652598"/>
                </a:cubicBezTo>
                <a:cubicBezTo>
                  <a:pt x="4537391" y="638219"/>
                  <a:pt x="4542115" y="620594"/>
                  <a:pt x="4542115" y="599724"/>
                </a:cubicBezTo>
                <a:cubicBezTo>
                  <a:pt x="4542115" y="576718"/>
                  <a:pt x="4536036" y="558929"/>
                  <a:pt x="4523875" y="546357"/>
                </a:cubicBezTo>
                <a:cubicBezTo>
                  <a:pt x="4511715" y="533786"/>
                  <a:pt x="4496431" y="525611"/>
                  <a:pt x="4478027" y="521831"/>
                </a:cubicBezTo>
                <a:cubicBezTo>
                  <a:pt x="4494952" y="517066"/>
                  <a:pt x="4508387" y="508890"/>
                  <a:pt x="4518328" y="497305"/>
                </a:cubicBezTo>
                <a:cubicBezTo>
                  <a:pt x="4528270" y="485719"/>
                  <a:pt x="4533241" y="469985"/>
                  <a:pt x="4533241" y="450101"/>
                </a:cubicBezTo>
                <a:cubicBezTo>
                  <a:pt x="4533241" y="430381"/>
                  <a:pt x="4528270" y="414235"/>
                  <a:pt x="4518328" y="401664"/>
                </a:cubicBezTo>
                <a:cubicBezTo>
                  <a:pt x="4508387" y="389093"/>
                  <a:pt x="4495199" y="379808"/>
                  <a:pt x="4478766" y="373810"/>
                </a:cubicBezTo>
                <a:cubicBezTo>
                  <a:pt x="4462333" y="367812"/>
                  <a:pt x="4444421" y="364813"/>
                  <a:pt x="4425030" y="364813"/>
                </a:cubicBezTo>
                <a:close/>
                <a:moveTo>
                  <a:pt x="9672667" y="360376"/>
                </a:moveTo>
                <a:lnTo>
                  <a:pt x="9672667" y="692160"/>
                </a:lnTo>
                <a:lnTo>
                  <a:pt x="9713832" y="692160"/>
                </a:lnTo>
                <a:lnTo>
                  <a:pt x="9713832" y="522078"/>
                </a:lnTo>
                <a:cubicBezTo>
                  <a:pt x="9721227" y="512382"/>
                  <a:pt x="9731004" y="503467"/>
                  <a:pt x="9743165" y="495333"/>
                </a:cubicBezTo>
                <a:cubicBezTo>
                  <a:pt x="9755326" y="487198"/>
                  <a:pt x="9770362" y="483131"/>
                  <a:pt x="9788274" y="483131"/>
                </a:cubicBezTo>
                <a:cubicBezTo>
                  <a:pt x="9800270" y="483131"/>
                  <a:pt x="9809473" y="485719"/>
                  <a:pt x="9815881" y="490896"/>
                </a:cubicBezTo>
                <a:cubicBezTo>
                  <a:pt x="9822290" y="496072"/>
                  <a:pt x="9826686" y="503180"/>
                  <a:pt x="9829069" y="512218"/>
                </a:cubicBezTo>
                <a:cubicBezTo>
                  <a:pt x="9831452" y="521256"/>
                  <a:pt x="9832643" y="531527"/>
                  <a:pt x="9832643" y="543030"/>
                </a:cubicBezTo>
                <a:lnTo>
                  <a:pt x="9832643" y="692160"/>
                </a:lnTo>
                <a:lnTo>
                  <a:pt x="9873808" y="692160"/>
                </a:lnTo>
                <a:lnTo>
                  <a:pt x="9873808" y="537360"/>
                </a:lnTo>
                <a:cubicBezTo>
                  <a:pt x="9873808" y="509095"/>
                  <a:pt x="9867933" y="487239"/>
                  <a:pt x="9856184" y="471792"/>
                </a:cubicBezTo>
                <a:cubicBezTo>
                  <a:pt x="9844434" y="456345"/>
                  <a:pt x="9825084" y="448622"/>
                  <a:pt x="9798134" y="448622"/>
                </a:cubicBezTo>
                <a:cubicBezTo>
                  <a:pt x="9776771" y="448622"/>
                  <a:pt x="9759187" y="452935"/>
                  <a:pt x="9745383" y="461563"/>
                </a:cubicBezTo>
                <a:cubicBezTo>
                  <a:pt x="9731580" y="470190"/>
                  <a:pt x="9720980" y="479352"/>
                  <a:pt x="9713585" y="489047"/>
                </a:cubicBezTo>
                <a:lnTo>
                  <a:pt x="9713585" y="360376"/>
                </a:lnTo>
                <a:close/>
                <a:moveTo>
                  <a:pt x="6970190" y="360376"/>
                </a:moveTo>
                <a:lnTo>
                  <a:pt x="6970190" y="608351"/>
                </a:lnTo>
                <a:cubicBezTo>
                  <a:pt x="6970190" y="628071"/>
                  <a:pt x="6972820" y="644052"/>
                  <a:pt x="6978078" y="656295"/>
                </a:cubicBezTo>
                <a:cubicBezTo>
                  <a:pt x="6983337" y="668538"/>
                  <a:pt x="6992621" y="677576"/>
                  <a:pt x="7005932" y="683410"/>
                </a:cubicBezTo>
                <a:cubicBezTo>
                  <a:pt x="7019243" y="689243"/>
                  <a:pt x="7038141" y="692160"/>
                  <a:pt x="7062627" y="692160"/>
                </a:cubicBezTo>
                <a:lnTo>
                  <a:pt x="7079635" y="692160"/>
                </a:lnTo>
                <a:lnTo>
                  <a:pt x="7079635" y="641135"/>
                </a:lnTo>
                <a:lnTo>
                  <a:pt x="7064598" y="641135"/>
                </a:lnTo>
                <a:cubicBezTo>
                  <a:pt x="7051945" y="641135"/>
                  <a:pt x="7043893" y="638177"/>
                  <a:pt x="7040442" y="632262"/>
                </a:cubicBezTo>
                <a:cubicBezTo>
                  <a:pt x="7036991" y="626346"/>
                  <a:pt x="7035265" y="617061"/>
                  <a:pt x="7035265" y="604407"/>
                </a:cubicBezTo>
                <a:lnTo>
                  <a:pt x="7035265" y="360376"/>
                </a:lnTo>
                <a:close/>
                <a:moveTo>
                  <a:pt x="6817790" y="360376"/>
                </a:moveTo>
                <a:lnTo>
                  <a:pt x="6817790" y="608351"/>
                </a:lnTo>
                <a:cubicBezTo>
                  <a:pt x="6817790" y="628071"/>
                  <a:pt x="6820419" y="644052"/>
                  <a:pt x="6825678" y="656295"/>
                </a:cubicBezTo>
                <a:cubicBezTo>
                  <a:pt x="6830937" y="668538"/>
                  <a:pt x="6840221" y="677576"/>
                  <a:pt x="6853532" y="683410"/>
                </a:cubicBezTo>
                <a:cubicBezTo>
                  <a:pt x="6866843" y="689243"/>
                  <a:pt x="6885741" y="692160"/>
                  <a:pt x="6910227" y="692160"/>
                </a:cubicBezTo>
                <a:lnTo>
                  <a:pt x="6927235" y="692160"/>
                </a:lnTo>
                <a:lnTo>
                  <a:pt x="6927235" y="641135"/>
                </a:lnTo>
                <a:lnTo>
                  <a:pt x="6912198" y="641135"/>
                </a:lnTo>
                <a:cubicBezTo>
                  <a:pt x="6899545" y="641135"/>
                  <a:pt x="6891493" y="638177"/>
                  <a:pt x="6888042" y="632262"/>
                </a:cubicBezTo>
                <a:cubicBezTo>
                  <a:pt x="6884591" y="626346"/>
                  <a:pt x="6882865" y="617061"/>
                  <a:pt x="6882865" y="604407"/>
                </a:cubicBezTo>
                <a:lnTo>
                  <a:pt x="6882865" y="360376"/>
                </a:lnTo>
                <a:close/>
                <a:moveTo>
                  <a:pt x="5999650" y="360376"/>
                </a:moveTo>
                <a:lnTo>
                  <a:pt x="5999650" y="485103"/>
                </a:lnTo>
                <a:cubicBezTo>
                  <a:pt x="5992584" y="473929"/>
                  <a:pt x="5983052" y="464890"/>
                  <a:pt x="5971056" y="457988"/>
                </a:cubicBezTo>
                <a:cubicBezTo>
                  <a:pt x="5959060" y="451087"/>
                  <a:pt x="5944681" y="447636"/>
                  <a:pt x="5927919" y="447636"/>
                </a:cubicBezTo>
                <a:cubicBezTo>
                  <a:pt x="5908857" y="447636"/>
                  <a:pt x="5891685" y="452073"/>
                  <a:pt x="5876401" y="460946"/>
                </a:cubicBezTo>
                <a:cubicBezTo>
                  <a:pt x="5861119" y="469820"/>
                  <a:pt x="5848999" y="483295"/>
                  <a:pt x="5840043" y="501372"/>
                </a:cubicBezTo>
                <a:cubicBezTo>
                  <a:pt x="5831087" y="519448"/>
                  <a:pt x="5826609" y="542372"/>
                  <a:pt x="5826609" y="570144"/>
                </a:cubicBezTo>
                <a:cubicBezTo>
                  <a:pt x="5826609" y="598902"/>
                  <a:pt x="5830758" y="622607"/>
                  <a:pt x="5839057" y="641259"/>
                </a:cubicBezTo>
                <a:cubicBezTo>
                  <a:pt x="5847355" y="659910"/>
                  <a:pt x="5858695" y="673755"/>
                  <a:pt x="5873074" y="682793"/>
                </a:cubicBezTo>
                <a:cubicBezTo>
                  <a:pt x="5887452" y="691832"/>
                  <a:pt x="5903680" y="696351"/>
                  <a:pt x="5921757" y="696351"/>
                </a:cubicBezTo>
                <a:cubicBezTo>
                  <a:pt x="5939833" y="696351"/>
                  <a:pt x="5955198" y="692900"/>
                  <a:pt x="5967851" y="685998"/>
                </a:cubicBezTo>
                <a:cubicBezTo>
                  <a:pt x="5980505" y="679096"/>
                  <a:pt x="5991104" y="669729"/>
                  <a:pt x="5999650" y="657897"/>
                </a:cubicBezTo>
                <a:lnTo>
                  <a:pt x="6002361" y="692160"/>
                </a:lnTo>
                <a:lnTo>
                  <a:pt x="6064971" y="692160"/>
                </a:lnTo>
                <a:lnTo>
                  <a:pt x="6064971" y="360376"/>
                </a:lnTo>
                <a:close/>
                <a:moveTo>
                  <a:pt x="2196306" y="360376"/>
                </a:moveTo>
                <a:lnTo>
                  <a:pt x="2196306" y="489540"/>
                </a:lnTo>
                <a:cubicBezTo>
                  <a:pt x="2188582" y="476722"/>
                  <a:pt x="2178393" y="466575"/>
                  <a:pt x="2165740" y="459098"/>
                </a:cubicBezTo>
                <a:cubicBezTo>
                  <a:pt x="2153087" y="451621"/>
                  <a:pt x="2138215" y="447882"/>
                  <a:pt x="2121124" y="447882"/>
                </a:cubicBezTo>
                <a:cubicBezTo>
                  <a:pt x="2100583" y="447882"/>
                  <a:pt x="2082752" y="452524"/>
                  <a:pt x="2067634" y="461809"/>
                </a:cubicBezTo>
                <a:cubicBezTo>
                  <a:pt x="2052516" y="471094"/>
                  <a:pt x="2040807" y="484857"/>
                  <a:pt x="2032509" y="503097"/>
                </a:cubicBezTo>
                <a:cubicBezTo>
                  <a:pt x="2024210" y="521338"/>
                  <a:pt x="2020060" y="544098"/>
                  <a:pt x="2020060" y="571377"/>
                </a:cubicBezTo>
                <a:cubicBezTo>
                  <a:pt x="2020060" y="598820"/>
                  <a:pt x="2023963" y="621868"/>
                  <a:pt x="2031769" y="640519"/>
                </a:cubicBezTo>
                <a:cubicBezTo>
                  <a:pt x="2039575" y="659171"/>
                  <a:pt x="2050626" y="673180"/>
                  <a:pt x="2064923" y="682547"/>
                </a:cubicBezTo>
                <a:cubicBezTo>
                  <a:pt x="2079219" y="691914"/>
                  <a:pt x="2096146" y="696597"/>
                  <a:pt x="2115701" y="696597"/>
                </a:cubicBezTo>
                <a:cubicBezTo>
                  <a:pt x="2133942" y="696597"/>
                  <a:pt x="2149799" y="692941"/>
                  <a:pt x="2163275" y="685628"/>
                </a:cubicBezTo>
                <a:cubicBezTo>
                  <a:pt x="2176751" y="678315"/>
                  <a:pt x="2187761" y="668825"/>
                  <a:pt x="2196306" y="657158"/>
                </a:cubicBezTo>
                <a:lnTo>
                  <a:pt x="2198524" y="692160"/>
                </a:lnTo>
                <a:lnTo>
                  <a:pt x="2237470" y="692160"/>
                </a:lnTo>
                <a:lnTo>
                  <a:pt x="2237470" y="360376"/>
                </a:lnTo>
                <a:close/>
                <a:moveTo>
                  <a:pt x="1910555" y="360376"/>
                </a:moveTo>
                <a:lnTo>
                  <a:pt x="1910555" y="489540"/>
                </a:lnTo>
                <a:cubicBezTo>
                  <a:pt x="1902832" y="476722"/>
                  <a:pt x="1892643" y="466575"/>
                  <a:pt x="1879990" y="459098"/>
                </a:cubicBezTo>
                <a:cubicBezTo>
                  <a:pt x="1867336" y="451621"/>
                  <a:pt x="1852465" y="447882"/>
                  <a:pt x="1835374" y="447882"/>
                </a:cubicBezTo>
                <a:cubicBezTo>
                  <a:pt x="1814833" y="447882"/>
                  <a:pt x="1797002" y="452524"/>
                  <a:pt x="1781884" y="461809"/>
                </a:cubicBezTo>
                <a:cubicBezTo>
                  <a:pt x="1766766" y="471094"/>
                  <a:pt x="1755057" y="484857"/>
                  <a:pt x="1746759" y="503097"/>
                </a:cubicBezTo>
                <a:cubicBezTo>
                  <a:pt x="1738460" y="521338"/>
                  <a:pt x="1734310" y="544098"/>
                  <a:pt x="1734310" y="571377"/>
                </a:cubicBezTo>
                <a:cubicBezTo>
                  <a:pt x="1734310" y="598820"/>
                  <a:pt x="1738213" y="621868"/>
                  <a:pt x="1746019" y="640519"/>
                </a:cubicBezTo>
                <a:cubicBezTo>
                  <a:pt x="1753825" y="659171"/>
                  <a:pt x="1764876" y="673180"/>
                  <a:pt x="1779173" y="682547"/>
                </a:cubicBezTo>
                <a:cubicBezTo>
                  <a:pt x="1793470" y="691914"/>
                  <a:pt x="1810396" y="696597"/>
                  <a:pt x="1829951" y="696597"/>
                </a:cubicBezTo>
                <a:cubicBezTo>
                  <a:pt x="1848192" y="696597"/>
                  <a:pt x="1864050" y="692941"/>
                  <a:pt x="1877525" y="685628"/>
                </a:cubicBezTo>
                <a:cubicBezTo>
                  <a:pt x="1891000" y="678315"/>
                  <a:pt x="1902010" y="668825"/>
                  <a:pt x="1910555" y="657158"/>
                </a:cubicBezTo>
                <a:lnTo>
                  <a:pt x="1912774" y="692160"/>
                </a:lnTo>
                <a:lnTo>
                  <a:pt x="1951720" y="692160"/>
                </a:lnTo>
                <a:lnTo>
                  <a:pt x="1951720" y="360376"/>
                </a:lnTo>
                <a:close/>
                <a:moveTo>
                  <a:pt x="589515" y="360376"/>
                </a:moveTo>
                <a:lnTo>
                  <a:pt x="589515" y="692160"/>
                </a:lnTo>
                <a:lnTo>
                  <a:pt x="633885" y="692160"/>
                </a:lnTo>
                <a:lnTo>
                  <a:pt x="633885" y="561271"/>
                </a:lnTo>
                <a:lnTo>
                  <a:pt x="709312" y="561271"/>
                </a:lnTo>
                <a:cubicBezTo>
                  <a:pt x="729854" y="561271"/>
                  <a:pt x="748341" y="557491"/>
                  <a:pt x="764774" y="549932"/>
                </a:cubicBezTo>
                <a:cubicBezTo>
                  <a:pt x="781207" y="542372"/>
                  <a:pt x="794189" y="531280"/>
                  <a:pt x="803721" y="516655"/>
                </a:cubicBezTo>
                <a:cubicBezTo>
                  <a:pt x="813252" y="502029"/>
                  <a:pt x="818018" y="483953"/>
                  <a:pt x="818018" y="462425"/>
                </a:cubicBezTo>
                <a:cubicBezTo>
                  <a:pt x="818018" y="440405"/>
                  <a:pt x="813252" y="421795"/>
                  <a:pt x="803721" y="406594"/>
                </a:cubicBezTo>
                <a:cubicBezTo>
                  <a:pt x="794189" y="391393"/>
                  <a:pt x="781207" y="379890"/>
                  <a:pt x="764774" y="372084"/>
                </a:cubicBezTo>
                <a:cubicBezTo>
                  <a:pt x="748341" y="364279"/>
                  <a:pt x="729854" y="360376"/>
                  <a:pt x="709312" y="360376"/>
                </a:cubicBezTo>
                <a:close/>
                <a:moveTo>
                  <a:pt x="456165" y="360376"/>
                </a:moveTo>
                <a:lnTo>
                  <a:pt x="456165" y="692160"/>
                </a:lnTo>
                <a:lnTo>
                  <a:pt x="500534" y="692160"/>
                </a:lnTo>
                <a:lnTo>
                  <a:pt x="500534" y="360376"/>
                </a:lnTo>
                <a:close/>
                <a:moveTo>
                  <a:pt x="9407376" y="359143"/>
                </a:moveTo>
                <a:cubicBezTo>
                  <a:pt x="9399653" y="359143"/>
                  <a:pt x="9393449" y="361403"/>
                  <a:pt x="9388766" y="365922"/>
                </a:cubicBezTo>
                <a:cubicBezTo>
                  <a:pt x="9384082" y="370441"/>
                  <a:pt x="9381741" y="376152"/>
                  <a:pt x="9381741" y="383054"/>
                </a:cubicBezTo>
                <a:cubicBezTo>
                  <a:pt x="9381741" y="389955"/>
                  <a:pt x="9384082" y="395666"/>
                  <a:pt x="9388766" y="400185"/>
                </a:cubicBezTo>
                <a:cubicBezTo>
                  <a:pt x="9393449" y="404704"/>
                  <a:pt x="9399653" y="406964"/>
                  <a:pt x="9407376" y="406964"/>
                </a:cubicBezTo>
                <a:cubicBezTo>
                  <a:pt x="9415100" y="406964"/>
                  <a:pt x="9421345" y="404704"/>
                  <a:pt x="9426110" y="400185"/>
                </a:cubicBezTo>
                <a:cubicBezTo>
                  <a:pt x="9430875" y="395666"/>
                  <a:pt x="9433258" y="389955"/>
                  <a:pt x="9433258" y="383054"/>
                </a:cubicBezTo>
                <a:cubicBezTo>
                  <a:pt x="9433258" y="376152"/>
                  <a:pt x="9430875" y="370441"/>
                  <a:pt x="9426110" y="365922"/>
                </a:cubicBezTo>
                <a:cubicBezTo>
                  <a:pt x="9421345" y="361403"/>
                  <a:pt x="9415100" y="359143"/>
                  <a:pt x="9407376" y="359143"/>
                </a:cubicBezTo>
                <a:close/>
                <a:moveTo>
                  <a:pt x="3882877" y="359143"/>
                </a:moveTo>
                <a:cubicBezTo>
                  <a:pt x="3875154" y="359143"/>
                  <a:pt x="3868950" y="361403"/>
                  <a:pt x="3864267" y="365922"/>
                </a:cubicBezTo>
                <a:cubicBezTo>
                  <a:pt x="3859583" y="370441"/>
                  <a:pt x="3857241" y="376152"/>
                  <a:pt x="3857241" y="383054"/>
                </a:cubicBezTo>
                <a:cubicBezTo>
                  <a:pt x="3857241" y="389955"/>
                  <a:pt x="3859583" y="395666"/>
                  <a:pt x="3864267" y="400185"/>
                </a:cubicBezTo>
                <a:cubicBezTo>
                  <a:pt x="3868950" y="404704"/>
                  <a:pt x="3875154" y="406964"/>
                  <a:pt x="3882877" y="406964"/>
                </a:cubicBezTo>
                <a:cubicBezTo>
                  <a:pt x="3890600" y="406964"/>
                  <a:pt x="3896845" y="404704"/>
                  <a:pt x="3901611" y="400185"/>
                </a:cubicBezTo>
                <a:cubicBezTo>
                  <a:pt x="3906376" y="395666"/>
                  <a:pt x="3908759" y="389955"/>
                  <a:pt x="3908759" y="383054"/>
                </a:cubicBezTo>
                <a:cubicBezTo>
                  <a:pt x="3908759" y="376152"/>
                  <a:pt x="3906376" y="370441"/>
                  <a:pt x="3901611" y="365922"/>
                </a:cubicBezTo>
                <a:cubicBezTo>
                  <a:pt x="3896845" y="361403"/>
                  <a:pt x="3890600" y="359143"/>
                  <a:pt x="3882877" y="359143"/>
                </a:cubicBezTo>
                <a:close/>
                <a:moveTo>
                  <a:pt x="11851497" y="358404"/>
                </a:moveTo>
                <a:cubicBezTo>
                  <a:pt x="11868422" y="387655"/>
                  <a:pt x="11882226" y="419617"/>
                  <a:pt x="11892908" y="454291"/>
                </a:cubicBezTo>
                <a:cubicBezTo>
                  <a:pt x="11903590" y="488965"/>
                  <a:pt x="11908930" y="523721"/>
                  <a:pt x="11908930" y="558559"/>
                </a:cubicBezTo>
                <a:cubicBezTo>
                  <a:pt x="11908930" y="597834"/>
                  <a:pt x="11904247" y="636247"/>
                  <a:pt x="11894880" y="673796"/>
                </a:cubicBezTo>
                <a:cubicBezTo>
                  <a:pt x="11885513" y="711346"/>
                  <a:pt x="11871051" y="746800"/>
                  <a:pt x="11851497" y="780159"/>
                </a:cubicBezTo>
                <a:lnTo>
                  <a:pt x="11885020" y="780159"/>
                </a:lnTo>
                <a:cubicBezTo>
                  <a:pt x="11898660" y="757975"/>
                  <a:pt x="11910204" y="735461"/>
                  <a:pt x="11919653" y="712619"/>
                </a:cubicBezTo>
                <a:cubicBezTo>
                  <a:pt x="11929102" y="689777"/>
                  <a:pt x="11936332" y="666278"/>
                  <a:pt x="11941345" y="642121"/>
                </a:cubicBezTo>
                <a:cubicBezTo>
                  <a:pt x="11946357" y="617965"/>
                  <a:pt x="11948863" y="592740"/>
                  <a:pt x="11948863" y="566447"/>
                </a:cubicBezTo>
                <a:cubicBezTo>
                  <a:pt x="11948863" y="539661"/>
                  <a:pt x="11946356" y="514765"/>
                  <a:pt x="11941345" y="491759"/>
                </a:cubicBezTo>
                <a:cubicBezTo>
                  <a:pt x="11936332" y="468752"/>
                  <a:pt x="11929061" y="446444"/>
                  <a:pt x="11919530" y="424835"/>
                </a:cubicBezTo>
                <a:cubicBezTo>
                  <a:pt x="11909999" y="403225"/>
                  <a:pt x="11898495" y="381082"/>
                  <a:pt x="11885020" y="358404"/>
                </a:cubicBezTo>
                <a:close/>
                <a:moveTo>
                  <a:pt x="8014368" y="358404"/>
                </a:moveTo>
                <a:cubicBezTo>
                  <a:pt x="8000893" y="380424"/>
                  <a:pt x="7989431" y="402855"/>
                  <a:pt x="7979982" y="425697"/>
                </a:cubicBezTo>
                <a:cubicBezTo>
                  <a:pt x="7970533" y="448539"/>
                  <a:pt x="7963344" y="471998"/>
                  <a:pt x="7958414" y="496072"/>
                </a:cubicBezTo>
                <a:cubicBezTo>
                  <a:pt x="7953484" y="520147"/>
                  <a:pt x="7951019" y="545330"/>
                  <a:pt x="7951019" y="571623"/>
                </a:cubicBezTo>
                <a:cubicBezTo>
                  <a:pt x="7951019" y="598409"/>
                  <a:pt x="7953525" y="623306"/>
                  <a:pt x="7958537" y="646312"/>
                </a:cubicBezTo>
                <a:cubicBezTo>
                  <a:pt x="7963549" y="669318"/>
                  <a:pt x="7970780" y="691626"/>
                  <a:pt x="7980229" y="713236"/>
                </a:cubicBezTo>
                <a:cubicBezTo>
                  <a:pt x="7989677" y="734845"/>
                  <a:pt x="8001058" y="757153"/>
                  <a:pt x="8014368" y="780159"/>
                </a:cubicBezTo>
                <a:lnTo>
                  <a:pt x="8048138" y="780159"/>
                </a:lnTo>
                <a:cubicBezTo>
                  <a:pt x="8031212" y="750909"/>
                  <a:pt x="8017450" y="718864"/>
                  <a:pt x="8006850" y="684026"/>
                </a:cubicBezTo>
                <a:cubicBezTo>
                  <a:pt x="7996251" y="649188"/>
                  <a:pt x="7990951" y="614349"/>
                  <a:pt x="7990951" y="579511"/>
                </a:cubicBezTo>
                <a:cubicBezTo>
                  <a:pt x="7990951" y="540401"/>
                  <a:pt x="7995635" y="502070"/>
                  <a:pt x="8005002" y="464521"/>
                </a:cubicBezTo>
                <a:cubicBezTo>
                  <a:pt x="8014368" y="426971"/>
                  <a:pt x="8028747" y="391599"/>
                  <a:pt x="8048138" y="358404"/>
                </a:cubicBezTo>
                <a:close/>
                <a:moveTo>
                  <a:pt x="7157593" y="356432"/>
                </a:moveTo>
                <a:cubicBezTo>
                  <a:pt x="7145596" y="356432"/>
                  <a:pt x="7136435" y="359431"/>
                  <a:pt x="7130108" y="365429"/>
                </a:cubicBezTo>
                <a:cubicBezTo>
                  <a:pt x="7123782" y="371427"/>
                  <a:pt x="7120618" y="379027"/>
                  <a:pt x="7120618" y="388230"/>
                </a:cubicBezTo>
                <a:cubicBezTo>
                  <a:pt x="7120618" y="397268"/>
                  <a:pt x="7123782" y="404827"/>
                  <a:pt x="7130108" y="410908"/>
                </a:cubicBezTo>
                <a:cubicBezTo>
                  <a:pt x="7136435" y="416988"/>
                  <a:pt x="7145596" y="420028"/>
                  <a:pt x="7157593" y="420028"/>
                </a:cubicBezTo>
                <a:cubicBezTo>
                  <a:pt x="7169589" y="420028"/>
                  <a:pt x="7178750" y="416988"/>
                  <a:pt x="7185077" y="410908"/>
                </a:cubicBezTo>
                <a:cubicBezTo>
                  <a:pt x="7191404" y="404827"/>
                  <a:pt x="7194567" y="397268"/>
                  <a:pt x="7194567" y="388230"/>
                </a:cubicBezTo>
                <a:cubicBezTo>
                  <a:pt x="7194567" y="379027"/>
                  <a:pt x="7191404" y="371427"/>
                  <a:pt x="7185077" y="365429"/>
                </a:cubicBezTo>
                <a:cubicBezTo>
                  <a:pt x="7178750" y="359431"/>
                  <a:pt x="7169589" y="356432"/>
                  <a:pt x="7157593" y="356432"/>
                </a:cubicBezTo>
                <a:close/>
                <a:moveTo>
                  <a:pt x="6719443" y="356432"/>
                </a:moveTo>
                <a:cubicBezTo>
                  <a:pt x="6707446" y="356432"/>
                  <a:pt x="6698285" y="359431"/>
                  <a:pt x="6691958" y="365429"/>
                </a:cubicBezTo>
                <a:cubicBezTo>
                  <a:pt x="6685632" y="371427"/>
                  <a:pt x="6682468" y="379027"/>
                  <a:pt x="6682468" y="388230"/>
                </a:cubicBezTo>
                <a:cubicBezTo>
                  <a:pt x="6682468" y="397268"/>
                  <a:pt x="6685632" y="404827"/>
                  <a:pt x="6691958" y="410908"/>
                </a:cubicBezTo>
                <a:cubicBezTo>
                  <a:pt x="6698285" y="416988"/>
                  <a:pt x="6707446" y="420028"/>
                  <a:pt x="6719443" y="420028"/>
                </a:cubicBezTo>
                <a:cubicBezTo>
                  <a:pt x="6731439" y="420028"/>
                  <a:pt x="6740600" y="416988"/>
                  <a:pt x="6746927" y="410908"/>
                </a:cubicBezTo>
                <a:cubicBezTo>
                  <a:pt x="6753254" y="404827"/>
                  <a:pt x="6756417" y="397268"/>
                  <a:pt x="6756417" y="388230"/>
                </a:cubicBezTo>
                <a:cubicBezTo>
                  <a:pt x="6756417" y="379027"/>
                  <a:pt x="6753254" y="371427"/>
                  <a:pt x="6746927" y="365429"/>
                </a:cubicBezTo>
                <a:cubicBezTo>
                  <a:pt x="6740600" y="359431"/>
                  <a:pt x="6731439" y="356432"/>
                  <a:pt x="6719443" y="356432"/>
                </a:cubicBezTo>
                <a:close/>
                <a:moveTo>
                  <a:pt x="0" y="0"/>
                </a:moveTo>
                <a:lnTo>
                  <a:pt x="12192000" y="0"/>
                </a:lnTo>
                <a:lnTo>
                  <a:pt x="12192000" y="2387599"/>
                </a:lnTo>
                <a:lnTo>
                  <a:pt x="0" y="2387599"/>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5" name="Picture 4" descr="Aerial view of a parking lot full of cars&#10;&#10;AI-generated content may be incorrect.">
            <a:extLst>
              <a:ext uri="{FF2B5EF4-FFF2-40B4-BE49-F238E27FC236}">
                <a16:creationId xmlns:a16="http://schemas.microsoft.com/office/drawing/2014/main" id="{66EC7A09-EE54-D041-6854-4D8C37406923}"/>
              </a:ext>
            </a:extLst>
          </p:cNvPr>
          <p:cNvPicPr>
            <a:picLocks noChangeAspect="1"/>
          </p:cNvPicPr>
          <p:nvPr/>
        </p:nvPicPr>
        <p:blipFill>
          <a:blip r:embed="rId4">
            <a:extLst>
              <a:ext uri="{28A0092B-C50C-407E-A947-70E740481C1C}">
                <a14:useLocalDpi xmlns:a14="http://schemas.microsoft.com/office/drawing/2010/main" val="0"/>
              </a:ext>
            </a:extLst>
          </a:blip>
          <a:srcRect r="50000"/>
          <a:stretch>
            <a:fillRect/>
          </a:stretch>
        </p:blipFill>
        <p:spPr>
          <a:xfrm>
            <a:off x="-6096002" y="0"/>
            <a:ext cx="6096000" cy="6858000"/>
          </a:xfrm>
          <a:prstGeom prst="rect">
            <a:avLst/>
          </a:prstGeom>
        </p:spPr>
      </p:pic>
      <p:sp>
        <p:nvSpPr>
          <p:cNvPr id="14" name="Freeform: Shape 13">
            <a:extLst>
              <a:ext uri="{FF2B5EF4-FFF2-40B4-BE49-F238E27FC236}">
                <a16:creationId xmlns:a16="http://schemas.microsoft.com/office/drawing/2014/main" id="{4941D4C8-232B-1B72-6BF2-835DCAFFD08B}"/>
              </a:ext>
            </a:extLst>
          </p:cNvPr>
          <p:cNvSpPr/>
          <p:nvPr/>
        </p:nvSpPr>
        <p:spPr>
          <a:xfrm>
            <a:off x="1431923" y="2303463"/>
            <a:ext cx="9328150" cy="2413000"/>
          </a:xfrm>
          <a:custGeom>
            <a:avLst/>
            <a:gdLst/>
            <a:ahLst/>
            <a:cxnLst/>
            <a:rect l="l" t="t" r="r" b="b"/>
            <a:pathLst>
              <a:path w="9328150" h="2413000">
                <a:moveTo>
                  <a:pt x="6698549" y="1728983"/>
                </a:moveTo>
                <a:lnTo>
                  <a:pt x="6698549" y="1781891"/>
                </a:lnTo>
                <a:cubicBezTo>
                  <a:pt x="6690066" y="1793053"/>
                  <a:pt x="6678736" y="1802988"/>
                  <a:pt x="6664561" y="1811694"/>
                </a:cubicBezTo>
                <a:cubicBezTo>
                  <a:pt x="6650385" y="1820401"/>
                  <a:pt x="6634925" y="1824754"/>
                  <a:pt x="6618182" y="1824754"/>
                </a:cubicBezTo>
                <a:cubicBezTo>
                  <a:pt x="6604564" y="1824754"/>
                  <a:pt x="6593458" y="1821405"/>
                  <a:pt x="6584863" y="1814708"/>
                </a:cubicBezTo>
                <a:cubicBezTo>
                  <a:pt x="6576268" y="1808011"/>
                  <a:pt x="6571971" y="1797741"/>
                  <a:pt x="6571971" y="1783900"/>
                </a:cubicBezTo>
                <a:cubicBezTo>
                  <a:pt x="6571971" y="1764702"/>
                  <a:pt x="6581347" y="1750805"/>
                  <a:pt x="6600099" y="1742210"/>
                </a:cubicBezTo>
                <a:cubicBezTo>
                  <a:pt x="6618852" y="1733615"/>
                  <a:pt x="6651668" y="1729206"/>
                  <a:pt x="6698549" y="1728983"/>
                </a:cubicBezTo>
                <a:close/>
                <a:moveTo>
                  <a:pt x="5128487" y="1615129"/>
                </a:moveTo>
                <a:cubicBezTo>
                  <a:pt x="5146793" y="1615129"/>
                  <a:pt x="5162196" y="1620599"/>
                  <a:pt x="5174698" y="1631538"/>
                </a:cubicBezTo>
                <a:cubicBezTo>
                  <a:pt x="5187200" y="1642477"/>
                  <a:pt x="5196911" y="1655313"/>
                  <a:pt x="5203831" y="1670047"/>
                </a:cubicBezTo>
                <a:lnTo>
                  <a:pt x="5203831" y="1765483"/>
                </a:lnTo>
                <a:cubicBezTo>
                  <a:pt x="5196687" y="1779547"/>
                  <a:pt x="5186307" y="1791826"/>
                  <a:pt x="5172689" y="1802318"/>
                </a:cubicBezTo>
                <a:cubicBezTo>
                  <a:pt x="5159071" y="1812810"/>
                  <a:pt x="5142886" y="1818057"/>
                  <a:pt x="5124134" y="1818057"/>
                </a:cubicBezTo>
                <a:cubicBezTo>
                  <a:pt x="5104042" y="1818057"/>
                  <a:pt x="5088247" y="1809573"/>
                  <a:pt x="5076750" y="1792607"/>
                </a:cubicBezTo>
                <a:cubicBezTo>
                  <a:pt x="5065254" y="1775640"/>
                  <a:pt x="5059505" y="1749521"/>
                  <a:pt x="5059505" y="1714249"/>
                </a:cubicBezTo>
                <a:cubicBezTo>
                  <a:pt x="5059505" y="1682102"/>
                  <a:pt x="5065533" y="1657545"/>
                  <a:pt x="5077588" y="1640579"/>
                </a:cubicBezTo>
                <a:cubicBezTo>
                  <a:pt x="5089643" y="1623613"/>
                  <a:pt x="5106609" y="1615129"/>
                  <a:pt x="5128487" y="1615129"/>
                </a:cubicBezTo>
                <a:close/>
                <a:moveTo>
                  <a:pt x="4728437" y="1615129"/>
                </a:moveTo>
                <a:cubicBezTo>
                  <a:pt x="4746743" y="1615129"/>
                  <a:pt x="4762146" y="1620599"/>
                  <a:pt x="4774648" y="1631538"/>
                </a:cubicBezTo>
                <a:cubicBezTo>
                  <a:pt x="4787150" y="1642477"/>
                  <a:pt x="4796861" y="1655313"/>
                  <a:pt x="4803781" y="1670047"/>
                </a:cubicBezTo>
                <a:lnTo>
                  <a:pt x="4803781" y="1765483"/>
                </a:lnTo>
                <a:cubicBezTo>
                  <a:pt x="4796637" y="1779547"/>
                  <a:pt x="4786257" y="1791826"/>
                  <a:pt x="4772639" y="1802318"/>
                </a:cubicBezTo>
                <a:cubicBezTo>
                  <a:pt x="4759021" y="1812810"/>
                  <a:pt x="4742836" y="1818057"/>
                  <a:pt x="4724084" y="1818057"/>
                </a:cubicBezTo>
                <a:cubicBezTo>
                  <a:pt x="4703992" y="1818057"/>
                  <a:pt x="4688197" y="1809573"/>
                  <a:pt x="4676700" y="1792607"/>
                </a:cubicBezTo>
                <a:cubicBezTo>
                  <a:pt x="4665204" y="1775640"/>
                  <a:pt x="4659455" y="1749521"/>
                  <a:pt x="4659455" y="1714249"/>
                </a:cubicBezTo>
                <a:cubicBezTo>
                  <a:pt x="4659455" y="1682102"/>
                  <a:pt x="4665483" y="1657545"/>
                  <a:pt x="4677538" y="1640579"/>
                </a:cubicBezTo>
                <a:cubicBezTo>
                  <a:pt x="4689593" y="1623613"/>
                  <a:pt x="4706559" y="1615129"/>
                  <a:pt x="4728437" y="1615129"/>
                </a:cubicBezTo>
                <a:close/>
                <a:moveTo>
                  <a:pt x="5730571" y="1609772"/>
                </a:moveTo>
                <a:cubicBezTo>
                  <a:pt x="5750663" y="1609772"/>
                  <a:pt x="5767127" y="1615408"/>
                  <a:pt x="5779963" y="1626682"/>
                </a:cubicBezTo>
                <a:cubicBezTo>
                  <a:pt x="5792800" y="1637956"/>
                  <a:pt x="5799553" y="1654978"/>
                  <a:pt x="5800223" y="1677749"/>
                </a:cubicBezTo>
                <a:lnTo>
                  <a:pt x="5658575" y="1677749"/>
                </a:lnTo>
                <a:cubicBezTo>
                  <a:pt x="5659915" y="1655648"/>
                  <a:pt x="5667114" y="1638793"/>
                  <a:pt x="5680174" y="1627184"/>
                </a:cubicBezTo>
                <a:cubicBezTo>
                  <a:pt x="5693234" y="1615576"/>
                  <a:pt x="5710033" y="1609772"/>
                  <a:pt x="5730571" y="1609772"/>
                </a:cubicBezTo>
                <a:close/>
                <a:moveTo>
                  <a:pt x="3473146" y="1609772"/>
                </a:moveTo>
                <a:cubicBezTo>
                  <a:pt x="3493238" y="1609772"/>
                  <a:pt x="3509702" y="1615408"/>
                  <a:pt x="3522538" y="1626682"/>
                </a:cubicBezTo>
                <a:cubicBezTo>
                  <a:pt x="3535375" y="1637956"/>
                  <a:pt x="3542128" y="1654978"/>
                  <a:pt x="3542798" y="1677749"/>
                </a:cubicBezTo>
                <a:lnTo>
                  <a:pt x="3401151" y="1677749"/>
                </a:lnTo>
                <a:cubicBezTo>
                  <a:pt x="3402490" y="1655648"/>
                  <a:pt x="3409689" y="1638793"/>
                  <a:pt x="3422749" y="1627184"/>
                </a:cubicBezTo>
                <a:cubicBezTo>
                  <a:pt x="3435809" y="1615576"/>
                  <a:pt x="3452608" y="1609772"/>
                  <a:pt x="3473146" y="1609772"/>
                </a:cubicBezTo>
                <a:close/>
                <a:moveTo>
                  <a:pt x="4404475" y="1553180"/>
                </a:moveTo>
                <a:lnTo>
                  <a:pt x="4404475" y="1880006"/>
                </a:lnTo>
                <a:lnTo>
                  <a:pt x="4493214" y="1880006"/>
                </a:lnTo>
                <a:lnTo>
                  <a:pt x="4493214" y="1553180"/>
                </a:lnTo>
                <a:close/>
                <a:moveTo>
                  <a:pt x="1956550" y="1553180"/>
                </a:moveTo>
                <a:lnTo>
                  <a:pt x="1956550" y="1880006"/>
                </a:lnTo>
                <a:lnTo>
                  <a:pt x="2045289" y="1880006"/>
                </a:lnTo>
                <a:lnTo>
                  <a:pt x="2045289" y="1553180"/>
                </a:lnTo>
                <a:close/>
                <a:moveTo>
                  <a:pt x="2337439" y="1548492"/>
                </a:moveTo>
                <a:cubicBezTo>
                  <a:pt x="2308863" y="1548492"/>
                  <a:pt x="2285647" y="1553905"/>
                  <a:pt x="2267787" y="1564732"/>
                </a:cubicBezTo>
                <a:cubicBezTo>
                  <a:pt x="2249928" y="1575560"/>
                  <a:pt x="2235529" y="1588005"/>
                  <a:pt x="2224590" y="1602070"/>
                </a:cubicBezTo>
                <a:lnTo>
                  <a:pt x="2222916" y="1553180"/>
                </a:lnTo>
                <a:lnTo>
                  <a:pt x="2137525" y="1553180"/>
                </a:lnTo>
                <a:lnTo>
                  <a:pt x="2137525" y="1880006"/>
                </a:lnTo>
                <a:lnTo>
                  <a:pt x="2226264" y="1880006"/>
                </a:lnTo>
                <a:lnTo>
                  <a:pt x="2226264" y="1662010"/>
                </a:lnTo>
                <a:cubicBezTo>
                  <a:pt x="2235640" y="1650178"/>
                  <a:pt x="2246635" y="1640132"/>
                  <a:pt x="2259248" y="1631873"/>
                </a:cubicBezTo>
                <a:cubicBezTo>
                  <a:pt x="2271861" y="1623613"/>
                  <a:pt x="2286986" y="1619483"/>
                  <a:pt x="2304622" y="1619483"/>
                </a:cubicBezTo>
                <a:cubicBezTo>
                  <a:pt x="2316454" y="1619483"/>
                  <a:pt x="2325998" y="1621938"/>
                  <a:pt x="2333253" y="1626850"/>
                </a:cubicBezTo>
                <a:cubicBezTo>
                  <a:pt x="2340509" y="1631761"/>
                  <a:pt x="2345810" y="1638681"/>
                  <a:pt x="2349159" y="1647611"/>
                </a:cubicBezTo>
                <a:cubicBezTo>
                  <a:pt x="2352508" y="1656541"/>
                  <a:pt x="2354182" y="1666922"/>
                  <a:pt x="2354182" y="1678753"/>
                </a:cubicBezTo>
                <a:lnTo>
                  <a:pt x="2354182" y="1880006"/>
                </a:lnTo>
                <a:lnTo>
                  <a:pt x="2442251" y="1880006"/>
                </a:lnTo>
                <a:lnTo>
                  <a:pt x="2442251" y="1667368"/>
                </a:lnTo>
                <a:cubicBezTo>
                  <a:pt x="2442251" y="1628524"/>
                  <a:pt x="2433098" y="1599000"/>
                  <a:pt x="2414792" y="1578797"/>
                </a:cubicBezTo>
                <a:cubicBezTo>
                  <a:pt x="2396486" y="1558593"/>
                  <a:pt x="2370702" y="1548492"/>
                  <a:pt x="2337439" y="1548492"/>
                </a:cubicBezTo>
                <a:close/>
                <a:moveTo>
                  <a:pt x="6644971" y="1548157"/>
                </a:moveTo>
                <a:cubicBezTo>
                  <a:pt x="6616619" y="1548157"/>
                  <a:pt x="6591672" y="1551729"/>
                  <a:pt x="6570129" y="1558872"/>
                </a:cubicBezTo>
                <a:cubicBezTo>
                  <a:pt x="6548586" y="1566016"/>
                  <a:pt x="6531731" y="1577736"/>
                  <a:pt x="6519565" y="1594033"/>
                </a:cubicBezTo>
                <a:cubicBezTo>
                  <a:pt x="6507398" y="1610330"/>
                  <a:pt x="6501315" y="1632431"/>
                  <a:pt x="6501315" y="1660336"/>
                </a:cubicBezTo>
                <a:lnTo>
                  <a:pt x="6584361" y="1660336"/>
                </a:lnTo>
                <a:cubicBezTo>
                  <a:pt x="6584361" y="1641584"/>
                  <a:pt x="6590053" y="1628022"/>
                  <a:pt x="6601439" y="1619650"/>
                </a:cubicBezTo>
                <a:cubicBezTo>
                  <a:pt x="6612824" y="1611278"/>
                  <a:pt x="6627335" y="1607093"/>
                  <a:pt x="6644971" y="1607093"/>
                </a:cubicBezTo>
                <a:cubicBezTo>
                  <a:pt x="6661044" y="1607093"/>
                  <a:pt x="6674160" y="1610999"/>
                  <a:pt x="6684317" y="1618813"/>
                </a:cubicBezTo>
                <a:cubicBezTo>
                  <a:pt x="6694475" y="1626626"/>
                  <a:pt x="6699554" y="1641137"/>
                  <a:pt x="6699554" y="1662345"/>
                </a:cubicBezTo>
                <a:lnTo>
                  <a:pt x="6699554" y="1679758"/>
                </a:lnTo>
                <a:cubicBezTo>
                  <a:pt x="6656468" y="1680651"/>
                  <a:pt x="6618684" y="1683832"/>
                  <a:pt x="6586203" y="1689302"/>
                </a:cubicBezTo>
                <a:cubicBezTo>
                  <a:pt x="6553721" y="1694771"/>
                  <a:pt x="6528439" y="1705152"/>
                  <a:pt x="6510356" y="1720444"/>
                </a:cubicBezTo>
                <a:cubicBezTo>
                  <a:pt x="6492273" y="1735736"/>
                  <a:pt x="6483232" y="1758451"/>
                  <a:pt x="6483232" y="1788589"/>
                </a:cubicBezTo>
                <a:cubicBezTo>
                  <a:pt x="6483232" y="1810243"/>
                  <a:pt x="6488199" y="1828270"/>
                  <a:pt x="6498133" y="1842669"/>
                </a:cubicBezTo>
                <a:cubicBezTo>
                  <a:pt x="6508068" y="1857068"/>
                  <a:pt x="6521072" y="1867840"/>
                  <a:pt x="6537145" y="1874983"/>
                </a:cubicBezTo>
                <a:cubicBezTo>
                  <a:pt x="6553218" y="1882127"/>
                  <a:pt x="6570520" y="1885699"/>
                  <a:pt x="6589049" y="1885699"/>
                </a:cubicBezTo>
                <a:cubicBezTo>
                  <a:pt x="6612936" y="1885699"/>
                  <a:pt x="6634032" y="1881625"/>
                  <a:pt x="6652338" y="1873476"/>
                </a:cubicBezTo>
                <a:cubicBezTo>
                  <a:pt x="6670644" y="1865328"/>
                  <a:pt x="6686717" y="1853329"/>
                  <a:pt x="6700558" y="1837479"/>
                </a:cubicBezTo>
                <a:lnTo>
                  <a:pt x="6703237" y="1880006"/>
                </a:lnTo>
                <a:lnTo>
                  <a:pt x="6786283" y="1880006"/>
                </a:lnTo>
                <a:lnTo>
                  <a:pt x="6786283" y="1660671"/>
                </a:lnTo>
                <a:cubicBezTo>
                  <a:pt x="6786283" y="1638793"/>
                  <a:pt x="6782823" y="1620543"/>
                  <a:pt x="6775903" y="1605921"/>
                </a:cubicBezTo>
                <a:cubicBezTo>
                  <a:pt x="6768982" y="1591298"/>
                  <a:pt x="6759215" y="1579745"/>
                  <a:pt x="6746602" y="1571262"/>
                </a:cubicBezTo>
                <a:cubicBezTo>
                  <a:pt x="6733989" y="1562779"/>
                  <a:pt x="6719087" y="1556807"/>
                  <a:pt x="6701898" y="1553347"/>
                </a:cubicBezTo>
                <a:cubicBezTo>
                  <a:pt x="6684708" y="1549887"/>
                  <a:pt x="6665733" y="1548157"/>
                  <a:pt x="6644971" y="1548157"/>
                </a:cubicBezTo>
                <a:close/>
                <a:moveTo>
                  <a:pt x="5730571" y="1548157"/>
                </a:moveTo>
                <a:cubicBezTo>
                  <a:pt x="5695522" y="1548157"/>
                  <a:pt x="5665998" y="1554910"/>
                  <a:pt x="5642000" y="1568416"/>
                </a:cubicBezTo>
                <a:cubicBezTo>
                  <a:pt x="5618001" y="1581922"/>
                  <a:pt x="5599807" y="1601177"/>
                  <a:pt x="5587417" y="1626180"/>
                </a:cubicBezTo>
                <a:cubicBezTo>
                  <a:pt x="5575027" y="1651183"/>
                  <a:pt x="5568832" y="1680986"/>
                  <a:pt x="5568832" y="1715588"/>
                </a:cubicBezTo>
                <a:cubicBezTo>
                  <a:pt x="5568832" y="1751307"/>
                  <a:pt x="5575194" y="1781891"/>
                  <a:pt x="5587919" y="1807341"/>
                </a:cubicBezTo>
                <a:cubicBezTo>
                  <a:pt x="5600644" y="1832790"/>
                  <a:pt x="5619396" y="1852268"/>
                  <a:pt x="5644176" y="1865775"/>
                </a:cubicBezTo>
                <a:cubicBezTo>
                  <a:pt x="5668956" y="1879281"/>
                  <a:pt x="5699540" y="1886034"/>
                  <a:pt x="5735929" y="1886034"/>
                </a:cubicBezTo>
                <a:cubicBezTo>
                  <a:pt x="5765620" y="1886034"/>
                  <a:pt x="5791572" y="1881848"/>
                  <a:pt x="5813785" y="1873476"/>
                </a:cubicBezTo>
                <a:cubicBezTo>
                  <a:pt x="5835997" y="1865105"/>
                  <a:pt x="5853522" y="1852436"/>
                  <a:pt x="5866358" y="1835469"/>
                </a:cubicBezTo>
                <a:cubicBezTo>
                  <a:pt x="5879195" y="1818503"/>
                  <a:pt x="5886171" y="1797295"/>
                  <a:pt x="5887287" y="1771845"/>
                </a:cubicBezTo>
                <a:lnTo>
                  <a:pt x="5799888" y="1771845"/>
                </a:lnTo>
                <a:cubicBezTo>
                  <a:pt x="5799664" y="1788365"/>
                  <a:pt x="5793749" y="1800811"/>
                  <a:pt x="5782140" y="1809183"/>
                </a:cubicBezTo>
                <a:cubicBezTo>
                  <a:pt x="5770531" y="1817554"/>
                  <a:pt x="5755128" y="1821740"/>
                  <a:pt x="5735929" y="1821740"/>
                </a:cubicBezTo>
                <a:cubicBezTo>
                  <a:pt x="5717400" y="1821740"/>
                  <a:pt x="5702443" y="1817666"/>
                  <a:pt x="5691057" y="1809517"/>
                </a:cubicBezTo>
                <a:cubicBezTo>
                  <a:pt x="5679672" y="1801369"/>
                  <a:pt x="5671356" y="1790598"/>
                  <a:pt x="5666110" y="1777203"/>
                </a:cubicBezTo>
                <a:cubicBezTo>
                  <a:pt x="5660864" y="1763809"/>
                  <a:pt x="5658017" y="1749410"/>
                  <a:pt x="5657571" y="1734006"/>
                </a:cubicBezTo>
                <a:lnTo>
                  <a:pt x="5886952" y="1734006"/>
                </a:lnTo>
                <a:cubicBezTo>
                  <a:pt x="5887399" y="1731550"/>
                  <a:pt x="5887734" y="1728034"/>
                  <a:pt x="5887957" y="1723458"/>
                </a:cubicBezTo>
                <a:cubicBezTo>
                  <a:pt x="5888180" y="1718881"/>
                  <a:pt x="5888292" y="1715253"/>
                  <a:pt x="5888292" y="1712575"/>
                </a:cubicBezTo>
                <a:cubicBezTo>
                  <a:pt x="5888292" y="1659889"/>
                  <a:pt x="5874172" y="1619315"/>
                  <a:pt x="5845931" y="1590852"/>
                </a:cubicBezTo>
                <a:cubicBezTo>
                  <a:pt x="5817691" y="1562388"/>
                  <a:pt x="5779238" y="1548157"/>
                  <a:pt x="5730571" y="1548157"/>
                </a:cubicBezTo>
                <a:close/>
                <a:moveTo>
                  <a:pt x="3473146" y="1548157"/>
                </a:moveTo>
                <a:cubicBezTo>
                  <a:pt x="3438097" y="1548157"/>
                  <a:pt x="3408574" y="1554910"/>
                  <a:pt x="3384575" y="1568416"/>
                </a:cubicBezTo>
                <a:cubicBezTo>
                  <a:pt x="3360576" y="1581922"/>
                  <a:pt x="3342382" y="1601177"/>
                  <a:pt x="3329992" y="1626180"/>
                </a:cubicBezTo>
                <a:cubicBezTo>
                  <a:pt x="3317602" y="1651183"/>
                  <a:pt x="3311407" y="1680986"/>
                  <a:pt x="3311407" y="1715588"/>
                </a:cubicBezTo>
                <a:cubicBezTo>
                  <a:pt x="3311407" y="1751307"/>
                  <a:pt x="3317770" y="1781891"/>
                  <a:pt x="3330495" y="1807341"/>
                </a:cubicBezTo>
                <a:cubicBezTo>
                  <a:pt x="3343219" y="1832790"/>
                  <a:pt x="3361971" y="1852268"/>
                  <a:pt x="3386751" y="1865775"/>
                </a:cubicBezTo>
                <a:cubicBezTo>
                  <a:pt x="3411531" y="1879281"/>
                  <a:pt x="3442116" y="1886034"/>
                  <a:pt x="3478504" y="1886034"/>
                </a:cubicBezTo>
                <a:cubicBezTo>
                  <a:pt x="3508195" y="1886034"/>
                  <a:pt x="3534147" y="1881848"/>
                  <a:pt x="3556360" y="1873476"/>
                </a:cubicBezTo>
                <a:cubicBezTo>
                  <a:pt x="3578572" y="1865105"/>
                  <a:pt x="3596097" y="1852436"/>
                  <a:pt x="3608933" y="1835469"/>
                </a:cubicBezTo>
                <a:cubicBezTo>
                  <a:pt x="3621770" y="1818503"/>
                  <a:pt x="3628746" y="1797295"/>
                  <a:pt x="3629862" y="1771845"/>
                </a:cubicBezTo>
                <a:lnTo>
                  <a:pt x="3542463" y="1771845"/>
                </a:lnTo>
                <a:cubicBezTo>
                  <a:pt x="3542239" y="1788365"/>
                  <a:pt x="3536324" y="1800811"/>
                  <a:pt x="3524715" y="1809183"/>
                </a:cubicBezTo>
                <a:cubicBezTo>
                  <a:pt x="3513106" y="1817554"/>
                  <a:pt x="3497703" y="1821740"/>
                  <a:pt x="3478504" y="1821740"/>
                </a:cubicBezTo>
                <a:cubicBezTo>
                  <a:pt x="3459975" y="1821740"/>
                  <a:pt x="3445018" y="1817666"/>
                  <a:pt x="3433632" y="1809517"/>
                </a:cubicBezTo>
                <a:cubicBezTo>
                  <a:pt x="3422247" y="1801369"/>
                  <a:pt x="3413931" y="1790598"/>
                  <a:pt x="3408685" y="1777203"/>
                </a:cubicBezTo>
                <a:cubicBezTo>
                  <a:pt x="3403439" y="1763809"/>
                  <a:pt x="3400593" y="1749410"/>
                  <a:pt x="3400146" y="1734006"/>
                </a:cubicBezTo>
                <a:lnTo>
                  <a:pt x="3629527" y="1734006"/>
                </a:lnTo>
                <a:cubicBezTo>
                  <a:pt x="3629974" y="1731550"/>
                  <a:pt x="3630309" y="1728034"/>
                  <a:pt x="3630532" y="1723458"/>
                </a:cubicBezTo>
                <a:cubicBezTo>
                  <a:pt x="3630755" y="1718881"/>
                  <a:pt x="3630867" y="1715253"/>
                  <a:pt x="3630867" y="1712575"/>
                </a:cubicBezTo>
                <a:cubicBezTo>
                  <a:pt x="3630867" y="1659889"/>
                  <a:pt x="3616747" y="1619315"/>
                  <a:pt x="3588506" y="1590852"/>
                </a:cubicBezTo>
                <a:cubicBezTo>
                  <a:pt x="3560267" y="1562388"/>
                  <a:pt x="3521813" y="1548157"/>
                  <a:pt x="3473146" y="1548157"/>
                </a:cubicBezTo>
                <a:close/>
                <a:moveTo>
                  <a:pt x="7008893" y="1547822"/>
                </a:moveTo>
                <a:cubicBezTo>
                  <a:pt x="6991703" y="1547822"/>
                  <a:pt x="6974904" y="1549496"/>
                  <a:pt x="6958496" y="1552845"/>
                </a:cubicBezTo>
                <a:cubicBezTo>
                  <a:pt x="6942088" y="1556193"/>
                  <a:pt x="6927354" y="1561495"/>
                  <a:pt x="6914294" y="1568751"/>
                </a:cubicBezTo>
                <a:cubicBezTo>
                  <a:pt x="6901234" y="1576006"/>
                  <a:pt x="6890798" y="1585550"/>
                  <a:pt x="6882984" y="1597382"/>
                </a:cubicBezTo>
                <a:cubicBezTo>
                  <a:pt x="6875171" y="1609213"/>
                  <a:pt x="6871264" y="1623613"/>
                  <a:pt x="6871264" y="1640579"/>
                </a:cubicBezTo>
                <a:cubicBezTo>
                  <a:pt x="6871264" y="1662233"/>
                  <a:pt x="6876399" y="1679702"/>
                  <a:pt x="6886668" y="1692985"/>
                </a:cubicBezTo>
                <a:cubicBezTo>
                  <a:pt x="6896937" y="1706268"/>
                  <a:pt x="6911169" y="1716872"/>
                  <a:pt x="6929363" y="1724797"/>
                </a:cubicBezTo>
                <a:cubicBezTo>
                  <a:pt x="6947557" y="1732722"/>
                  <a:pt x="6968263" y="1739475"/>
                  <a:pt x="6991480" y="1745056"/>
                </a:cubicBezTo>
                <a:cubicBezTo>
                  <a:pt x="7019162" y="1751307"/>
                  <a:pt x="7038528" y="1757446"/>
                  <a:pt x="7049579" y="1763474"/>
                </a:cubicBezTo>
                <a:cubicBezTo>
                  <a:pt x="7060629" y="1769501"/>
                  <a:pt x="7066155" y="1778654"/>
                  <a:pt x="7066155" y="1790933"/>
                </a:cubicBezTo>
                <a:cubicBezTo>
                  <a:pt x="7066155" y="1803881"/>
                  <a:pt x="7061467" y="1813089"/>
                  <a:pt x="7052090" y="1818559"/>
                </a:cubicBezTo>
                <a:cubicBezTo>
                  <a:pt x="7042714" y="1824028"/>
                  <a:pt x="7029543" y="1826763"/>
                  <a:pt x="7012577" y="1826763"/>
                </a:cubicBezTo>
                <a:cubicBezTo>
                  <a:pt x="6995387" y="1826763"/>
                  <a:pt x="6980374" y="1823191"/>
                  <a:pt x="6967537" y="1816047"/>
                </a:cubicBezTo>
                <a:cubicBezTo>
                  <a:pt x="6954701" y="1808904"/>
                  <a:pt x="6948283" y="1796179"/>
                  <a:pt x="6948283" y="1777873"/>
                </a:cubicBezTo>
                <a:lnTo>
                  <a:pt x="6865906" y="1777873"/>
                </a:lnTo>
                <a:cubicBezTo>
                  <a:pt x="6865906" y="1798858"/>
                  <a:pt x="6870036" y="1816382"/>
                  <a:pt x="6878296" y="1830446"/>
                </a:cubicBezTo>
                <a:cubicBezTo>
                  <a:pt x="6886556" y="1844511"/>
                  <a:pt x="6897718" y="1855617"/>
                  <a:pt x="6911783" y="1863765"/>
                </a:cubicBezTo>
                <a:cubicBezTo>
                  <a:pt x="6925847" y="1871914"/>
                  <a:pt x="6941585" y="1877662"/>
                  <a:pt x="6958998" y="1881011"/>
                </a:cubicBezTo>
                <a:cubicBezTo>
                  <a:pt x="6976411" y="1884359"/>
                  <a:pt x="6994159" y="1886034"/>
                  <a:pt x="7012242" y="1886034"/>
                </a:cubicBezTo>
                <a:cubicBezTo>
                  <a:pt x="7030548" y="1886034"/>
                  <a:pt x="7048239" y="1884136"/>
                  <a:pt x="7065317" y="1880341"/>
                </a:cubicBezTo>
                <a:cubicBezTo>
                  <a:pt x="7082395" y="1876546"/>
                  <a:pt x="7097576" y="1870463"/>
                  <a:pt x="7110859" y="1862091"/>
                </a:cubicBezTo>
                <a:cubicBezTo>
                  <a:pt x="7124142" y="1853719"/>
                  <a:pt x="7134746" y="1842725"/>
                  <a:pt x="7142671" y="1829107"/>
                </a:cubicBezTo>
                <a:cubicBezTo>
                  <a:pt x="7150596" y="1815489"/>
                  <a:pt x="7154558" y="1798858"/>
                  <a:pt x="7154558" y="1779212"/>
                </a:cubicBezTo>
                <a:cubicBezTo>
                  <a:pt x="7154558" y="1758228"/>
                  <a:pt x="7149647" y="1741150"/>
                  <a:pt x="7139825" y="1727978"/>
                </a:cubicBezTo>
                <a:cubicBezTo>
                  <a:pt x="7130002" y="1714807"/>
                  <a:pt x="7116719" y="1704315"/>
                  <a:pt x="7099976" y="1696501"/>
                </a:cubicBezTo>
                <a:cubicBezTo>
                  <a:pt x="7083233" y="1688688"/>
                  <a:pt x="7064257" y="1682325"/>
                  <a:pt x="7043049" y="1677414"/>
                </a:cubicBezTo>
                <a:cubicBezTo>
                  <a:pt x="7022957" y="1672949"/>
                  <a:pt x="7006772" y="1668763"/>
                  <a:pt x="6994494" y="1664857"/>
                </a:cubicBezTo>
                <a:cubicBezTo>
                  <a:pt x="6982216" y="1660950"/>
                  <a:pt x="6973286" y="1656708"/>
                  <a:pt x="6967705" y="1652132"/>
                </a:cubicBezTo>
                <a:cubicBezTo>
                  <a:pt x="6962124" y="1647555"/>
                  <a:pt x="6959333" y="1642253"/>
                  <a:pt x="6959333" y="1636226"/>
                </a:cubicBezTo>
                <a:cubicBezTo>
                  <a:pt x="6959333" y="1625957"/>
                  <a:pt x="6963742" y="1618590"/>
                  <a:pt x="6972560" y="1614125"/>
                </a:cubicBezTo>
                <a:cubicBezTo>
                  <a:pt x="6981378" y="1609660"/>
                  <a:pt x="6993489" y="1607428"/>
                  <a:pt x="7008893" y="1607428"/>
                </a:cubicBezTo>
                <a:cubicBezTo>
                  <a:pt x="7023181" y="1607428"/>
                  <a:pt x="7035626" y="1610665"/>
                  <a:pt x="7046230" y="1617139"/>
                </a:cubicBezTo>
                <a:cubicBezTo>
                  <a:pt x="7056834" y="1623613"/>
                  <a:pt x="7062136" y="1635221"/>
                  <a:pt x="7062136" y="1651964"/>
                </a:cubicBezTo>
                <a:lnTo>
                  <a:pt x="7144513" y="1651964"/>
                </a:lnTo>
                <a:cubicBezTo>
                  <a:pt x="7144513" y="1631873"/>
                  <a:pt x="7140606" y="1615129"/>
                  <a:pt x="7132792" y="1601735"/>
                </a:cubicBezTo>
                <a:cubicBezTo>
                  <a:pt x="7124979" y="1588340"/>
                  <a:pt x="7114598" y="1577680"/>
                  <a:pt x="7101650" y="1569755"/>
                </a:cubicBezTo>
                <a:cubicBezTo>
                  <a:pt x="7088702" y="1561830"/>
                  <a:pt x="7074191" y="1556193"/>
                  <a:pt x="7058118" y="1552845"/>
                </a:cubicBezTo>
                <a:cubicBezTo>
                  <a:pt x="7042044" y="1549496"/>
                  <a:pt x="7025636" y="1547822"/>
                  <a:pt x="7008893" y="1547822"/>
                </a:cubicBezTo>
                <a:close/>
                <a:moveTo>
                  <a:pt x="7237939" y="1476161"/>
                </a:moveTo>
                <a:lnTo>
                  <a:pt x="7237939" y="1553180"/>
                </a:lnTo>
                <a:lnTo>
                  <a:pt x="7183692" y="1553180"/>
                </a:lnTo>
                <a:lnTo>
                  <a:pt x="7183692" y="1621492"/>
                </a:lnTo>
                <a:lnTo>
                  <a:pt x="7237939" y="1621492"/>
                </a:lnTo>
                <a:lnTo>
                  <a:pt x="7237939" y="1766153"/>
                </a:lnTo>
                <a:cubicBezTo>
                  <a:pt x="7237939" y="1792942"/>
                  <a:pt x="7241511" y="1814652"/>
                  <a:pt x="7248655" y="1831284"/>
                </a:cubicBezTo>
                <a:cubicBezTo>
                  <a:pt x="7255799" y="1847915"/>
                  <a:pt x="7268468" y="1860193"/>
                  <a:pt x="7286662" y="1868119"/>
                </a:cubicBezTo>
                <a:cubicBezTo>
                  <a:pt x="7304856" y="1876044"/>
                  <a:pt x="7330473" y="1880006"/>
                  <a:pt x="7363513" y="1880006"/>
                </a:cubicBezTo>
                <a:lnTo>
                  <a:pt x="7398004" y="1880006"/>
                </a:lnTo>
                <a:lnTo>
                  <a:pt x="7398004" y="1811359"/>
                </a:lnTo>
                <a:lnTo>
                  <a:pt x="7366527" y="1811359"/>
                </a:lnTo>
                <a:cubicBezTo>
                  <a:pt x="7349560" y="1811359"/>
                  <a:pt x="7338677" y="1807229"/>
                  <a:pt x="7333878" y="1798969"/>
                </a:cubicBezTo>
                <a:cubicBezTo>
                  <a:pt x="7329078" y="1790709"/>
                  <a:pt x="7326678" y="1777985"/>
                  <a:pt x="7326678" y="1760795"/>
                </a:cubicBezTo>
                <a:lnTo>
                  <a:pt x="7326678" y="1621492"/>
                </a:lnTo>
                <a:lnTo>
                  <a:pt x="7398004" y="1621492"/>
                </a:lnTo>
                <a:lnTo>
                  <a:pt x="7398004" y="1553180"/>
                </a:lnTo>
                <a:lnTo>
                  <a:pt x="7326678" y="1553180"/>
                </a:lnTo>
                <a:lnTo>
                  <a:pt x="7326678" y="1476161"/>
                </a:lnTo>
                <a:close/>
                <a:moveTo>
                  <a:pt x="2694515" y="1476161"/>
                </a:moveTo>
                <a:lnTo>
                  <a:pt x="2694515" y="1553180"/>
                </a:lnTo>
                <a:lnTo>
                  <a:pt x="2640267" y="1553180"/>
                </a:lnTo>
                <a:lnTo>
                  <a:pt x="2640267" y="1621492"/>
                </a:lnTo>
                <a:lnTo>
                  <a:pt x="2694515" y="1621492"/>
                </a:lnTo>
                <a:lnTo>
                  <a:pt x="2694515" y="1766153"/>
                </a:lnTo>
                <a:cubicBezTo>
                  <a:pt x="2694515" y="1792942"/>
                  <a:pt x="2698087" y="1814652"/>
                  <a:pt x="2705231" y="1831284"/>
                </a:cubicBezTo>
                <a:cubicBezTo>
                  <a:pt x="2712374" y="1847915"/>
                  <a:pt x="2725043" y="1860193"/>
                  <a:pt x="2743237" y="1868119"/>
                </a:cubicBezTo>
                <a:cubicBezTo>
                  <a:pt x="2761432" y="1876044"/>
                  <a:pt x="2787049" y="1880006"/>
                  <a:pt x="2820089" y="1880006"/>
                </a:cubicBezTo>
                <a:lnTo>
                  <a:pt x="2854579" y="1880006"/>
                </a:lnTo>
                <a:lnTo>
                  <a:pt x="2854579" y="1811359"/>
                </a:lnTo>
                <a:lnTo>
                  <a:pt x="2823102" y="1811359"/>
                </a:lnTo>
                <a:cubicBezTo>
                  <a:pt x="2806136" y="1811359"/>
                  <a:pt x="2795253" y="1807229"/>
                  <a:pt x="2790453" y="1798969"/>
                </a:cubicBezTo>
                <a:cubicBezTo>
                  <a:pt x="2785654" y="1790709"/>
                  <a:pt x="2783254" y="1777985"/>
                  <a:pt x="2783254" y="1760795"/>
                </a:cubicBezTo>
                <a:lnTo>
                  <a:pt x="2783254" y="1621492"/>
                </a:lnTo>
                <a:lnTo>
                  <a:pt x="2854579" y="1621492"/>
                </a:lnTo>
                <a:lnTo>
                  <a:pt x="2854579" y="1553180"/>
                </a:lnTo>
                <a:lnTo>
                  <a:pt x="2783254" y="1553180"/>
                </a:lnTo>
                <a:lnTo>
                  <a:pt x="2783254" y="1476161"/>
                </a:lnTo>
                <a:close/>
                <a:moveTo>
                  <a:pt x="6115813" y="1429280"/>
                </a:moveTo>
                <a:lnTo>
                  <a:pt x="6115813" y="1880006"/>
                </a:lnTo>
                <a:lnTo>
                  <a:pt x="6418194" y="1880006"/>
                </a:lnTo>
                <a:lnTo>
                  <a:pt x="6418194" y="1801983"/>
                </a:lnTo>
                <a:lnTo>
                  <a:pt x="6209909" y="1801983"/>
                </a:lnTo>
                <a:lnTo>
                  <a:pt x="6209909" y="1687460"/>
                </a:lnTo>
                <a:lnTo>
                  <a:pt x="6398772" y="1687460"/>
                </a:lnTo>
                <a:lnTo>
                  <a:pt x="6398772" y="1612116"/>
                </a:lnTo>
                <a:lnTo>
                  <a:pt x="6209909" y="1612116"/>
                </a:lnTo>
                <a:lnTo>
                  <a:pt x="6209909" y="1507303"/>
                </a:lnTo>
                <a:lnTo>
                  <a:pt x="6418194" y="1507303"/>
                </a:lnTo>
                <a:lnTo>
                  <a:pt x="6418194" y="1429280"/>
                </a:lnTo>
                <a:close/>
                <a:moveTo>
                  <a:pt x="5382536" y="1429280"/>
                </a:moveTo>
                <a:lnTo>
                  <a:pt x="5382536" y="1766153"/>
                </a:lnTo>
                <a:cubicBezTo>
                  <a:pt x="5382536" y="1792942"/>
                  <a:pt x="5386108" y="1814652"/>
                  <a:pt x="5393252" y="1831284"/>
                </a:cubicBezTo>
                <a:cubicBezTo>
                  <a:pt x="5400396" y="1847915"/>
                  <a:pt x="5413009" y="1860193"/>
                  <a:pt x="5431092" y="1868119"/>
                </a:cubicBezTo>
                <a:cubicBezTo>
                  <a:pt x="5449174" y="1876044"/>
                  <a:pt x="5474847" y="1880006"/>
                  <a:pt x="5508110" y="1880006"/>
                </a:cubicBezTo>
                <a:lnTo>
                  <a:pt x="5531216" y="1880006"/>
                </a:lnTo>
                <a:lnTo>
                  <a:pt x="5531216" y="1810690"/>
                </a:lnTo>
                <a:lnTo>
                  <a:pt x="5510789" y="1810690"/>
                </a:lnTo>
                <a:cubicBezTo>
                  <a:pt x="5493599" y="1810690"/>
                  <a:pt x="5482661" y="1806671"/>
                  <a:pt x="5477973" y="1798634"/>
                </a:cubicBezTo>
                <a:cubicBezTo>
                  <a:pt x="5473284" y="1790598"/>
                  <a:pt x="5470940" y="1777985"/>
                  <a:pt x="5470940" y="1760795"/>
                </a:cubicBezTo>
                <a:lnTo>
                  <a:pt x="5470940" y="1429280"/>
                </a:lnTo>
                <a:close/>
                <a:moveTo>
                  <a:pt x="5203831" y="1429280"/>
                </a:moveTo>
                <a:lnTo>
                  <a:pt x="5203831" y="1598721"/>
                </a:lnTo>
                <a:cubicBezTo>
                  <a:pt x="5194232" y="1583541"/>
                  <a:pt x="5181284" y="1571262"/>
                  <a:pt x="5164987" y="1561886"/>
                </a:cubicBezTo>
                <a:cubicBezTo>
                  <a:pt x="5148690" y="1552510"/>
                  <a:pt x="5129157" y="1547822"/>
                  <a:pt x="5106386" y="1547822"/>
                </a:cubicBezTo>
                <a:cubicBezTo>
                  <a:pt x="5080490" y="1547822"/>
                  <a:pt x="5057161" y="1553849"/>
                  <a:pt x="5036399" y="1565904"/>
                </a:cubicBezTo>
                <a:cubicBezTo>
                  <a:pt x="5015638" y="1577960"/>
                  <a:pt x="4999174" y="1596265"/>
                  <a:pt x="4987007" y="1620822"/>
                </a:cubicBezTo>
                <a:cubicBezTo>
                  <a:pt x="4974840" y="1645379"/>
                  <a:pt x="4968757" y="1676521"/>
                  <a:pt x="4968757" y="1714249"/>
                </a:cubicBezTo>
                <a:cubicBezTo>
                  <a:pt x="4968757" y="1753316"/>
                  <a:pt x="4974394" y="1785519"/>
                  <a:pt x="4985668" y="1810857"/>
                </a:cubicBezTo>
                <a:cubicBezTo>
                  <a:pt x="4996941" y="1836195"/>
                  <a:pt x="5012345" y="1855003"/>
                  <a:pt x="5031879" y="1867281"/>
                </a:cubicBezTo>
                <a:cubicBezTo>
                  <a:pt x="5051412" y="1879560"/>
                  <a:pt x="5073458" y="1885699"/>
                  <a:pt x="5098014" y="1885699"/>
                </a:cubicBezTo>
                <a:cubicBezTo>
                  <a:pt x="5122571" y="1885699"/>
                  <a:pt x="5143444" y="1881011"/>
                  <a:pt x="5160634" y="1871635"/>
                </a:cubicBezTo>
                <a:cubicBezTo>
                  <a:pt x="5177823" y="1862258"/>
                  <a:pt x="5192223" y="1849534"/>
                  <a:pt x="5203831" y="1833460"/>
                </a:cubicBezTo>
                <a:lnTo>
                  <a:pt x="5207515" y="1880006"/>
                </a:lnTo>
                <a:lnTo>
                  <a:pt x="5292570" y="1880006"/>
                </a:lnTo>
                <a:lnTo>
                  <a:pt x="5292570" y="1429280"/>
                </a:lnTo>
                <a:close/>
                <a:moveTo>
                  <a:pt x="4803781" y="1429280"/>
                </a:moveTo>
                <a:lnTo>
                  <a:pt x="4803781" y="1598721"/>
                </a:lnTo>
                <a:cubicBezTo>
                  <a:pt x="4794182" y="1583541"/>
                  <a:pt x="4781234" y="1571262"/>
                  <a:pt x="4764937" y="1561886"/>
                </a:cubicBezTo>
                <a:cubicBezTo>
                  <a:pt x="4748640" y="1552510"/>
                  <a:pt x="4729107" y="1547822"/>
                  <a:pt x="4706336" y="1547822"/>
                </a:cubicBezTo>
                <a:cubicBezTo>
                  <a:pt x="4680440" y="1547822"/>
                  <a:pt x="4657111" y="1553849"/>
                  <a:pt x="4636349" y="1565904"/>
                </a:cubicBezTo>
                <a:cubicBezTo>
                  <a:pt x="4615588" y="1577960"/>
                  <a:pt x="4599124" y="1596265"/>
                  <a:pt x="4586957" y="1620822"/>
                </a:cubicBezTo>
                <a:cubicBezTo>
                  <a:pt x="4574790" y="1645379"/>
                  <a:pt x="4568707" y="1676521"/>
                  <a:pt x="4568707" y="1714249"/>
                </a:cubicBezTo>
                <a:cubicBezTo>
                  <a:pt x="4568707" y="1753316"/>
                  <a:pt x="4574344" y="1785519"/>
                  <a:pt x="4585618" y="1810857"/>
                </a:cubicBezTo>
                <a:cubicBezTo>
                  <a:pt x="4596891" y="1836195"/>
                  <a:pt x="4612295" y="1855003"/>
                  <a:pt x="4631829" y="1867281"/>
                </a:cubicBezTo>
                <a:cubicBezTo>
                  <a:pt x="4651362" y="1879560"/>
                  <a:pt x="4673408" y="1885699"/>
                  <a:pt x="4697964" y="1885699"/>
                </a:cubicBezTo>
                <a:cubicBezTo>
                  <a:pt x="4722521" y="1885699"/>
                  <a:pt x="4743394" y="1881011"/>
                  <a:pt x="4760584" y="1871635"/>
                </a:cubicBezTo>
                <a:cubicBezTo>
                  <a:pt x="4777773" y="1862258"/>
                  <a:pt x="4792173" y="1849534"/>
                  <a:pt x="4803781" y="1833460"/>
                </a:cubicBezTo>
                <a:lnTo>
                  <a:pt x="4807465" y="1880006"/>
                </a:lnTo>
                <a:lnTo>
                  <a:pt x="4892520" y="1880006"/>
                </a:lnTo>
                <a:lnTo>
                  <a:pt x="4892520" y="1429280"/>
                </a:lnTo>
                <a:close/>
                <a:moveTo>
                  <a:pt x="3848863" y="1429280"/>
                </a:moveTo>
                <a:lnTo>
                  <a:pt x="3848863" y="1880006"/>
                </a:lnTo>
                <a:lnTo>
                  <a:pt x="3938941" y="1880006"/>
                </a:lnTo>
                <a:lnTo>
                  <a:pt x="3938941" y="1551741"/>
                </a:lnTo>
                <a:lnTo>
                  <a:pt x="4047437" y="1736015"/>
                </a:lnTo>
                <a:lnTo>
                  <a:pt x="4105368" y="1736015"/>
                </a:lnTo>
                <a:lnTo>
                  <a:pt x="4211520" y="1551215"/>
                </a:lnTo>
                <a:lnTo>
                  <a:pt x="4211520" y="1880006"/>
                </a:lnTo>
                <a:lnTo>
                  <a:pt x="4304277" y="1880006"/>
                </a:lnTo>
                <a:lnTo>
                  <a:pt x="4304277" y="1429280"/>
                </a:lnTo>
                <a:lnTo>
                  <a:pt x="4200134" y="1429280"/>
                </a:lnTo>
                <a:lnTo>
                  <a:pt x="4079449" y="1637578"/>
                </a:lnTo>
                <a:lnTo>
                  <a:pt x="3957023" y="1429280"/>
                </a:lnTo>
                <a:close/>
                <a:moveTo>
                  <a:pt x="2928100" y="1429280"/>
                </a:moveTo>
                <a:lnTo>
                  <a:pt x="2928100" y="1880006"/>
                </a:lnTo>
                <a:lnTo>
                  <a:pt x="3016839" y="1880006"/>
                </a:lnTo>
                <a:lnTo>
                  <a:pt x="3016839" y="1662010"/>
                </a:lnTo>
                <a:cubicBezTo>
                  <a:pt x="3026215" y="1650178"/>
                  <a:pt x="3037210" y="1640132"/>
                  <a:pt x="3049823" y="1631873"/>
                </a:cubicBezTo>
                <a:cubicBezTo>
                  <a:pt x="3062437" y="1623613"/>
                  <a:pt x="3077561" y="1619483"/>
                  <a:pt x="3095197" y="1619483"/>
                </a:cubicBezTo>
                <a:cubicBezTo>
                  <a:pt x="3107029" y="1619483"/>
                  <a:pt x="3116517" y="1621938"/>
                  <a:pt x="3123661" y="1626850"/>
                </a:cubicBezTo>
                <a:cubicBezTo>
                  <a:pt x="3130804" y="1631761"/>
                  <a:pt x="3135995" y="1638681"/>
                  <a:pt x="3139232" y="1647611"/>
                </a:cubicBezTo>
                <a:cubicBezTo>
                  <a:pt x="3142469" y="1656541"/>
                  <a:pt x="3144087" y="1666810"/>
                  <a:pt x="3144087" y="1678419"/>
                </a:cubicBezTo>
                <a:lnTo>
                  <a:pt x="3144087" y="1880006"/>
                </a:lnTo>
                <a:lnTo>
                  <a:pt x="3232826" y="1880006"/>
                </a:lnTo>
                <a:lnTo>
                  <a:pt x="3232826" y="1667368"/>
                </a:lnTo>
                <a:cubicBezTo>
                  <a:pt x="3232826" y="1628077"/>
                  <a:pt x="3223729" y="1598442"/>
                  <a:pt x="3205534" y="1578462"/>
                </a:cubicBezTo>
                <a:cubicBezTo>
                  <a:pt x="3187340" y="1558482"/>
                  <a:pt x="3161277" y="1548492"/>
                  <a:pt x="3127344" y="1548492"/>
                </a:cubicBezTo>
                <a:cubicBezTo>
                  <a:pt x="3099216" y="1548492"/>
                  <a:pt x="3076222" y="1553905"/>
                  <a:pt x="3058362" y="1564732"/>
                </a:cubicBezTo>
                <a:cubicBezTo>
                  <a:pt x="3040503" y="1575560"/>
                  <a:pt x="3026104" y="1588005"/>
                  <a:pt x="3015165" y="1602070"/>
                </a:cubicBezTo>
                <a:lnTo>
                  <a:pt x="3015165" y="1429280"/>
                </a:lnTo>
                <a:close/>
                <a:moveTo>
                  <a:pt x="4449012" y="1423922"/>
                </a:moveTo>
                <a:cubicBezTo>
                  <a:pt x="4432715" y="1423922"/>
                  <a:pt x="4420270" y="1427997"/>
                  <a:pt x="4411675" y="1436145"/>
                </a:cubicBezTo>
                <a:cubicBezTo>
                  <a:pt x="4403080" y="1444293"/>
                  <a:pt x="4398783" y="1454618"/>
                  <a:pt x="4398783" y="1467120"/>
                </a:cubicBezTo>
                <a:cubicBezTo>
                  <a:pt x="4398783" y="1479398"/>
                  <a:pt x="4403080" y="1489667"/>
                  <a:pt x="4411675" y="1497927"/>
                </a:cubicBezTo>
                <a:cubicBezTo>
                  <a:pt x="4420270" y="1506187"/>
                  <a:pt x="4432715" y="1510317"/>
                  <a:pt x="4449012" y="1510317"/>
                </a:cubicBezTo>
                <a:cubicBezTo>
                  <a:pt x="4465309" y="1510317"/>
                  <a:pt x="4477754" y="1506187"/>
                  <a:pt x="4486349" y="1497927"/>
                </a:cubicBezTo>
                <a:cubicBezTo>
                  <a:pt x="4494944" y="1489667"/>
                  <a:pt x="4499242" y="1479398"/>
                  <a:pt x="4499242" y="1467120"/>
                </a:cubicBezTo>
                <a:cubicBezTo>
                  <a:pt x="4499242" y="1454618"/>
                  <a:pt x="4494944" y="1444293"/>
                  <a:pt x="4486349" y="1436145"/>
                </a:cubicBezTo>
                <a:cubicBezTo>
                  <a:pt x="4477754" y="1427997"/>
                  <a:pt x="4465309" y="1423922"/>
                  <a:pt x="4449012" y="1423922"/>
                </a:cubicBezTo>
                <a:close/>
                <a:moveTo>
                  <a:pt x="2001087" y="1423922"/>
                </a:moveTo>
                <a:cubicBezTo>
                  <a:pt x="1984791" y="1423922"/>
                  <a:pt x="1972345" y="1427997"/>
                  <a:pt x="1963750" y="1436145"/>
                </a:cubicBezTo>
                <a:cubicBezTo>
                  <a:pt x="1955155" y="1444293"/>
                  <a:pt x="1950858" y="1454618"/>
                  <a:pt x="1950858" y="1467120"/>
                </a:cubicBezTo>
                <a:cubicBezTo>
                  <a:pt x="1950858" y="1479398"/>
                  <a:pt x="1955155" y="1489667"/>
                  <a:pt x="1963750" y="1497927"/>
                </a:cubicBezTo>
                <a:cubicBezTo>
                  <a:pt x="1972345" y="1506187"/>
                  <a:pt x="1984791" y="1510317"/>
                  <a:pt x="2001087" y="1510317"/>
                </a:cubicBezTo>
                <a:cubicBezTo>
                  <a:pt x="2017384" y="1510317"/>
                  <a:pt x="2029830" y="1506187"/>
                  <a:pt x="2038425" y="1497927"/>
                </a:cubicBezTo>
                <a:cubicBezTo>
                  <a:pt x="2047019" y="1489667"/>
                  <a:pt x="2051317" y="1479398"/>
                  <a:pt x="2051317" y="1467120"/>
                </a:cubicBezTo>
                <a:cubicBezTo>
                  <a:pt x="2051317" y="1454618"/>
                  <a:pt x="2047019" y="1444293"/>
                  <a:pt x="2038425" y="1436145"/>
                </a:cubicBezTo>
                <a:cubicBezTo>
                  <a:pt x="2029830" y="1427997"/>
                  <a:pt x="2017384" y="1423922"/>
                  <a:pt x="2001087" y="1423922"/>
                </a:cubicBezTo>
                <a:close/>
                <a:moveTo>
                  <a:pt x="4306509" y="846395"/>
                </a:moveTo>
                <a:cubicBezTo>
                  <a:pt x="4324368" y="846395"/>
                  <a:pt x="4338377" y="852143"/>
                  <a:pt x="4348534" y="863640"/>
                </a:cubicBezTo>
                <a:cubicBezTo>
                  <a:pt x="4358692" y="875137"/>
                  <a:pt x="4363771" y="891043"/>
                  <a:pt x="4363771" y="911358"/>
                </a:cubicBezTo>
                <a:cubicBezTo>
                  <a:pt x="4363771" y="932566"/>
                  <a:pt x="4358580" y="950091"/>
                  <a:pt x="4348200" y="963932"/>
                </a:cubicBezTo>
                <a:cubicBezTo>
                  <a:pt x="4337819" y="977773"/>
                  <a:pt x="4322248" y="984693"/>
                  <a:pt x="4301486" y="984693"/>
                </a:cubicBezTo>
                <a:cubicBezTo>
                  <a:pt x="4288315" y="984693"/>
                  <a:pt x="4275758" y="980675"/>
                  <a:pt x="4263814" y="972638"/>
                </a:cubicBezTo>
                <a:cubicBezTo>
                  <a:pt x="4251871" y="964602"/>
                  <a:pt x="4242104" y="951263"/>
                  <a:pt x="4234514" y="932622"/>
                </a:cubicBezTo>
                <a:cubicBezTo>
                  <a:pt x="4230718" y="923302"/>
                  <a:pt x="4227872" y="912349"/>
                  <a:pt x="4225975" y="899764"/>
                </a:cubicBezTo>
                <a:lnTo>
                  <a:pt x="4223894" y="880167"/>
                </a:lnTo>
                <a:lnTo>
                  <a:pt x="4242718" y="864310"/>
                </a:lnTo>
                <a:cubicBezTo>
                  <a:pt x="4260689" y="852367"/>
                  <a:pt x="4281952" y="846395"/>
                  <a:pt x="4306509" y="846395"/>
                </a:cubicBezTo>
                <a:close/>
                <a:moveTo>
                  <a:pt x="6848345" y="787124"/>
                </a:moveTo>
                <a:cubicBezTo>
                  <a:pt x="6867767" y="787124"/>
                  <a:pt x="6883003" y="791701"/>
                  <a:pt x="6894054" y="800853"/>
                </a:cubicBezTo>
                <a:cubicBezTo>
                  <a:pt x="6905104" y="810006"/>
                  <a:pt x="6912917" y="822285"/>
                  <a:pt x="6917494" y="837688"/>
                </a:cubicBezTo>
                <a:cubicBezTo>
                  <a:pt x="6922070" y="853092"/>
                  <a:pt x="6924359" y="870170"/>
                  <a:pt x="6924359" y="888922"/>
                </a:cubicBezTo>
                <a:cubicBezTo>
                  <a:pt x="6924359" y="907228"/>
                  <a:pt x="6922070" y="923971"/>
                  <a:pt x="6917494" y="939152"/>
                </a:cubicBezTo>
                <a:cubicBezTo>
                  <a:pt x="6912917" y="954332"/>
                  <a:pt x="6905104" y="966443"/>
                  <a:pt x="6894054" y="975485"/>
                </a:cubicBezTo>
                <a:cubicBezTo>
                  <a:pt x="6883003" y="984526"/>
                  <a:pt x="6867767" y="989047"/>
                  <a:pt x="6848345" y="989047"/>
                </a:cubicBezTo>
                <a:cubicBezTo>
                  <a:pt x="6829369" y="989047"/>
                  <a:pt x="6814468" y="984526"/>
                  <a:pt x="6803640" y="975485"/>
                </a:cubicBezTo>
                <a:cubicBezTo>
                  <a:pt x="6792813" y="966443"/>
                  <a:pt x="6785167" y="954332"/>
                  <a:pt x="6780702" y="939152"/>
                </a:cubicBezTo>
                <a:cubicBezTo>
                  <a:pt x="6776237" y="923971"/>
                  <a:pt x="6774005" y="907228"/>
                  <a:pt x="6774005" y="888922"/>
                </a:cubicBezTo>
                <a:cubicBezTo>
                  <a:pt x="6774005" y="870170"/>
                  <a:pt x="6776237" y="853092"/>
                  <a:pt x="6780702" y="837688"/>
                </a:cubicBezTo>
                <a:cubicBezTo>
                  <a:pt x="6785167" y="822285"/>
                  <a:pt x="6792813" y="810006"/>
                  <a:pt x="6803640" y="800853"/>
                </a:cubicBezTo>
                <a:cubicBezTo>
                  <a:pt x="6814468" y="791701"/>
                  <a:pt x="6829369" y="787124"/>
                  <a:pt x="6848345" y="787124"/>
                </a:cubicBezTo>
                <a:close/>
                <a:moveTo>
                  <a:pt x="5629145" y="787124"/>
                </a:moveTo>
                <a:cubicBezTo>
                  <a:pt x="5648567" y="787124"/>
                  <a:pt x="5663803" y="791701"/>
                  <a:pt x="5674854" y="800853"/>
                </a:cubicBezTo>
                <a:cubicBezTo>
                  <a:pt x="5685904" y="810006"/>
                  <a:pt x="5693717" y="822285"/>
                  <a:pt x="5698294" y="837688"/>
                </a:cubicBezTo>
                <a:cubicBezTo>
                  <a:pt x="5702870" y="853092"/>
                  <a:pt x="5705159" y="870170"/>
                  <a:pt x="5705159" y="888922"/>
                </a:cubicBezTo>
                <a:cubicBezTo>
                  <a:pt x="5705159" y="907228"/>
                  <a:pt x="5702870" y="923971"/>
                  <a:pt x="5698294" y="939152"/>
                </a:cubicBezTo>
                <a:cubicBezTo>
                  <a:pt x="5693717" y="954332"/>
                  <a:pt x="5685904" y="966443"/>
                  <a:pt x="5674854" y="975485"/>
                </a:cubicBezTo>
                <a:cubicBezTo>
                  <a:pt x="5663803" y="984526"/>
                  <a:pt x="5648567" y="989047"/>
                  <a:pt x="5629145" y="989047"/>
                </a:cubicBezTo>
                <a:cubicBezTo>
                  <a:pt x="5610169" y="989047"/>
                  <a:pt x="5595268" y="984526"/>
                  <a:pt x="5584440" y="975485"/>
                </a:cubicBezTo>
                <a:cubicBezTo>
                  <a:pt x="5573613" y="966443"/>
                  <a:pt x="5565967" y="954332"/>
                  <a:pt x="5561502" y="939152"/>
                </a:cubicBezTo>
                <a:cubicBezTo>
                  <a:pt x="5557037" y="923971"/>
                  <a:pt x="5554805" y="907228"/>
                  <a:pt x="5554805" y="888922"/>
                </a:cubicBezTo>
                <a:cubicBezTo>
                  <a:pt x="5554805" y="870170"/>
                  <a:pt x="5557037" y="853092"/>
                  <a:pt x="5561502" y="837688"/>
                </a:cubicBezTo>
                <a:cubicBezTo>
                  <a:pt x="5565967" y="822285"/>
                  <a:pt x="5573613" y="810006"/>
                  <a:pt x="5584440" y="800853"/>
                </a:cubicBezTo>
                <a:cubicBezTo>
                  <a:pt x="5595268" y="791701"/>
                  <a:pt x="5610169" y="787124"/>
                  <a:pt x="5629145" y="787124"/>
                </a:cubicBezTo>
                <a:close/>
                <a:moveTo>
                  <a:pt x="6042440" y="786789"/>
                </a:moveTo>
                <a:cubicBezTo>
                  <a:pt x="6061639" y="786789"/>
                  <a:pt x="6076764" y="795161"/>
                  <a:pt x="6087814" y="811904"/>
                </a:cubicBezTo>
                <a:cubicBezTo>
                  <a:pt x="6098865" y="828647"/>
                  <a:pt x="6104390" y="854320"/>
                  <a:pt x="6104390" y="888922"/>
                </a:cubicBezTo>
                <a:cubicBezTo>
                  <a:pt x="6104390" y="921516"/>
                  <a:pt x="6098474" y="946407"/>
                  <a:pt x="6086642" y="963597"/>
                </a:cubicBezTo>
                <a:cubicBezTo>
                  <a:pt x="6074810" y="980787"/>
                  <a:pt x="6057732" y="989381"/>
                  <a:pt x="6035408" y="989381"/>
                </a:cubicBezTo>
                <a:cubicBezTo>
                  <a:pt x="6017995" y="989381"/>
                  <a:pt x="6002871" y="984247"/>
                  <a:pt x="5990034" y="973978"/>
                </a:cubicBezTo>
                <a:cubicBezTo>
                  <a:pt x="5977198" y="963709"/>
                  <a:pt x="5967208" y="951430"/>
                  <a:pt x="5960064" y="937143"/>
                </a:cubicBezTo>
                <a:lnTo>
                  <a:pt x="5960064" y="840702"/>
                </a:lnTo>
                <a:cubicBezTo>
                  <a:pt x="5966315" y="827308"/>
                  <a:pt x="5976584" y="814973"/>
                  <a:pt x="5990871" y="803700"/>
                </a:cubicBezTo>
                <a:cubicBezTo>
                  <a:pt x="6005159" y="792426"/>
                  <a:pt x="6022349" y="786789"/>
                  <a:pt x="6042440" y="786789"/>
                </a:cubicBezTo>
                <a:close/>
                <a:moveTo>
                  <a:pt x="5223737" y="786454"/>
                </a:moveTo>
                <a:cubicBezTo>
                  <a:pt x="5242043" y="786454"/>
                  <a:pt x="5257447" y="791924"/>
                  <a:pt x="5269948" y="802863"/>
                </a:cubicBezTo>
                <a:cubicBezTo>
                  <a:pt x="5282450" y="813801"/>
                  <a:pt x="5292161" y="826638"/>
                  <a:pt x="5299081" y="841372"/>
                </a:cubicBezTo>
                <a:lnTo>
                  <a:pt x="5299081" y="936808"/>
                </a:lnTo>
                <a:cubicBezTo>
                  <a:pt x="5291937" y="950872"/>
                  <a:pt x="5281557" y="963150"/>
                  <a:pt x="5267939" y="973643"/>
                </a:cubicBezTo>
                <a:cubicBezTo>
                  <a:pt x="5254321" y="984135"/>
                  <a:pt x="5238136" y="989381"/>
                  <a:pt x="5219384" y="989381"/>
                </a:cubicBezTo>
                <a:cubicBezTo>
                  <a:pt x="5199292" y="989381"/>
                  <a:pt x="5183497" y="980898"/>
                  <a:pt x="5172000" y="963932"/>
                </a:cubicBezTo>
                <a:cubicBezTo>
                  <a:pt x="5160504" y="946965"/>
                  <a:pt x="5154755" y="920846"/>
                  <a:pt x="5154755" y="885574"/>
                </a:cubicBezTo>
                <a:cubicBezTo>
                  <a:pt x="5154755" y="853427"/>
                  <a:pt x="5160783" y="828870"/>
                  <a:pt x="5172838" y="811904"/>
                </a:cubicBezTo>
                <a:cubicBezTo>
                  <a:pt x="5184893" y="794937"/>
                  <a:pt x="5201860" y="786454"/>
                  <a:pt x="5223737" y="786454"/>
                </a:cubicBezTo>
                <a:close/>
                <a:moveTo>
                  <a:pt x="2815921" y="781096"/>
                </a:moveTo>
                <a:cubicBezTo>
                  <a:pt x="2836013" y="781096"/>
                  <a:pt x="2852477" y="786733"/>
                  <a:pt x="2865314" y="798007"/>
                </a:cubicBezTo>
                <a:cubicBezTo>
                  <a:pt x="2878150" y="809281"/>
                  <a:pt x="2884903" y="826303"/>
                  <a:pt x="2885573" y="849074"/>
                </a:cubicBezTo>
                <a:lnTo>
                  <a:pt x="2743926" y="849074"/>
                </a:lnTo>
                <a:cubicBezTo>
                  <a:pt x="2745265" y="826973"/>
                  <a:pt x="2752465" y="810118"/>
                  <a:pt x="2765525" y="798509"/>
                </a:cubicBezTo>
                <a:cubicBezTo>
                  <a:pt x="2778584" y="786901"/>
                  <a:pt x="2795383" y="781096"/>
                  <a:pt x="2815921" y="781096"/>
                </a:cubicBezTo>
                <a:close/>
                <a:moveTo>
                  <a:pt x="6519025" y="724505"/>
                </a:moveTo>
                <a:lnTo>
                  <a:pt x="6519025" y="1051331"/>
                </a:lnTo>
                <a:lnTo>
                  <a:pt x="6607764" y="1051331"/>
                </a:lnTo>
                <a:lnTo>
                  <a:pt x="6607764" y="724505"/>
                </a:lnTo>
                <a:close/>
                <a:moveTo>
                  <a:pt x="3766375" y="724505"/>
                </a:moveTo>
                <a:lnTo>
                  <a:pt x="3885251" y="1051331"/>
                </a:lnTo>
                <a:lnTo>
                  <a:pt x="3986380" y="1051331"/>
                </a:lnTo>
                <a:lnTo>
                  <a:pt x="4104921" y="724505"/>
                </a:lnTo>
                <a:lnTo>
                  <a:pt x="4015178" y="724505"/>
                </a:lnTo>
                <a:lnTo>
                  <a:pt x="3935815" y="968620"/>
                </a:lnTo>
                <a:lnTo>
                  <a:pt x="3858797" y="724505"/>
                </a:lnTo>
                <a:close/>
                <a:moveTo>
                  <a:pt x="7290438" y="719816"/>
                </a:moveTo>
                <a:cubicBezTo>
                  <a:pt x="7261863" y="719816"/>
                  <a:pt x="7238646" y="725230"/>
                  <a:pt x="7220787" y="736057"/>
                </a:cubicBezTo>
                <a:cubicBezTo>
                  <a:pt x="7202928" y="746885"/>
                  <a:pt x="7188528" y="759330"/>
                  <a:pt x="7177590" y="773395"/>
                </a:cubicBezTo>
                <a:lnTo>
                  <a:pt x="7175915" y="724505"/>
                </a:lnTo>
                <a:lnTo>
                  <a:pt x="7090525" y="724505"/>
                </a:lnTo>
                <a:lnTo>
                  <a:pt x="7090525" y="1051331"/>
                </a:lnTo>
                <a:lnTo>
                  <a:pt x="7179264" y="1051331"/>
                </a:lnTo>
                <a:lnTo>
                  <a:pt x="7179264" y="833335"/>
                </a:lnTo>
                <a:cubicBezTo>
                  <a:pt x="7188640" y="821503"/>
                  <a:pt x="7199634" y="811457"/>
                  <a:pt x="7212248" y="803197"/>
                </a:cubicBezTo>
                <a:cubicBezTo>
                  <a:pt x="7224861" y="794937"/>
                  <a:pt x="7239986" y="790808"/>
                  <a:pt x="7257622" y="790808"/>
                </a:cubicBezTo>
                <a:cubicBezTo>
                  <a:pt x="7269454" y="790808"/>
                  <a:pt x="7278997" y="793263"/>
                  <a:pt x="7286253" y="798174"/>
                </a:cubicBezTo>
                <a:cubicBezTo>
                  <a:pt x="7293508" y="803086"/>
                  <a:pt x="7298810" y="810006"/>
                  <a:pt x="7302159" y="818936"/>
                </a:cubicBezTo>
                <a:cubicBezTo>
                  <a:pt x="7305507" y="827866"/>
                  <a:pt x="7307182" y="838246"/>
                  <a:pt x="7307182" y="850078"/>
                </a:cubicBezTo>
                <a:lnTo>
                  <a:pt x="7307182" y="1051331"/>
                </a:lnTo>
                <a:lnTo>
                  <a:pt x="7395251" y="1051331"/>
                </a:lnTo>
                <a:lnTo>
                  <a:pt x="7395251" y="838693"/>
                </a:lnTo>
                <a:cubicBezTo>
                  <a:pt x="7395251" y="799849"/>
                  <a:pt x="7386098" y="770325"/>
                  <a:pt x="7367792" y="750122"/>
                </a:cubicBezTo>
                <a:cubicBezTo>
                  <a:pt x="7349486" y="729918"/>
                  <a:pt x="7323701" y="719816"/>
                  <a:pt x="7290438" y="719816"/>
                </a:cubicBezTo>
                <a:close/>
                <a:moveTo>
                  <a:pt x="6063872" y="719482"/>
                </a:moveTo>
                <a:cubicBezTo>
                  <a:pt x="6040654" y="719482"/>
                  <a:pt x="6020563" y="724226"/>
                  <a:pt x="6003596" y="733713"/>
                </a:cubicBezTo>
                <a:cubicBezTo>
                  <a:pt x="5986630" y="743201"/>
                  <a:pt x="5972119" y="756763"/>
                  <a:pt x="5960064" y="774399"/>
                </a:cubicBezTo>
                <a:lnTo>
                  <a:pt x="5955041" y="724505"/>
                </a:lnTo>
                <a:lnTo>
                  <a:pt x="5871325" y="724505"/>
                </a:lnTo>
                <a:lnTo>
                  <a:pt x="5871325" y="1171212"/>
                </a:lnTo>
                <a:lnTo>
                  <a:pt x="5960064" y="1171212"/>
                </a:lnTo>
                <a:lnTo>
                  <a:pt x="5960064" y="1006794"/>
                </a:lnTo>
                <a:cubicBezTo>
                  <a:pt x="5970556" y="1022868"/>
                  <a:pt x="5984118" y="1035369"/>
                  <a:pt x="6000750" y="1044299"/>
                </a:cubicBezTo>
                <a:cubicBezTo>
                  <a:pt x="6017381" y="1053229"/>
                  <a:pt x="6036301" y="1057582"/>
                  <a:pt x="6057509" y="1057359"/>
                </a:cubicBezTo>
                <a:cubicBezTo>
                  <a:pt x="6083405" y="1057135"/>
                  <a:pt x="6106734" y="1050885"/>
                  <a:pt x="6127496" y="1038606"/>
                </a:cubicBezTo>
                <a:cubicBezTo>
                  <a:pt x="6148257" y="1026328"/>
                  <a:pt x="6164721" y="1007911"/>
                  <a:pt x="6176888" y="983354"/>
                </a:cubicBezTo>
                <a:cubicBezTo>
                  <a:pt x="6189055" y="958797"/>
                  <a:pt x="6195138" y="927655"/>
                  <a:pt x="6195138" y="889927"/>
                </a:cubicBezTo>
                <a:cubicBezTo>
                  <a:pt x="6195138" y="850860"/>
                  <a:pt x="6189501" y="818824"/>
                  <a:pt x="6178227" y="793821"/>
                </a:cubicBezTo>
                <a:cubicBezTo>
                  <a:pt x="6166954" y="768818"/>
                  <a:pt x="6151438" y="750177"/>
                  <a:pt x="6131681" y="737899"/>
                </a:cubicBezTo>
                <a:cubicBezTo>
                  <a:pt x="6111925" y="725621"/>
                  <a:pt x="6089321" y="719482"/>
                  <a:pt x="6063872" y="719482"/>
                </a:cubicBezTo>
                <a:close/>
                <a:moveTo>
                  <a:pt x="2815921" y="719482"/>
                </a:moveTo>
                <a:cubicBezTo>
                  <a:pt x="2780872" y="719482"/>
                  <a:pt x="2751349" y="726235"/>
                  <a:pt x="2727350" y="739741"/>
                </a:cubicBezTo>
                <a:cubicBezTo>
                  <a:pt x="2703352" y="753247"/>
                  <a:pt x="2685157" y="772502"/>
                  <a:pt x="2672767" y="797505"/>
                </a:cubicBezTo>
                <a:cubicBezTo>
                  <a:pt x="2660377" y="822508"/>
                  <a:pt x="2654182" y="852311"/>
                  <a:pt x="2654182" y="886913"/>
                </a:cubicBezTo>
                <a:cubicBezTo>
                  <a:pt x="2654182" y="922632"/>
                  <a:pt x="2660545" y="953216"/>
                  <a:pt x="2673269" y="978666"/>
                </a:cubicBezTo>
                <a:cubicBezTo>
                  <a:pt x="2685994" y="1004115"/>
                  <a:pt x="2704747" y="1023593"/>
                  <a:pt x="2729527" y="1037099"/>
                </a:cubicBezTo>
                <a:cubicBezTo>
                  <a:pt x="2754306" y="1050606"/>
                  <a:pt x="2784891" y="1057359"/>
                  <a:pt x="2821279" y="1057359"/>
                </a:cubicBezTo>
                <a:cubicBezTo>
                  <a:pt x="2850970" y="1057359"/>
                  <a:pt x="2876922" y="1053173"/>
                  <a:pt x="2899135" y="1044801"/>
                </a:cubicBezTo>
                <a:cubicBezTo>
                  <a:pt x="2921348" y="1036430"/>
                  <a:pt x="2938872" y="1023761"/>
                  <a:pt x="2951709" y="1006794"/>
                </a:cubicBezTo>
                <a:cubicBezTo>
                  <a:pt x="2964545" y="989828"/>
                  <a:pt x="2971521" y="968620"/>
                  <a:pt x="2972637" y="943170"/>
                </a:cubicBezTo>
                <a:lnTo>
                  <a:pt x="2885238" y="943170"/>
                </a:lnTo>
                <a:cubicBezTo>
                  <a:pt x="2885015" y="959690"/>
                  <a:pt x="2879099" y="972136"/>
                  <a:pt x="2867490" y="980508"/>
                </a:cubicBezTo>
                <a:cubicBezTo>
                  <a:pt x="2855882" y="988879"/>
                  <a:pt x="2840478" y="993065"/>
                  <a:pt x="2821279" y="993065"/>
                </a:cubicBezTo>
                <a:cubicBezTo>
                  <a:pt x="2802750" y="993065"/>
                  <a:pt x="2787793" y="988991"/>
                  <a:pt x="2776408" y="980842"/>
                </a:cubicBezTo>
                <a:cubicBezTo>
                  <a:pt x="2765022" y="972694"/>
                  <a:pt x="2756706" y="961923"/>
                  <a:pt x="2751460" y="948528"/>
                </a:cubicBezTo>
                <a:cubicBezTo>
                  <a:pt x="2746214" y="935134"/>
                  <a:pt x="2743367" y="920734"/>
                  <a:pt x="2742921" y="905331"/>
                </a:cubicBezTo>
                <a:lnTo>
                  <a:pt x="2972302" y="905331"/>
                </a:lnTo>
                <a:cubicBezTo>
                  <a:pt x="2972749" y="902875"/>
                  <a:pt x="2973084" y="899359"/>
                  <a:pt x="2973307" y="894783"/>
                </a:cubicBezTo>
                <a:cubicBezTo>
                  <a:pt x="2973530" y="890206"/>
                  <a:pt x="2973642" y="886578"/>
                  <a:pt x="2973642" y="883899"/>
                </a:cubicBezTo>
                <a:cubicBezTo>
                  <a:pt x="2973642" y="831214"/>
                  <a:pt x="2959522" y="790640"/>
                  <a:pt x="2931282" y="762177"/>
                </a:cubicBezTo>
                <a:cubicBezTo>
                  <a:pt x="2903042" y="733713"/>
                  <a:pt x="2864588" y="719482"/>
                  <a:pt x="2815921" y="719482"/>
                </a:cubicBezTo>
                <a:close/>
                <a:moveTo>
                  <a:pt x="6848345" y="718812"/>
                </a:moveTo>
                <a:cubicBezTo>
                  <a:pt x="6815305" y="718812"/>
                  <a:pt x="6786339" y="725453"/>
                  <a:pt x="6761448" y="738736"/>
                </a:cubicBezTo>
                <a:cubicBezTo>
                  <a:pt x="6736556" y="752019"/>
                  <a:pt x="6717302" y="771330"/>
                  <a:pt x="6703684" y="796668"/>
                </a:cubicBezTo>
                <a:cubicBezTo>
                  <a:pt x="6690066" y="822006"/>
                  <a:pt x="6683257" y="852757"/>
                  <a:pt x="6683257" y="888922"/>
                </a:cubicBezTo>
                <a:cubicBezTo>
                  <a:pt x="6683257" y="924418"/>
                  <a:pt x="6690066" y="954667"/>
                  <a:pt x="6703684" y="979670"/>
                </a:cubicBezTo>
                <a:cubicBezTo>
                  <a:pt x="6717302" y="1004674"/>
                  <a:pt x="6736556" y="1023761"/>
                  <a:pt x="6761448" y="1036932"/>
                </a:cubicBezTo>
                <a:cubicBezTo>
                  <a:pt x="6786339" y="1050103"/>
                  <a:pt x="6815305" y="1056689"/>
                  <a:pt x="6848345" y="1056689"/>
                </a:cubicBezTo>
                <a:cubicBezTo>
                  <a:pt x="6881831" y="1056689"/>
                  <a:pt x="6911020" y="1050103"/>
                  <a:pt x="6935911" y="1036932"/>
                </a:cubicBezTo>
                <a:cubicBezTo>
                  <a:pt x="6960803" y="1023761"/>
                  <a:pt x="6980169" y="1004674"/>
                  <a:pt x="6994010" y="979670"/>
                </a:cubicBezTo>
                <a:cubicBezTo>
                  <a:pt x="7007851" y="954667"/>
                  <a:pt x="7014772" y="924418"/>
                  <a:pt x="7014772" y="888922"/>
                </a:cubicBezTo>
                <a:cubicBezTo>
                  <a:pt x="7014772" y="852757"/>
                  <a:pt x="7007851" y="822006"/>
                  <a:pt x="6994010" y="796668"/>
                </a:cubicBezTo>
                <a:cubicBezTo>
                  <a:pt x="6980169" y="771330"/>
                  <a:pt x="6960803" y="752019"/>
                  <a:pt x="6935911" y="738736"/>
                </a:cubicBezTo>
                <a:cubicBezTo>
                  <a:pt x="6911020" y="725453"/>
                  <a:pt x="6881831" y="718812"/>
                  <a:pt x="6848345" y="718812"/>
                </a:cubicBezTo>
                <a:close/>
                <a:moveTo>
                  <a:pt x="5629145" y="718812"/>
                </a:moveTo>
                <a:cubicBezTo>
                  <a:pt x="5596105" y="718812"/>
                  <a:pt x="5567139" y="725453"/>
                  <a:pt x="5542248" y="738736"/>
                </a:cubicBezTo>
                <a:cubicBezTo>
                  <a:pt x="5517356" y="752019"/>
                  <a:pt x="5498102" y="771330"/>
                  <a:pt x="5484484" y="796668"/>
                </a:cubicBezTo>
                <a:cubicBezTo>
                  <a:pt x="5470866" y="822006"/>
                  <a:pt x="5464057" y="852757"/>
                  <a:pt x="5464057" y="888922"/>
                </a:cubicBezTo>
                <a:cubicBezTo>
                  <a:pt x="5464057" y="924418"/>
                  <a:pt x="5470866" y="954667"/>
                  <a:pt x="5484484" y="979670"/>
                </a:cubicBezTo>
                <a:cubicBezTo>
                  <a:pt x="5498102" y="1004674"/>
                  <a:pt x="5517356" y="1023761"/>
                  <a:pt x="5542248" y="1036932"/>
                </a:cubicBezTo>
                <a:cubicBezTo>
                  <a:pt x="5567139" y="1050103"/>
                  <a:pt x="5596105" y="1056689"/>
                  <a:pt x="5629145" y="1056689"/>
                </a:cubicBezTo>
                <a:cubicBezTo>
                  <a:pt x="5662631" y="1056689"/>
                  <a:pt x="5691820" y="1050103"/>
                  <a:pt x="5716711" y="1036932"/>
                </a:cubicBezTo>
                <a:cubicBezTo>
                  <a:pt x="5741603" y="1023761"/>
                  <a:pt x="5760969" y="1004674"/>
                  <a:pt x="5774810" y="979670"/>
                </a:cubicBezTo>
                <a:cubicBezTo>
                  <a:pt x="5788651" y="954667"/>
                  <a:pt x="5795572" y="924418"/>
                  <a:pt x="5795572" y="888922"/>
                </a:cubicBezTo>
                <a:cubicBezTo>
                  <a:pt x="5795572" y="852757"/>
                  <a:pt x="5788651" y="822006"/>
                  <a:pt x="5774810" y="796668"/>
                </a:cubicBezTo>
                <a:cubicBezTo>
                  <a:pt x="5760969" y="771330"/>
                  <a:pt x="5741603" y="752019"/>
                  <a:pt x="5716711" y="738736"/>
                </a:cubicBezTo>
                <a:cubicBezTo>
                  <a:pt x="5691820" y="725453"/>
                  <a:pt x="5662631" y="718812"/>
                  <a:pt x="5629145" y="718812"/>
                </a:cubicBezTo>
                <a:close/>
                <a:moveTo>
                  <a:pt x="4816878" y="693697"/>
                </a:moveTo>
                <a:lnTo>
                  <a:pt x="4875479" y="874188"/>
                </a:lnTo>
                <a:lnTo>
                  <a:pt x="4758277" y="874188"/>
                </a:lnTo>
                <a:close/>
                <a:moveTo>
                  <a:pt x="3495284" y="676619"/>
                </a:moveTo>
                <a:lnTo>
                  <a:pt x="3569289" y="676619"/>
                </a:lnTo>
                <a:cubicBezTo>
                  <a:pt x="3590497" y="676619"/>
                  <a:pt x="3608022" y="682312"/>
                  <a:pt x="3621863" y="693697"/>
                </a:cubicBezTo>
                <a:cubicBezTo>
                  <a:pt x="3635704" y="705083"/>
                  <a:pt x="3642624" y="722607"/>
                  <a:pt x="3642624" y="746271"/>
                </a:cubicBezTo>
                <a:cubicBezTo>
                  <a:pt x="3642624" y="769041"/>
                  <a:pt x="3635871" y="786231"/>
                  <a:pt x="3622365" y="797840"/>
                </a:cubicBezTo>
                <a:cubicBezTo>
                  <a:pt x="3608859" y="809448"/>
                  <a:pt x="3591167" y="815253"/>
                  <a:pt x="3569289" y="815253"/>
                </a:cubicBezTo>
                <a:lnTo>
                  <a:pt x="3495284" y="815253"/>
                </a:lnTo>
                <a:close/>
                <a:moveTo>
                  <a:pt x="6285439" y="647486"/>
                </a:moveTo>
                <a:lnTo>
                  <a:pt x="6285439" y="724505"/>
                </a:lnTo>
                <a:lnTo>
                  <a:pt x="6231192" y="724505"/>
                </a:lnTo>
                <a:lnTo>
                  <a:pt x="6231192" y="792817"/>
                </a:lnTo>
                <a:lnTo>
                  <a:pt x="6285439" y="792817"/>
                </a:lnTo>
                <a:lnTo>
                  <a:pt x="6285439" y="937478"/>
                </a:lnTo>
                <a:cubicBezTo>
                  <a:pt x="6285439" y="964267"/>
                  <a:pt x="6289011" y="985977"/>
                  <a:pt x="6296155" y="1002609"/>
                </a:cubicBezTo>
                <a:cubicBezTo>
                  <a:pt x="6303299" y="1019240"/>
                  <a:pt x="6315968" y="1031518"/>
                  <a:pt x="6334162" y="1039444"/>
                </a:cubicBezTo>
                <a:cubicBezTo>
                  <a:pt x="6352356" y="1047369"/>
                  <a:pt x="6377973" y="1051331"/>
                  <a:pt x="6411013" y="1051331"/>
                </a:cubicBezTo>
                <a:lnTo>
                  <a:pt x="6445504" y="1051331"/>
                </a:lnTo>
                <a:lnTo>
                  <a:pt x="6445504" y="982684"/>
                </a:lnTo>
                <a:lnTo>
                  <a:pt x="6414027" y="982684"/>
                </a:lnTo>
                <a:cubicBezTo>
                  <a:pt x="6397061" y="982684"/>
                  <a:pt x="6386178" y="978554"/>
                  <a:pt x="6381378" y="970294"/>
                </a:cubicBezTo>
                <a:cubicBezTo>
                  <a:pt x="6376578" y="962034"/>
                  <a:pt x="6374178" y="949309"/>
                  <a:pt x="6374178" y="932120"/>
                </a:cubicBezTo>
                <a:lnTo>
                  <a:pt x="6374178" y="792817"/>
                </a:lnTo>
                <a:lnTo>
                  <a:pt x="6445504" y="792817"/>
                </a:lnTo>
                <a:lnTo>
                  <a:pt x="6445504" y="724505"/>
                </a:lnTo>
                <a:lnTo>
                  <a:pt x="6374178" y="724505"/>
                </a:lnTo>
                <a:lnTo>
                  <a:pt x="6374178" y="647486"/>
                </a:lnTo>
                <a:close/>
                <a:moveTo>
                  <a:pt x="4301821" y="606633"/>
                </a:moveTo>
                <a:cubicBezTo>
                  <a:pt x="4269004" y="606633"/>
                  <a:pt x="4239816" y="614781"/>
                  <a:pt x="4214254" y="631078"/>
                </a:cubicBezTo>
                <a:cubicBezTo>
                  <a:pt x="4188693" y="647374"/>
                  <a:pt x="4168657" y="672322"/>
                  <a:pt x="4154146" y="705920"/>
                </a:cubicBezTo>
                <a:cubicBezTo>
                  <a:pt x="4139636" y="739518"/>
                  <a:pt x="4132380" y="782548"/>
                  <a:pt x="4132380" y="835009"/>
                </a:cubicBezTo>
                <a:cubicBezTo>
                  <a:pt x="4132380" y="887471"/>
                  <a:pt x="4139691" y="930055"/>
                  <a:pt x="4154314" y="962760"/>
                </a:cubicBezTo>
                <a:cubicBezTo>
                  <a:pt x="4168936" y="995465"/>
                  <a:pt x="4188972" y="1019408"/>
                  <a:pt x="4214422" y="1034588"/>
                </a:cubicBezTo>
                <a:cubicBezTo>
                  <a:pt x="4239871" y="1049768"/>
                  <a:pt x="4268893" y="1057359"/>
                  <a:pt x="4301486" y="1057359"/>
                </a:cubicBezTo>
                <a:cubicBezTo>
                  <a:pt x="4334303" y="1057359"/>
                  <a:pt x="4362096" y="1051052"/>
                  <a:pt x="4384867" y="1038439"/>
                </a:cubicBezTo>
                <a:cubicBezTo>
                  <a:pt x="4407638" y="1025826"/>
                  <a:pt x="4424939" y="1008524"/>
                  <a:pt x="4436771" y="986535"/>
                </a:cubicBezTo>
                <a:cubicBezTo>
                  <a:pt x="4448603" y="964546"/>
                  <a:pt x="4454519" y="939264"/>
                  <a:pt x="4454519" y="910689"/>
                </a:cubicBezTo>
                <a:cubicBezTo>
                  <a:pt x="4454519" y="880997"/>
                  <a:pt x="4448714" y="855994"/>
                  <a:pt x="4437106" y="835679"/>
                </a:cubicBezTo>
                <a:cubicBezTo>
                  <a:pt x="4425497" y="815364"/>
                  <a:pt x="4409814" y="800072"/>
                  <a:pt x="4390058" y="789803"/>
                </a:cubicBezTo>
                <a:cubicBezTo>
                  <a:pt x="4370301" y="779534"/>
                  <a:pt x="4347921" y="774399"/>
                  <a:pt x="4322917" y="774399"/>
                </a:cubicBezTo>
                <a:cubicBezTo>
                  <a:pt x="4302156" y="774399"/>
                  <a:pt x="4284073" y="777580"/>
                  <a:pt x="4268670" y="783943"/>
                </a:cubicBezTo>
                <a:cubicBezTo>
                  <a:pt x="4253266" y="790305"/>
                  <a:pt x="4239648" y="798900"/>
                  <a:pt x="4227816" y="809727"/>
                </a:cubicBezTo>
                <a:lnTo>
                  <a:pt x="4223847" y="814041"/>
                </a:lnTo>
                <a:lnTo>
                  <a:pt x="4224394" y="798049"/>
                </a:lnTo>
                <a:cubicBezTo>
                  <a:pt x="4226927" y="763642"/>
                  <a:pt x="4233258" y="736895"/>
                  <a:pt x="4243387" y="717807"/>
                </a:cubicBezTo>
                <a:cubicBezTo>
                  <a:pt x="4256894" y="692358"/>
                  <a:pt x="4276371" y="679633"/>
                  <a:pt x="4301821" y="679633"/>
                </a:cubicBezTo>
                <a:cubicBezTo>
                  <a:pt x="4317448" y="679633"/>
                  <a:pt x="4330229" y="683651"/>
                  <a:pt x="4340163" y="691688"/>
                </a:cubicBezTo>
                <a:cubicBezTo>
                  <a:pt x="4350097" y="699725"/>
                  <a:pt x="4356850" y="712003"/>
                  <a:pt x="4360422" y="728523"/>
                </a:cubicBezTo>
                <a:lnTo>
                  <a:pt x="4445812" y="728523"/>
                </a:lnTo>
                <a:cubicBezTo>
                  <a:pt x="4439785" y="689679"/>
                  <a:pt x="4424548" y="659653"/>
                  <a:pt x="4400103" y="638445"/>
                </a:cubicBezTo>
                <a:cubicBezTo>
                  <a:pt x="4375658" y="617237"/>
                  <a:pt x="4342898" y="606633"/>
                  <a:pt x="4301821" y="606633"/>
                </a:cubicBezTo>
                <a:close/>
                <a:moveTo>
                  <a:pt x="5299081" y="600605"/>
                </a:moveTo>
                <a:lnTo>
                  <a:pt x="5299081" y="770046"/>
                </a:lnTo>
                <a:cubicBezTo>
                  <a:pt x="5289482" y="754866"/>
                  <a:pt x="5276534" y="742587"/>
                  <a:pt x="5260237" y="733211"/>
                </a:cubicBezTo>
                <a:cubicBezTo>
                  <a:pt x="5243940" y="723835"/>
                  <a:pt x="5224407" y="719147"/>
                  <a:pt x="5201636" y="719147"/>
                </a:cubicBezTo>
                <a:cubicBezTo>
                  <a:pt x="5175740" y="719147"/>
                  <a:pt x="5152411" y="725174"/>
                  <a:pt x="5131649" y="737229"/>
                </a:cubicBezTo>
                <a:cubicBezTo>
                  <a:pt x="5110888" y="749284"/>
                  <a:pt x="5094424" y="767590"/>
                  <a:pt x="5082257" y="792147"/>
                </a:cubicBezTo>
                <a:cubicBezTo>
                  <a:pt x="5070090" y="816704"/>
                  <a:pt x="5064007" y="847846"/>
                  <a:pt x="5064007" y="885574"/>
                </a:cubicBezTo>
                <a:cubicBezTo>
                  <a:pt x="5064007" y="924641"/>
                  <a:pt x="5069644" y="956844"/>
                  <a:pt x="5080918" y="982182"/>
                </a:cubicBezTo>
                <a:cubicBezTo>
                  <a:pt x="5092191" y="1007520"/>
                  <a:pt x="5107596" y="1026328"/>
                  <a:pt x="5127129" y="1038606"/>
                </a:cubicBezTo>
                <a:cubicBezTo>
                  <a:pt x="5146662" y="1050885"/>
                  <a:pt x="5168708" y="1057024"/>
                  <a:pt x="5193264" y="1057024"/>
                </a:cubicBezTo>
                <a:cubicBezTo>
                  <a:pt x="5217821" y="1057024"/>
                  <a:pt x="5238695" y="1052336"/>
                  <a:pt x="5255884" y="1042960"/>
                </a:cubicBezTo>
                <a:cubicBezTo>
                  <a:pt x="5273073" y="1033583"/>
                  <a:pt x="5287473" y="1020859"/>
                  <a:pt x="5299081" y="1004785"/>
                </a:cubicBezTo>
                <a:lnTo>
                  <a:pt x="5302765" y="1051331"/>
                </a:lnTo>
                <a:lnTo>
                  <a:pt x="5387820" y="1051331"/>
                </a:lnTo>
                <a:lnTo>
                  <a:pt x="5387820" y="600605"/>
                </a:lnTo>
                <a:close/>
                <a:moveTo>
                  <a:pt x="4767653" y="600605"/>
                </a:moveTo>
                <a:lnTo>
                  <a:pt x="4605579" y="1051331"/>
                </a:lnTo>
                <a:lnTo>
                  <a:pt x="4702690" y="1051331"/>
                </a:lnTo>
                <a:lnTo>
                  <a:pt x="4735841" y="952212"/>
                </a:lnTo>
                <a:lnTo>
                  <a:pt x="4898585" y="952212"/>
                </a:lnTo>
                <a:lnTo>
                  <a:pt x="4930731" y="1051331"/>
                </a:lnTo>
                <a:lnTo>
                  <a:pt x="5028846" y="1051331"/>
                </a:lnTo>
                <a:lnTo>
                  <a:pt x="4866438" y="600605"/>
                </a:lnTo>
                <a:close/>
                <a:moveTo>
                  <a:pt x="3401188" y="600605"/>
                </a:moveTo>
                <a:lnTo>
                  <a:pt x="3401188" y="1051331"/>
                </a:lnTo>
                <a:lnTo>
                  <a:pt x="3495284" y="1051331"/>
                </a:lnTo>
                <a:lnTo>
                  <a:pt x="3495284" y="890932"/>
                </a:lnTo>
                <a:lnTo>
                  <a:pt x="3577996" y="890932"/>
                </a:lnTo>
                <a:cubicBezTo>
                  <a:pt x="3607687" y="890932"/>
                  <a:pt x="3634755" y="885741"/>
                  <a:pt x="3659200" y="875360"/>
                </a:cubicBezTo>
                <a:cubicBezTo>
                  <a:pt x="3683645" y="864980"/>
                  <a:pt x="3703123" y="849074"/>
                  <a:pt x="3717633" y="827642"/>
                </a:cubicBezTo>
                <a:cubicBezTo>
                  <a:pt x="3732144" y="806211"/>
                  <a:pt x="3739400" y="779087"/>
                  <a:pt x="3739400" y="746271"/>
                </a:cubicBezTo>
                <a:cubicBezTo>
                  <a:pt x="3739400" y="713008"/>
                  <a:pt x="3732144" y="685660"/>
                  <a:pt x="3717633" y="664229"/>
                </a:cubicBezTo>
                <a:cubicBezTo>
                  <a:pt x="3703123" y="642798"/>
                  <a:pt x="3683645" y="626836"/>
                  <a:pt x="3659200" y="616344"/>
                </a:cubicBezTo>
                <a:cubicBezTo>
                  <a:pt x="3634755" y="605851"/>
                  <a:pt x="3607687" y="600605"/>
                  <a:pt x="3577996" y="600605"/>
                </a:cubicBezTo>
                <a:close/>
                <a:moveTo>
                  <a:pt x="3201163" y="600605"/>
                </a:moveTo>
                <a:lnTo>
                  <a:pt x="3201163" y="1051331"/>
                </a:lnTo>
                <a:lnTo>
                  <a:pt x="3295259" y="1051331"/>
                </a:lnTo>
                <a:lnTo>
                  <a:pt x="3295259" y="600605"/>
                </a:lnTo>
                <a:close/>
                <a:moveTo>
                  <a:pt x="2270876" y="600605"/>
                </a:moveTo>
                <a:lnTo>
                  <a:pt x="2270876" y="1051331"/>
                </a:lnTo>
                <a:lnTo>
                  <a:pt x="2359614" y="1051331"/>
                </a:lnTo>
                <a:lnTo>
                  <a:pt x="2359614" y="833335"/>
                </a:lnTo>
                <a:cubicBezTo>
                  <a:pt x="2368990" y="821503"/>
                  <a:pt x="2379985" y="811457"/>
                  <a:pt x="2392598" y="803197"/>
                </a:cubicBezTo>
                <a:cubicBezTo>
                  <a:pt x="2405211" y="794937"/>
                  <a:pt x="2420336" y="790808"/>
                  <a:pt x="2437972" y="790808"/>
                </a:cubicBezTo>
                <a:cubicBezTo>
                  <a:pt x="2449804" y="790808"/>
                  <a:pt x="2459292" y="793263"/>
                  <a:pt x="2466436" y="798174"/>
                </a:cubicBezTo>
                <a:cubicBezTo>
                  <a:pt x="2473579" y="803086"/>
                  <a:pt x="2478770" y="810006"/>
                  <a:pt x="2482007" y="818936"/>
                </a:cubicBezTo>
                <a:cubicBezTo>
                  <a:pt x="2485244" y="827866"/>
                  <a:pt x="2486862" y="838135"/>
                  <a:pt x="2486862" y="849743"/>
                </a:cubicBezTo>
                <a:lnTo>
                  <a:pt x="2486862" y="1051331"/>
                </a:lnTo>
                <a:lnTo>
                  <a:pt x="2575601" y="1051331"/>
                </a:lnTo>
                <a:lnTo>
                  <a:pt x="2575601" y="838693"/>
                </a:lnTo>
                <a:cubicBezTo>
                  <a:pt x="2575601" y="799402"/>
                  <a:pt x="2566504" y="769767"/>
                  <a:pt x="2548310" y="749787"/>
                </a:cubicBezTo>
                <a:cubicBezTo>
                  <a:pt x="2530115" y="729807"/>
                  <a:pt x="2504052" y="719816"/>
                  <a:pt x="2470119" y="719816"/>
                </a:cubicBezTo>
                <a:cubicBezTo>
                  <a:pt x="2441991" y="719816"/>
                  <a:pt x="2418997" y="725230"/>
                  <a:pt x="2401137" y="736057"/>
                </a:cubicBezTo>
                <a:cubicBezTo>
                  <a:pt x="2383278" y="746885"/>
                  <a:pt x="2368879" y="759330"/>
                  <a:pt x="2357940" y="773395"/>
                </a:cubicBezTo>
                <a:lnTo>
                  <a:pt x="2357940" y="600605"/>
                </a:lnTo>
                <a:close/>
                <a:moveTo>
                  <a:pt x="1886452" y="600605"/>
                </a:moveTo>
                <a:lnTo>
                  <a:pt x="1886452" y="678963"/>
                </a:lnTo>
                <a:lnTo>
                  <a:pt x="2007003" y="678963"/>
                </a:lnTo>
                <a:lnTo>
                  <a:pt x="2007003" y="1051331"/>
                </a:lnTo>
                <a:lnTo>
                  <a:pt x="2101100" y="1051331"/>
                </a:lnTo>
                <a:lnTo>
                  <a:pt x="2101100" y="678963"/>
                </a:lnTo>
                <a:lnTo>
                  <a:pt x="2220981" y="678963"/>
                </a:lnTo>
                <a:lnTo>
                  <a:pt x="2220981" y="600605"/>
                </a:lnTo>
                <a:close/>
                <a:moveTo>
                  <a:pt x="6563562" y="595247"/>
                </a:moveTo>
                <a:cubicBezTo>
                  <a:pt x="6547265" y="595247"/>
                  <a:pt x="6534820" y="599322"/>
                  <a:pt x="6526225" y="607470"/>
                </a:cubicBezTo>
                <a:cubicBezTo>
                  <a:pt x="6517630" y="615618"/>
                  <a:pt x="6513333" y="625943"/>
                  <a:pt x="6513333" y="638445"/>
                </a:cubicBezTo>
                <a:cubicBezTo>
                  <a:pt x="6513333" y="650723"/>
                  <a:pt x="6517630" y="660992"/>
                  <a:pt x="6526225" y="669252"/>
                </a:cubicBezTo>
                <a:cubicBezTo>
                  <a:pt x="6534820" y="677512"/>
                  <a:pt x="6547265" y="681642"/>
                  <a:pt x="6563562" y="681642"/>
                </a:cubicBezTo>
                <a:cubicBezTo>
                  <a:pt x="6579859" y="681642"/>
                  <a:pt x="6592304" y="677512"/>
                  <a:pt x="6600899" y="669252"/>
                </a:cubicBezTo>
                <a:cubicBezTo>
                  <a:pt x="6609494" y="660992"/>
                  <a:pt x="6613792" y="650723"/>
                  <a:pt x="6613792" y="638445"/>
                </a:cubicBezTo>
                <a:cubicBezTo>
                  <a:pt x="6613792" y="625943"/>
                  <a:pt x="6609494" y="615618"/>
                  <a:pt x="6600899" y="607470"/>
                </a:cubicBezTo>
                <a:cubicBezTo>
                  <a:pt x="6592304" y="599322"/>
                  <a:pt x="6579859" y="595247"/>
                  <a:pt x="6563562" y="595247"/>
                </a:cubicBezTo>
                <a:close/>
                <a:moveTo>
                  <a:pt x="0" y="0"/>
                </a:moveTo>
                <a:lnTo>
                  <a:pt x="9328150" y="0"/>
                </a:lnTo>
                <a:lnTo>
                  <a:pt x="9328150" y="2413000"/>
                </a:lnTo>
                <a:lnTo>
                  <a:pt x="0" y="241300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b="1" dirty="0">
              <a:solidFill>
                <a:schemeClr val="tx1"/>
              </a:solidFill>
            </a:endParaRPr>
          </a:p>
        </p:txBody>
      </p:sp>
    </p:spTree>
    <p:extLst>
      <p:ext uri="{BB962C8B-B14F-4D97-AF65-F5344CB8AC3E}">
        <p14:creationId xmlns:p14="http://schemas.microsoft.com/office/powerpoint/2010/main" val="1073669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2.5E-6 0 L 0.5 0 " pathEditMode="relative" rAng="0" ptsTypes="AA">
                                      <p:cBhvr>
                                        <p:cTn id="6" dur="2000" fill="hold"/>
                                        <p:tgtEl>
                                          <p:spTgt spid="5"/>
                                        </p:tgtEl>
                                        <p:attrNameLst>
                                          <p:attrName>ppt_x</p:attrName>
                                          <p:attrName>ppt_y</p:attrName>
                                        </p:attrNameLst>
                                      </p:cBhvr>
                                      <p:rCtr x="24922" y="0"/>
                                    </p:animMotion>
                                  </p:childTnLst>
                                </p:cTn>
                              </p:par>
                            </p:childTnLst>
                          </p:cTn>
                        </p:par>
                        <p:par>
                          <p:cTn id="7" fill="hold">
                            <p:stCondLst>
                              <p:cond delay="2000"/>
                            </p:stCondLst>
                            <p:childTnLst>
                              <p:par>
                                <p:cTn id="8" presetID="10" presetClass="entr" presetSubtype="0" fill="hold" grpId="0" nodeType="after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CC65C1C-AA03-11CA-CEF0-976EC890DD67}"/>
            </a:ext>
          </a:extLst>
        </p:cNvPr>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0AE7B967-7214-AF6A-6F53-4553832E53B0}"/>
              </a:ext>
            </a:extLst>
          </p:cNvPr>
          <p:cNvPicPr>
            <a:picLocks noChangeAspect="1"/>
          </p:cNvPicPr>
          <p:nvPr/>
        </p:nvPicPr>
        <p:blipFill>
          <a:blip r:embed="rId3"/>
          <a:srcRect b="7943"/>
          <a:stretch>
            <a:fillRect/>
          </a:stretch>
        </p:blipFill>
        <p:spPr>
          <a:xfrm>
            <a:off x="457200" y="457200"/>
            <a:ext cx="11277600" cy="5943600"/>
          </a:xfrm>
          <a:prstGeom prst="rect">
            <a:avLst/>
          </a:prstGeom>
        </p:spPr>
      </p:pic>
    </p:spTree>
    <p:extLst>
      <p:ext uri="{BB962C8B-B14F-4D97-AF65-F5344CB8AC3E}">
        <p14:creationId xmlns:p14="http://schemas.microsoft.com/office/powerpoint/2010/main" val="2639107961"/>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E4EA05-184F-193F-8715-80655B3EFE5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7173000-5A8B-37F5-6032-81CEB8029684}"/>
              </a:ext>
            </a:extLst>
          </p:cNvPr>
          <p:cNvSpPr txBox="1"/>
          <p:nvPr/>
        </p:nvSpPr>
        <p:spPr>
          <a:xfrm>
            <a:off x="267855" y="261250"/>
            <a:ext cx="11656289" cy="1015663"/>
          </a:xfrm>
          <a:prstGeom prst="rect">
            <a:avLst/>
          </a:prstGeom>
          <a:noFill/>
        </p:spPr>
        <p:txBody>
          <a:bodyPr wrap="square" rtlCol="0">
            <a:spAutoFit/>
          </a:bodyPr>
          <a:lstStyle/>
          <a:p>
            <a:pPr algn="ctr"/>
            <a:r>
              <a:rPr lang="en-US" sz="6000" b="1" dirty="0"/>
              <a:t>Two key aspects of IPv6 progress</a:t>
            </a:r>
          </a:p>
        </p:txBody>
      </p:sp>
      <p:grpSp>
        <p:nvGrpSpPr>
          <p:cNvPr id="11" name="Group 10">
            <a:extLst>
              <a:ext uri="{FF2B5EF4-FFF2-40B4-BE49-F238E27FC236}">
                <a16:creationId xmlns:a16="http://schemas.microsoft.com/office/drawing/2014/main" id="{A225FDC9-8151-FA86-7F39-7859B224FD79}"/>
              </a:ext>
            </a:extLst>
          </p:cNvPr>
          <p:cNvGrpSpPr/>
          <p:nvPr/>
        </p:nvGrpSpPr>
        <p:grpSpPr>
          <a:xfrm>
            <a:off x="3026394" y="1727201"/>
            <a:ext cx="2849417" cy="4498109"/>
            <a:chOff x="3026394" y="1727201"/>
            <a:chExt cx="2849417" cy="4498109"/>
          </a:xfrm>
        </p:grpSpPr>
        <p:sp>
          <p:nvSpPr>
            <p:cNvPr id="2" name="Rectangle 1">
              <a:extLst>
                <a:ext uri="{FF2B5EF4-FFF2-40B4-BE49-F238E27FC236}">
                  <a16:creationId xmlns:a16="http://schemas.microsoft.com/office/drawing/2014/main" id="{63F2B481-F878-2074-B654-D8E6013BCD10}"/>
                </a:ext>
              </a:extLst>
            </p:cNvPr>
            <p:cNvSpPr/>
            <p:nvPr/>
          </p:nvSpPr>
          <p:spPr>
            <a:xfrm>
              <a:off x="3026394" y="1727201"/>
              <a:ext cx="2849417" cy="449810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ue and green logo with text&#10;&#10;AI-generated content may be incorrect.">
              <a:extLst>
                <a:ext uri="{FF2B5EF4-FFF2-40B4-BE49-F238E27FC236}">
                  <a16:creationId xmlns:a16="http://schemas.microsoft.com/office/drawing/2014/main" id="{C15A5CD5-B4E5-3279-78F2-54C0C673CE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0076" y="2670872"/>
              <a:ext cx="2640804" cy="2559292"/>
            </a:xfrm>
            <a:prstGeom prst="rect">
              <a:avLst/>
            </a:prstGeom>
          </p:spPr>
        </p:pic>
      </p:grpSp>
      <p:grpSp>
        <p:nvGrpSpPr>
          <p:cNvPr id="16" name="Group 15">
            <a:extLst>
              <a:ext uri="{FF2B5EF4-FFF2-40B4-BE49-F238E27FC236}">
                <a16:creationId xmlns:a16="http://schemas.microsoft.com/office/drawing/2014/main" id="{8A3A9071-2C45-9E2A-94CD-4D3AEA03BB81}"/>
              </a:ext>
            </a:extLst>
          </p:cNvPr>
          <p:cNvGrpSpPr/>
          <p:nvPr/>
        </p:nvGrpSpPr>
        <p:grpSpPr>
          <a:xfrm>
            <a:off x="6351183" y="1727201"/>
            <a:ext cx="2849417" cy="4498109"/>
            <a:chOff x="6351183" y="1727201"/>
            <a:chExt cx="2849417" cy="4498109"/>
          </a:xfrm>
        </p:grpSpPr>
        <p:sp>
          <p:nvSpPr>
            <p:cNvPr id="4" name="Rectangle 3">
              <a:extLst>
                <a:ext uri="{FF2B5EF4-FFF2-40B4-BE49-F238E27FC236}">
                  <a16:creationId xmlns:a16="http://schemas.microsoft.com/office/drawing/2014/main" id="{C9A3FBA2-8F51-CD43-F1AC-30BD005973F5}"/>
                </a:ext>
              </a:extLst>
            </p:cNvPr>
            <p:cNvSpPr/>
            <p:nvPr/>
          </p:nvSpPr>
          <p:spPr>
            <a:xfrm>
              <a:off x="6351183" y="1727201"/>
              <a:ext cx="2849417" cy="449810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A blue circle with text and a person and globe&#10;&#10;AI-generated content may be incorrect.">
              <a:extLst>
                <a:ext uri="{FF2B5EF4-FFF2-40B4-BE49-F238E27FC236}">
                  <a16:creationId xmlns:a16="http://schemas.microsoft.com/office/drawing/2014/main" id="{9D3B939F-920E-B5B5-7EE0-36C8E6402D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92240" y="2670872"/>
              <a:ext cx="2540000" cy="2559292"/>
            </a:xfrm>
            <a:prstGeom prst="rect">
              <a:avLst/>
            </a:prstGeom>
          </p:spPr>
        </p:pic>
      </p:grpSp>
      <p:sp>
        <p:nvSpPr>
          <p:cNvPr id="7" name="Rectangle: Rounded Corners 6">
            <a:extLst>
              <a:ext uri="{FF2B5EF4-FFF2-40B4-BE49-F238E27FC236}">
                <a16:creationId xmlns:a16="http://schemas.microsoft.com/office/drawing/2014/main" id="{C4405F65-C22B-1CDA-9B2D-5D58546214B0}"/>
              </a:ext>
            </a:extLst>
          </p:cNvPr>
          <p:cNvSpPr/>
          <p:nvPr/>
        </p:nvSpPr>
        <p:spPr>
          <a:xfrm>
            <a:off x="2714514" y="1431105"/>
            <a:ext cx="3449783" cy="5038826"/>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19799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63" presetClass="path" presetSubtype="0" accel="50000" decel="50000" fill="hold" grpId="1" nodeType="withEffect">
                                  <p:stCondLst>
                                    <p:cond delay="0"/>
                                  </p:stCondLst>
                                  <p:childTnLst>
                                    <p:animMotion origin="layout" path="M -2.5E-6 4.07407E-6 L 0.27513 0.00185 " pathEditMode="relative" rAng="0" ptsTypes="AA">
                                      <p:cBhvr>
                                        <p:cTn id="14" dur="2000" fill="hold"/>
                                        <p:tgtEl>
                                          <p:spTgt spid="7"/>
                                        </p:tgtEl>
                                        <p:attrNameLst>
                                          <p:attrName>ppt_x</p:attrName>
                                          <p:attrName>ppt_y</p:attrName>
                                        </p:attrNameLst>
                                      </p:cBhvr>
                                      <p:rCtr x="13750" y="9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03B45-A2A3-96AF-963D-30B8137F0ADC}"/>
            </a:ext>
          </a:extLst>
        </p:cNvPr>
        <p:cNvGrpSpPr/>
        <p:nvPr/>
      </p:nvGrpSpPr>
      <p:grpSpPr>
        <a:xfrm>
          <a:off x="0" y="0"/>
          <a:ext cx="0" cy="0"/>
          <a:chOff x="0" y="0"/>
          <a:chExt cx="0" cy="0"/>
        </a:xfrm>
      </p:grpSpPr>
      <p:pic>
        <p:nvPicPr>
          <p:cNvPr id="3" name="Picture 2" descr="A graph with blue bars&#10;&#10;AI-generated content may be incorrect.">
            <a:extLst>
              <a:ext uri="{FF2B5EF4-FFF2-40B4-BE49-F238E27FC236}">
                <a16:creationId xmlns:a16="http://schemas.microsoft.com/office/drawing/2014/main" id="{C51AAABB-1699-E0DE-C223-4255E21A9F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123823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CD2B3E-17DE-B70E-CE5E-CE9AF653FF6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F4CA8EC-1022-5201-86AF-24A6A633398D}"/>
              </a:ext>
            </a:extLst>
          </p:cNvPr>
          <p:cNvSpPr txBox="1"/>
          <p:nvPr/>
        </p:nvSpPr>
        <p:spPr>
          <a:xfrm>
            <a:off x="282864" y="257831"/>
            <a:ext cx="11626272" cy="830997"/>
          </a:xfrm>
          <a:prstGeom prst="rect">
            <a:avLst/>
          </a:prstGeom>
          <a:noFill/>
        </p:spPr>
        <p:txBody>
          <a:bodyPr wrap="square" rtlCol="0">
            <a:spAutoFit/>
          </a:bodyPr>
          <a:lstStyle>
            <a:defPPr>
              <a:defRPr lang="en-US"/>
            </a:defPPr>
            <a:lvl1pPr algn="ctr">
              <a:defRPr sz="6000" b="1"/>
            </a:lvl1pPr>
          </a:lstStyle>
          <a:p>
            <a:r>
              <a:rPr lang="en-US" sz="4800" dirty="0"/>
              <a:t>Capability vs. Utilization: The Causal Gap</a:t>
            </a:r>
          </a:p>
        </p:txBody>
      </p:sp>
      <p:pic>
        <p:nvPicPr>
          <p:cNvPr id="12" name="Picture 11" descr="A screenshot of a computer&#10;&#10;AI-generated content may be incorrect.">
            <a:extLst>
              <a:ext uri="{FF2B5EF4-FFF2-40B4-BE49-F238E27FC236}">
                <a16:creationId xmlns:a16="http://schemas.microsoft.com/office/drawing/2014/main" id="{190D9A2E-3C6D-269F-5ADE-87C21C749511}"/>
              </a:ext>
            </a:extLst>
          </p:cNvPr>
          <p:cNvPicPr>
            <a:picLocks noChangeAspect="1"/>
          </p:cNvPicPr>
          <p:nvPr/>
        </p:nvPicPr>
        <p:blipFill>
          <a:blip r:embed="rId3">
            <a:extLst>
              <a:ext uri="{28A0092B-C50C-407E-A947-70E740481C1C}">
                <a14:useLocalDpi xmlns:a14="http://schemas.microsoft.com/office/drawing/2010/main" val="0"/>
              </a:ext>
            </a:extLst>
          </a:blip>
          <a:srcRect t="2370" b="48740"/>
          <a:stretch>
            <a:fillRect/>
          </a:stretch>
        </p:blipFill>
        <p:spPr>
          <a:xfrm>
            <a:off x="1412240" y="1620248"/>
            <a:ext cx="9367520" cy="4414792"/>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8897205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0F985A-163A-4A65-C9F8-B02BB519C10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EE22A95-1D9B-15D7-9BC7-2E0CF965A340}"/>
              </a:ext>
            </a:extLst>
          </p:cNvPr>
          <p:cNvSpPr txBox="1"/>
          <p:nvPr/>
        </p:nvSpPr>
        <p:spPr>
          <a:xfrm>
            <a:off x="267855" y="2855162"/>
            <a:ext cx="11656289" cy="1015663"/>
          </a:xfrm>
          <a:prstGeom prst="rect">
            <a:avLst/>
          </a:prstGeom>
          <a:noFill/>
        </p:spPr>
        <p:txBody>
          <a:bodyPr wrap="square" rtlCol="0">
            <a:spAutoFit/>
          </a:bodyPr>
          <a:lstStyle/>
          <a:p>
            <a:pPr algn="ctr"/>
            <a:r>
              <a:rPr lang="en-US" sz="6000" b="1" dirty="0"/>
              <a:t>Key Challenges in IPv6 Adoption</a:t>
            </a:r>
          </a:p>
        </p:txBody>
      </p:sp>
    </p:spTree>
    <p:extLst>
      <p:ext uri="{BB962C8B-B14F-4D97-AF65-F5344CB8AC3E}">
        <p14:creationId xmlns:p14="http://schemas.microsoft.com/office/powerpoint/2010/main" val="3587070486"/>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66D158-4D5C-8313-E54B-DD4A773E8FD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3F609314-A153-E684-F0D5-8377F28BAC15}"/>
              </a:ext>
            </a:extLst>
          </p:cNvPr>
          <p:cNvSpPr txBox="1"/>
          <p:nvPr/>
        </p:nvSpPr>
        <p:spPr>
          <a:xfrm>
            <a:off x="267855" y="261250"/>
            <a:ext cx="11656289" cy="1015663"/>
          </a:xfrm>
          <a:prstGeom prst="rect">
            <a:avLst/>
          </a:prstGeom>
          <a:noFill/>
        </p:spPr>
        <p:txBody>
          <a:bodyPr wrap="square" rtlCol="0">
            <a:spAutoFit/>
          </a:bodyPr>
          <a:lstStyle/>
          <a:p>
            <a:pPr algn="ctr"/>
            <a:r>
              <a:rPr lang="en-US" sz="6000" b="1" dirty="0"/>
              <a:t>Key Challenges in IPv6 Adoption</a:t>
            </a:r>
          </a:p>
        </p:txBody>
      </p:sp>
      <p:grpSp>
        <p:nvGrpSpPr>
          <p:cNvPr id="7" name="Group 6">
            <a:extLst>
              <a:ext uri="{FF2B5EF4-FFF2-40B4-BE49-F238E27FC236}">
                <a16:creationId xmlns:a16="http://schemas.microsoft.com/office/drawing/2014/main" id="{E54F1AE3-4412-25C2-6730-F5706EAC1D02}"/>
              </a:ext>
            </a:extLst>
          </p:cNvPr>
          <p:cNvGrpSpPr/>
          <p:nvPr/>
        </p:nvGrpSpPr>
        <p:grpSpPr>
          <a:xfrm>
            <a:off x="1250863" y="1727201"/>
            <a:ext cx="2849417" cy="4498109"/>
            <a:chOff x="1316180" y="1727201"/>
            <a:chExt cx="2849417" cy="4498109"/>
          </a:xfrm>
        </p:grpSpPr>
        <p:sp>
          <p:nvSpPr>
            <p:cNvPr id="2" name="Rectangle 1">
              <a:extLst>
                <a:ext uri="{FF2B5EF4-FFF2-40B4-BE49-F238E27FC236}">
                  <a16:creationId xmlns:a16="http://schemas.microsoft.com/office/drawing/2014/main" id="{F425C2DF-90B6-A926-23EB-DA3741297BBC}"/>
                </a:ext>
              </a:extLst>
            </p:cNvPr>
            <p:cNvSpPr/>
            <p:nvPr/>
          </p:nvSpPr>
          <p:spPr>
            <a:xfrm>
              <a:off x="1316180" y="1727201"/>
              <a:ext cx="2849417" cy="449810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descr="A blue and red symbol with a computer and a red x&#10;&#10;AI-generated content may be incorrect.">
              <a:extLst>
                <a:ext uri="{FF2B5EF4-FFF2-40B4-BE49-F238E27FC236}">
                  <a16:creationId xmlns:a16="http://schemas.microsoft.com/office/drawing/2014/main" id="{8B3B4D99-10DC-DCA4-437E-0EDF3D95C8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6750" y="2670872"/>
              <a:ext cx="2632116" cy="2559292"/>
            </a:xfrm>
            <a:prstGeom prst="rect">
              <a:avLst/>
            </a:prstGeom>
          </p:spPr>
        </p:pic>
      </p:grpSp>
      <p:sp>
        <p:nvSpPr>
          <p:cNvPr id="4" name="Rectangle: Rounded Corners 3">
            <a:extLst>
              <a:ext uri="{FF2B5EF4-FFF2-40B4-BE49-F238E27FC236}">
                <a16:creationId xmlns:a16="http://schemas.microsoft.com/office/drawing/2014/main" id="{AA58EDA2-1467-B9A4-4F21-33B97B99F008}"/>
              </a:ext>
            </a:extLst>
          </p:cNvPr>
          <p:cNvSpPr/>
          <p:nvPr/>
        </p:nvSpPr>
        <p:spPr>
          <a:xfrm>
            <a:off x="876227" y="1431105"/>
            <a:ext cx="3449783" cy="5038826"/>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25620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6"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circle(in)">
                                      <p:cBhvr>
                                        <p:cTn id="1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677F9-DCCC-7077-9E80-7C67D2353407}"/>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2DE00EB-1F49-50C8-B657-5F4A42A658AB}"/>
              </a:ext>
            </a:extLst>
          </p:cNvPr>
          <p:cNvSpPr txBox="1"/>
          <p:nvPr/>
        </p:nvSpPr>
        <p:spPr>
          <a:xfrm>
            <a:off x="267855" y="261250"/>
            <a:ext cx="11656289" cy="1015663"/>
          </a:xfrm>
          <a:prstGeom prst="rect">
            <a:avLst/>
          </a:prstGeom>
          <a:noFill/>
        </p:spPr>
        <p:txBody>
          <a:bodyPr wrap="square" rtlCol="0">
            <a:spAutoFit/>
          </a:bodyPr>
          <a:lstStyle/>
          <a:p>
            <a:pPr algn="ctr"/>
            <a:r>
              <a:rPr lang="en-US" sz="6000" b="1" dirty="0"/>
              <a:t>Key Challenges in IPv6 Adoption</a:t>
            </a:r>
          </a:p>
        </p:txBody>
      </p:sp>
      <p:grpSp>
        <p:nvGrpSpPr>
          <p:cNvPr id="7" name="Group 6">
            <a:extLst>
              <a:ext uri="{FF2B5EF4-FFF2-40B4-BE49-F238E27FC236}">
                <a16:creationId xmlns:a16="http://schemas.microsoft.com/office/drawing/2014/main" id="{79717A77-167F-5220-CBF8-24E322795343}"/>
              </a:ext>
            </a:extLst>
          </p:cNvPr>
          <p:cNvGrpSpPr/>
          <p:nvPr/>
        </p:nvGrpSpPr>
        <p:grpSpPr>
          <a:xfrm>
            <a:off x="1250863" y="1727201"/>
            <a:ext cx="2849417" cy="4498109"/>
            <a:chOff x="1316180" y="1727201"/>
            <a:chExt cx="2849417" cy="4498109"/>
          </a:xfrm>
        </p:grpSpPr>
        <p:sp>
          <p:nvSpPr>
            <p:cNvPr id="2" name="Rectangle 1">
              <a:extLst>
                <a:ext uri="{FF2B5EF4-FFF2-40B4-BE49-F238E27FC236}">
                  <a16:creationId xmlns:a16="http://schemas.microsoft.com/office/drawing/2014/main" id="{D1DF210E-BA97-79C5-2590-D922BBA07D79}"/>
                </a:ext>
              </a:extLst>
            </p:cNvPr>
            <p:cNvSpPr/>
            <p:nvPr/>
          </p:nvSpPr>
          <p:spPr>
            <a:xfrm>
              <a:off x="1316180" y="1727201"/>
              <a:ext cx="2849417" cy="449810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descr="A blue and red symbol with a computer and a red x&#10;&#10;AI-generated content may be incorrect.">
              <a:extLst>
                <a:ext uri="{FF2B5EF4-FFF2-40B4-BE49-F238E27FC236}">
                  <a16:creationId xmlns:a16="http://schemas.microsoft.com/office/drawing/2014/main" id="{0AFA53C3-60F5-D8F6-A52C-B800FDA619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6750" y="2670872"/>
              <a:ext cx="2632116" cy="2559292"/>
            </a:xfrm>
            <a:prstGeom prst="rect">
              <a:avLst/>
            </a:prstGeom>
          </p:spPr>
        </p:pic>
      </p:grpSp>
      <p:grpSp>
        <p:nvGrpSpPr>
          <p:cNvPr id="8" name="Group 7">
            <a:extLst>
              <a:ext uri="{FF2B5EF4-FFF2-40B4-BE49-F238E27FC236}">
                <a16:creationId xmlns:a16="http://schemas.microsoft.com/office/drawing/2014/main" id="{23E13B1F-DEDF-8FFE-B1B3-CF4A6AD45226}"/>
              </a:ext>
            </a:extLst>
          </p:cNvPr>
          <p:cNvGrpSpPr/>
          <p:nvPr/>
        </p:nvGrpSpPr>
        <p:grpSpPr>
          <a:xfrm>
            <a:off x="4419597" y="1727201"/>
            <a:ext cx="2849418" cy="4498109"/>
            <a:chOff x="4419597" y="1727201"/>
            <a:chExt cx="2849418" cy="4498109"/>
          </a:xfrm>
        </p:grpSpPr>
        <p:sp>
          <p:nvSpPr>
            <p:cNvPr id="3" name="Rectangle 2">
              <a:extLst>
                <a:ext uri="{FF2B5EF4-FFF2-40B4-BE49-F238E27FC236}">
                  <a16:creationId xmlns:a16="http://schemas.microsoft.com/office/drawing/2014/main" id="{C7D11709-906E-D214-4573-4A316355CAAB}"/>
                </a:ext>
              </a:extLst>
            </p:cNvPr>
            <p:cNvSpPr/>
            <p:nvPr/>
          </p:nvSpPr>
          <p:spPr>
            <a:xfrm>
              <a:off x="4419597" y="1727201"/>
              <a:ext cx="2849418" cy="449810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descr="A blue and red graphic with a dollar sign and red x&#10;&#10;AI-generated content may be incorrect.">
              <a:extLst>
                <a:ext uri="{FF2B5EF4-FFF2-40B4-BE49-F238E27FC236}">
                  <a16:creationId xmlns:a16="http://schemas.microsoft.com/office/drawing/2014/main" id="{C6A75CFF-7E51-2CCC-D221-A0A9B26DA3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40209" y="2670872"/>
              <a:ext cx="2598864" cy="2590380"/>
            </a:xfrm>
            <a:prstGeom prst="rect">
              <a:avLst/>
            </a:prstGeom>
          </p:spPr>
        </p:pic>
      </p:grpSp>
      <p:sp>
        <p:nvSpPr>
          <p:cNvPr id="4" name="Rectangle: Rounded Corners 3">
            <a:extLst>
              <a:ext uri="{FF2B5EF4-FFF2-40B4-BE49-F238E27FC236}">
                <a16:creationId xmlns:a16="http://schemas.microsoft.com/office/drawing/2014/main" id="{8E9B6A4F-CE4A-D7AF-96DA-C2BAFEB7348B}"/>
              </a:ext>
            </a:extLst>
          </p:cNvPr>
          <p:cNvSpPr/>
          <p:nvPr/>
        </p:nvSpPr>
        <p:spPr>
          <a:xfrm>
            <a:off x="4147747" y="1431105"/>
            <a:ext cx="3449783" cy="5038826"/>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255253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40DBA-7F99-41E8-0F66-DB140098E33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AF21DE8E-D531-E60D-9FDD-51563F172363}"/>
              </a:ext>
            </a:extLst>
          </p:cNvPr>
          <p:cNvSpPr txBox="1"/>
          <p:nvPr/>
        </p:nvSpPr>
        <p:spPr>
          <a:xfrm>
            <a:off x="267855" y="261250"/>
            <a:ext cx="11656289" cy="1015663"/>
          </a:xfrm>
          <a:prstGeom prst="rect">
            <a:avLst/>
          </a:prstGeom>
          <a:noFill/>
        </p:spPr>
        <p:txBody>
          <a:bodyPr wrap="square" rtlCol="0">
            <a:spAutoFit/>
          </a:bodyPr>
          <a:lstStyle/>
          <a:p>
            <a:pPr algn="ctr"/>
            <a:r>
              <a:rPr lang="en-US" sz="6000" b="1" dirty="0"/>
              <a:t>Key Challenges in IPv6 Adoption</a:t>
            </a:r>
          </a:p>
        </p:txBody>
      </p:sp>
      <p:grpSp>
        <p:nvGrpSpPr>
          <p:cNvPr id="7" name="Group 6">
            <a:extLst>
              <a:ext uri="{FF2B5EF4-FFF2-40B4-BE49-F238E27FC236}">
                <a16:creationId xmlns:a16="http://schemas.microsoft.com/office/drawing/2014/main" id="{5BA46C42-3066-29D7-F5F1-784B626550D5}"/>
              </a:ext>
            </a:extLst>
          </p:cNvPr>
          <p:cNvGrpSpPr/>
          <p:nvPr/>
        </p:nvGrpSpPr>
        <p:grpSpPr>
          <a:xfrm>
            <a:off x="1250863" y="1727201"/>
            <a:ext cx="2849417" cy="4498109"/>
            <a:chOff x="1316180" y="1727201"/>
            <a:chExt cx="2849417" cy="4498109"/>
          </a:xfrm>
        </p:grpSpPr>
        <p:sp>
          <p:nvSpPr>
            <p:cNvPr id="2" name="Rectangle 1">
              <a:extLst>
                <a:ext uri="{FF2B5EF4-FFF2-40B4-BE49-F238E27FC236}">
                  <a16:creationId xmlns:a16="http://schemas.microsoft.com/office/drawing/2014/main" id="{09A82D3B-6A38-01EA-1792-0A5E8BA3835A}"/>
                </a:ext>
              </a:extLst>
            </p:cNvPr>
            <p:cNvSpPr/>
            <p:nvPr/>
          </p:nvSpPr>
          <p:spPr>
            <a:xfrm>
              <a:off x="1316180" y="1727201"/>
              <a:ext cx="2849417" cy="449810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descr="A blue and red symbol with a computer and a red x&#10;&#10;AI-generated content may be incorrect.">
              <a:extLst>
                <a:ext uri="{FF2B5EF4-FFF2-40B4-BE49-F238E27FC236}">
                  <a16:creationId xmlns:a16="http://schemas.microsoft.com/office/drawing/2014/main" id="{F0F8D332-3DC5-DE49-8357-A4419976CF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6750" y="2670872"/>
              <a:ext cx="2632116" cy="2559292"/>
            </a:xfrm>
            <a:prstGeom prst="rect">
              <a:avLst/>
            </a:prstGeom>
          </p:spPr>
        </p:pic>
      </p:grpSp>
      <p:grpSp>
        <p:nvGrpSpPr>
          <p:cNvPr id="9" name="Group 8">
            <a:extLst>
              <a:ext uri="{FF2B5EF4-FFF2-40B4-BE49-F238E27FC236}">
                <a16:creationId xmlns:a16="http://schemas.microsoft.com/office/drawing/2014/main" id="{664A0D08-9355-9307-B294-47AFB695CEEA}"/>
              </a:ext>
            </a:extLst>
          </p:cNvPr>
          <p:cNvGrpSpPr/>
          <p:nvPr/>
        </p:nvGrpSpPr>
        <p:grpSpPr>
          <a:xfrm>
            <a:off x="7638470" y="1727201"/>
            <a:ext cx="2849418" cy="4498109"/>
            <a:chOff x="7638470" y="1727201"/>
            <a:chExt cx="2849418" cy="4498109"/>
          </a:xfrm>
        </p:grpSpPr>
        <p:sp>
          <p:nvSpPr>
            <p:cNvPr id="6" name="Rectangle 5">
              <a:extLst>
                <a:ext uri="{FF2B5EF4-FFF2-40B4-BE49-F238E27FC236}">
                  <a16:creationId xmlns:a16="http://schemas.microsoft.com/office/drawing/2014/main" id="{57C608FA-790A-6F5C-A69A-986057E5C3BE}"/>
                </a:ext>
              </a:extLst>
            </p:cNvPr>
            <p:cNvSpPr/>
            <p:nvPr/>
          </p:nvSpPr>
          <p:spPr>
            <a:xfrm>
              <a:off x="7638470" y="1727201"/>
              <a:ext cx="2849418" cy="449810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A circular blue and white circle with text and symbols&#10;&#10;AI-generated content may be incorrect.">
              <a:extLst>
                <a:ext uri="{FF2B5EF4-FFF2-40B4-BE49-F238E27FC236}">
                  <a16:creationId xmlns:a16="http://schemas.microsoft.com/office/drawing/2014/main" id="{B748AC23-E102-86D0-3E7F-CB11ECC027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16416" y="2670872"/>
              <a:ext cx="2677885" cy="2590380"/>
            </a:xfrm>
            <a:prstGeom prst="rect">
              <a:avLst/>
            </a:prstGeom>
          </p:spPr>
        </p:pic>
      </p:grpSp>
      <p:grpSp>
        <p:nvGrpSpPr>
          <p:cNvPr id="8" name="Group 7">
            <a:extLst>
              <a:ext uri="{FF2B5EF4-FFF2-40B4-BE49-F238E27FC236}">
                <a16:creationId xmlns:a16="http://schemas.microsoft.com/office/drawing/2014/main" id="{FC4B8F8E-643B-BD26-2A36-CA2B5B430560}"/>
              </a:ext>
            </a:extLst>
          </p:cNvPr>
          <p:cNvGrpSpPr/>
          <p:nvPr/>
        </p:nvGrpSpPr>
        <p:grpSpPr>
          <a:xfrm>
            <a:off x="4419597" y="1727201"/>
            <a:ext cx="2849418" cy="4498109"/>
            <a:chOff x="4419597" y="1727201"/>
            <a:chExt cx="2849418" cy="4498109"/>
          </a:xfrm>
        </p:grpSpPr>
        <p:sp>
          <p:nvSpPr>
            <p:cNvPr id="3" name="Rectangle 2">
              <a:extLst>
                <a:ext uri="{FF2B5EF4-FFF2-40B4-BE49-F238E27FC236}">
                  <a16:creationId xmlns:a16="http://schemas.microsoft.com/office/drawing/2014/main" id="{89B83D6E-EB53-50C1-DCB5-5D9BD62E8A01}"/>
                </a:ext>
              </a:extLst>
            </p:cNvPr>
            <p:cNvSpPr/>
            <p:nvPr/>
          </p:nvSpPr>
          <p:spPr>
            <a:xfrm>
              <a:off x="4419597" y="1727201"/>
              <a:ext cx="2849418" cy="449810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descr="A blue and red graphic with a dollar sign and red x&#10;&#10;AI-generated content may be incorrect.">
              <a:extLst>
                <a:ext uri="{FF2B5EF4-FFF2-40B4-BE49-F238E27FC236}">
                  <a16:creationId xmlns:a16="http://schemas.microsoft.com/office/drawing/2014/main" id="{CF4C212C-4AA2-7E49-AFD9-79F7A36B2A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40209" y="2670872"/>
              <a:ext cx="2598864" cy="2590380"/>
            </a:xfrm>
            <a:prstGeom prst="rect">
              <a:avLst/>
            </a:prstGeom>
          </p:spPr>
        </p:pic>
      </p:grpSp>
      <p:sp>
        <p:nvSpPr>
          <p:cNvPr id="4" name="Rectangle: Rounded Corners 3">
            <a:extLst>
              <a:ext uri="{FF2B5EF4-FFF2-40B4-BE49-F238E27FC236}">
                <a16:creationId xmlns:a16="http://schemas.microsoft.com/office/drawing/2014/main" id="{D3DFB7FE-3C93-835D-4909-37193D590AAE}"/>
              </a:ext>
            </a:extLst>
          </p:cNvPr>
          <p:cNvSpPr/>
          <p:nvPr/>
        </p:nvSpPr>
        <p:spPr>
          <a:xfrm>
            <a:off x="7368467" y="1431105"/>
            <a:ext cx="3449783" cy="5038826"/>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061055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7A7B3-812C-3767-0F58-D302F43BE3A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5ACD567-5385-447E-F272-005EA3F045F9}"/>
              </a:ext>
            </a:extLst>
          </p:cNvPr>
          <p:cNvSpPr txBox="1"/>
          <p:nvPr/>
        </p:nvSpPr>
        <p:spPr>
          <a:xfrm>
            <a:off x="267855" y="261250"/>
            <a:ext cx="11656289" cy="1015663"/>
          </a:xfrm>
          <a:prstGeom prst="rect">
            <a:avLst/>
          </a:prstGeom>
          <a:noFill/>
        </p:spPr>
        <p:txBody>
          <a:bodyPr wrap="square" rtlCol="0">
            <a:spAutoFit/>
          </a:bodyPr>
          <a:lstStyle/>
          <a:p>
            <a:pPr algn="ctr"/>
            <a:r>
              <a:rPr lang="en-US" sz="6000" b="1" dirty="0"/>
              <a:t>Key Challenges in IPv6 Adoption</a:t>
            </a:r>
          </a:p>
        </p:txBody>
      </p:sp>
      <p:grpSp>
        <p:nvGrpSpPr>
          <p:cNvPr id="9" name="Group 8">
            <a:extLst>
              <a:ext uri="{FF2B5EF4-FFF2-40B4-BE49-F238E27FC236}">
                <a16:creationId xmlns:a16="http://schemas.microsoft.com/office/drawing/2014/main" id="{E7C92E09-ECC2-D3CB-6CB1-4EA1D1F60365}"/>
              </a:ext>
            </a:extLst>
          </p:cNvPr>
          <p:cNvGrpSpPr/>
          <p:nvPr/>
        </p:nvGrpSpPr>
        <p:grpSpPr>
          <a:xfrm>
            <a:off x="4316773" y="1727201"/>
            <a:ext cx="2849418" cy="4498109"/>
            <a:chOff x="7638470" y="1727201"/>
            <a:chExt cx="2849418" cy="4498109"/>
          </a:xfrm>
        </p:grpSpPr>
        <p:sp>
          <p:nvSpPr>
            <p:cNvPr id="6" name="Rectangle 5">
              <a:extLst>
                <a:ext uri="{FF2B5EF4-FFF2-40B4-BE49-F238E27FC236}">
                  <a16:creationId xmlns:a16="http://schemas.microsoft.com/office/drawing/2014/main" id="{0747914F-9380-BF91-EE71-9493475D38B9}"/>
                </a:ext>
              </a:extLst>
            </p:cNvPr>
            <p:cNvSpPr/>
            <p:nvPr/>
          </p:nvSpPr>
          <p:spPr>
            <a:xfrm>
              <a:off x="7638470" y="1727201"/>
              <a:ext cx="2849418" cy="449810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A circular blue and white circle with text and symbols&#10;&#10;AI-generated content may be incorrect.">
              <a:extLst>
                <a:ext uri="{FF2B5EF4-FFF2-40B4-BE49-F238E27FC236}">
                  <a16:creationId xmlns:a16="http://schemas.microsoft.com/office/drawing/2014/main" id="{AB2BA39D-D11D-263E-6272-3F8AEEF26F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16416" y="2670872"/>
              <a:ext cx="2677885" cy="2590380"/>
            </a:xfrm>
            <a:prstGeom prst="rect">
              <a:avLst/>
            </a:prstGeom>
          </p:spPr>
        </p:pic>
      </p:grpSp>
      <p:sp>
        <p:nvSpPr>
          <p:cNvPr id="2" name="Rectangle: Rounded Corners 1">
            <a:extLst>
              <a:ext uri="{FF2B5EF4-FFF2-40B4-BE49-F238E27FC236}">
                <a16:creationId xmlns:a16="http://schemas.microsoft.com/office/drawing/2014/main" id="{9EB67631-E7D1-C7AE-4547-AE17785A2DFB}"/>
              </a:ext>
            </a:extLst>
          </p:cNvPr>
          <p:cNvSpPr/>
          <p:nvPr/>
        </p:nvSpPr>
        <p:spPr>
          <a:xfrm>
            <a:off x="4035987" y="1431105"/>
            <a:ext cx="3449783" cy="5038826"/>
          </a:xfrm>
          <a:prstGeom prst="roundRect">
            <a:avLst/>
          </a:prstGeom>
          <a:noFill/>
          <a:ln w="3810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650701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7F387-9B54-A865-24BE-EE9D35E405B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66D0F46-7D0F-3377-A1E2-5F708295BDA4}"/>
              </a:ext>
            </a:extLst>
          </p:cNvPr>
          <p:cNvSpPr txBox="1"/>
          <p:nvPr/>
        </p:nvSpPr>
        <p:spPr>
          <a:xfrm>
            <a:off x="267855" y="2413337"/>
            <a:ext cx="11656289" cy="1015663"/>
          </a:xfrm>
          <a:prstGeom prst="rect">
            <a:avLst/>
          </a:prstGeom>
          <a:noFill/>
        </p:spPr>
        <p:txBody>
          <a:bodyPr wrap="square" rtlCol="0">
            <a:spAutoFit/>
          </a:bodyPr>
          <a:lstStyle/>
          <a:p>
            <a:pPr algn="ctr"/>
            <a:r>
              <a:rPr lang="en-US" sz="6000" b="1" dirty="0"/>
              <a:t>Where do we exactly start?</a:t>
            </a:r>
          </a:p>
        </p:txBody>
      </p:sp>
    </p:spTree>
    <p:extLst>
      <p:ext uri="{BB962C8B-B14F-4D97-AF65-F5344CB8AC3E}">
        <p14:creationId xmlns:p14="http://schemas.microsoft.com/office/powerpoint/2010/main" val="36193598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090FE9-96DD-EFAE-E41C-6CA4C0D1EEE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DD02760-F62F-E1D0-2EDF-106D1ECE7B9F}"/>
              </a:ext>
            </a:extLst>
          </p:cNvPr>
          <p:cNvSpPr txBox="1"/>
          <p:nvPr/>
        </p:nvSpPr>
        <p:spPr>
          <a:xfrm>
            <a:off x="267855" y="212752"/>
            <a:ext cx="11656289" cy="1015663"/>
          </a:xfrm>
          <a:prstGeom prst="rect">
            <a:avLst/>
          </a:prstGeom>
          <a:noFill/>
        </p:spPr>
        <p:txBody>
          <a:bodyPr wrap="square" rtlCol="0">
            <a:spAutoFit/>
          </a:bodyPr>
          <a:lstStyle/>
          <a:p>
            <a:pPr algn="ctr"/>
            <a:r>
              <a:rPr lang="en-US" sz="6000" b="1" dirty="0"/>
              <a:t>Where do we exactly start?</a:t>
            </a:r>
          </a:p>
        </p:txBody>
      </p:sp>
      <p:sp>
        <p:nvSpPr>
          <p:cNvPr id="3" name="TextBox 2">
            <a:extLst>
              <a:ext uri="{FF2B5EF4-FFF2-40B4-BE49-F238E27FC236}">
                <a16:creationId xmlns:a16="http://schemas.microsoft.com/office/drawing/2014/main" id="{8864DB5C-2713-966B-BA3F-71FDE19B9617}"/>
              </a:ext>
            </a:extLst>
          </p:cNvPr>
          <p:cNvSpPr txBox="1"/>
          <p:nvPr/>
        </p:nvSpPr>
        <p:spPr>
          <a:xfrm>
            <a:off x="1082387" y="2672773"/>
            <a:ext cx="6972293" cy="523220"/>
          </a:xfrm>
          <a:prstGeom prst="rect">
            <a:avLst/>
          </a:prstGeom>
          <a:noFill/>
        </p:spPr>
        <p:txBody>
          <a:bodyPr wrap="none" rtlCol="0">
            <a:spAutoFit/>
          </a:bodyPr>
          <a:lstStyle/>
          <a:p>
            <a:r>
              <a:rPr lang="en-US" sz="2800" b="1" dirty="0"/>
              <a:t>1. Do we hire expensive IPv6 consultants?</a:t>
            </a:r>
          </a:p>
        </p:txBody>
      </p:sp>
      <p:sp>
        <p:nvSpPr>
          <p:cNvPr id="4" name="TextBox 3">
            <a:extLst>
              <a:ext uri="{FF2B5EF4-FFF2-40B4-BE49-F238E27FC236}">
                <a16:creationId xmlns:a16="http://schemas.microsoft.com/office/drawing/2014/main" id="{CD60DEC4-65A2-8580-74B7-568ACD0CF283}"/>
              </a:ext>
            </a:extLst>
          </p:cNvPr>
          <p:cNvSpPr txBox="1"/>
          <p:nvPr/>
        </p:nvSpPr>
        <p:spPr>
          <a:xfrm>
            <a:off x="1082387" y="3308737"/>
            <a:ext cx="7423266" cy="523220"/>
          </a:xfrm>
          <a:prstGeom prst="rect">
            <a:avLst/>
          </a:prstGeom>
          <a:noFill/>
        </p:spPr>
        <p:txBody>
          <a:bodyPr wrap="square" rtlCol="0">
            <a:spAutoFit/>
          </a:bodyPr>
          <a:lstStyle/>
          <a:p>
            <a:r>
              <a:rPr lang="en-US" sz="2800" b="1" dirty="0"/>
              <a:t>2. Do we send teams for months of training?</a:t>
            </a:r>
          </a:p>
        </p:txBody>
      </p:sp>
      <p:sp>
        <p:nvSpPr>
          <p:cNvPr id="6" name="TextBox 5">
            <a:extLst>
              <a:ext uri="{FF2B5EF4-FFF2-40B4-BE49-F238E27FC236}">
                <a16:creationId xmlns:a16="http://schemas.microsoft.com/office/drawing/2014/main" id="{A42DA72A-A2FF-6CA8-0189-8EC48D1A8773}"/>
              </a:ext>
            </a:extLst>
          </p:cNvPr>
          <p:cNvSpPr txBox="1"/>
          <p:nvPr/>
        </p:nvSpPr>
        <p:spPr>
          <a:xfrm>
            <a:off x="1082387" y="3944701"/>
            <a:ext cx="11656289" cy="523220"/>
          </a:xfrm>
          <a:prstGeom prst="rect">
            <a:avLst/>
          </a:prstGeom>
          <a:noFill/>
        </p:spPr>
        <p:txBody>
          <a:bodyPr wrap="square" rtlCol="0">
            <a:spAutoFit/>
          </a:bodyPr>
          <a:lstStyle/>
          <a:p>
            <a:r>
              <a:rPr lang="en-US" sz="2800" b="1" dirty="0"/>
              <a:t>3. Do we risk making architectural mistakes that haunt us for years? </a:t>
            </a:r>
          </a:p>
        </p:txBody>
      </p:sp>
      <p:sp>
        <p:nvSpPr>
          <p:cNvPr id="7" name="Rectangle 6">
            <a:extLst>
              <a:ext uri="{FF2B5EF4-FFF2-40B4-BE49-F238E27FC236}">
                <a16:creationId xmlns:a16="http://schemas.microsoft.com/office/drawing/2014/main" id="{592C5DBE-AEEB-D8E0-BF78-6EC8DEB719F5}"/>
              </a:ext>
            </a:extLst>
          </p:cNvPr>
          <p:cNvSpPr/>
          <p:nvPr/>
        </p:nvSpPr>
        <p:spPr>
          <a:xfrm>
            <a:off x="0" y="0"/>
            <a:ext cx="987136"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2E7B64C0-A2A9-66C0-2475-F5DC4EF858B1}"/>
              </a:ext>
            </a:extLst>
          </p:cNvPr>
          <p:cNvCxnSpPr>
            <a:cxnSpLocks/>
          </p:cNvCxnSpPr>
          <p:nvPr/>
        </p:nvCxnSpPr>
        <p:spPr>
          <a:xfrm>
            <a:off x="1071996" y="2628522"/>
            <a:ext cx="0" cy="570137"/>
          </a:xfrm>
          <a:prstGeom prst="line">
            <a:avLst/>
          </a:prstGeom>
          <a:ln w="57150"/>
        </p:spPr>
        <p:style>
          <a:lnRef idx="2">
            <a:schemeClr val="dk1"/>
          </a:lnRef>
          <a:fillRef idx="0">
            <a:schemeClr val="dk1"/>
          </a:fillRef>
          <a:effectRef idx="1">
            <a:schemeClr val="dk1"/>
          </a:effectRef>
          <a:fontRef idx="minor">
            <a:schemeClr val="tx1"/>
          </a:fontRef>
        </p:style>
      </p:cxnSp>
      <p:cxnSp>
        <p:nvCxnSpPr>
          <p:cNvPr id="15" name="Straight Connector 14">
            <a:extLst>
              <a:ext uri="{FF2B5EF4-FFF2-40B4-BE49-F238E27FC236}">
                <a16:creationId xmlns:a16="http://schemas.microsoft.com/office/drawing/2014/main" id="{27CCA185-B297-A370-ADB4-71CD622D9439}"/>
              </a:ext>
            </a:extLst>
          </p:cNvPr>
          <p:cNvCxnSpPr>
            <a:cxnSpLocks/>
          </p:cNvCxnSpPr>
          <p:nvPr/>
        </p:nvCxnSpPr>
        <p:spPr>
          <a:xfrm>
            <a:off x="1071996" y="3247948"/>
            <a:ext cx="0" cy="570137"/>
          </a:xfrm>
          <a:prstGeom prst="line">
            <a:avLst/>
          </a:prstGeom>
          <a:ln w="57150"/>
        </p:spPr>
        <p:style>
          <a:lnRef idx="2">
            <a:schemeClr val="dk1"/>
          </a:lnRef>
          <a:fillRef idx="0">
            <a:schemeClr val="dk1"/>
          </a:fillRef>
          <a:effectRef idx="1">
            <a:schemeClr val="dk1"/>
          </a:effectRef>
          <a:fontRef idx="minor">
            <a:schemeClr val="tx1"/>
          </a:fontRef>
        </p:style>
      </p:cxnSp>
      <p:cxnSp>
        <p:nvCxnSpPr>
          <p:cNvPr id="16" name="Straight Connector 15">
            <a:extLst>
              <a:ext uri="{FF2B5EF4-FFF2-40B4-BE49-F238E27FC236}">
                <a16:creationId xmlns:a16="http://schemas.microsoft.com/office/drawing/2014/main" id="{ADD13DD7-1F91-A360-C946-9905724B333C}"/>
              </a:ext>
            </a:extLst>
          </p:cNvPr>
          <p:cNvCxnSpPr>
            <a:cxnSpLocks/>
          </p:cNvCxnSpPr>
          <p:nvPr/>
        </p:nvCxnSpPr>
        <p:spPr>
          <a:xfrm>
            <a:off x="1070265" y="3849258"/>
            <a:ext cx="0" cy="570137"/>
          </a:xfrm>
          <a:prstGeom prst="line">
            <a:avLst/>
          </a:prstGeom>
          <a:ln w="57150"/>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8103150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outHorizontal)">
                                      <p:cBhvr>
                                        <p:cTn id="7" dur="500"/>
                                        <p:tgtEl>
                                          <p:spTgt spid="10"/>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10"/>
                                        </p:tgtEl>
                                        <p:attrNameLst>
                                          <p:attrName>style.visibility</p:attrName>
                                        </p:attrNameLst>
                                      </p:cBhvr>
                                      <p:to>
                                        <p:strVal val="hidden"/>
                                      </p:to>
                                    </p:set>
                                  </p:childTnLst>
                                </p:cTn>
                              </p:par>
                            </p:childTnLst>
                          </p:cTn>
                        </p:par>
                        <p:par>
                          <p:cTn id="17" fill="hold">
                            <p:stCondLst>
                              <p:cond delay="0"/>
                            </p:stCondLst>
                            <p:childTnLst>
                              <p:par>
                                <p:cTn id="18" presetID="16" presetClass="entr" presetSubtype="42"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barn(outHorizontal)">
                                      <p:cBhvr>
                                        <p:cTn id="20" dur="500"/>
                                        <p:tgtEl>
                                          <p:spTgt spid="15"/>
                                        </p:tgtEl>
                                      </p:cBhvr>
                                    </p:animEffect>
                                  </p:childTnLst>
                                </p:cTn>
                              </p:par>
                            </p:childTnLst>
                          </p:cTn>
                        </p:par>
                        <p:par>
                          <p:cTn id="21" fill="hold">
                            <p:stCondLst>
                              <p:cond delay="500"/>
                            </p:stCondLst>
                            <p:childTnLst>
                              <p:par>
                                <p:cTn id="22" presetID="2" presetClass="entr" presetSubtype="8"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fill="hold"/>
                                        <p:tgtEl>
                                          <p:spTgt spid="4"/>
                                        </p:tgtEl>
                                        <p:attrNameLst>
                                          <p:attrName>ppt_x</p:attrName>
                                        </p:attrNameLst>
                                      </p:cBhvr>
                                      <p:tavLst>
                                        <p:tav tm="0">
                                          <p:val>
                                            <p:strVal val="0-#ppt_w/2"/>
                                          </p:val>
                                        </p:tav>
                                        <p:tav tm="100000">
                                          <p:val>
                                            <p:strVal val="#ppt_x"/>
                                          </p:val>
                                        </p:tav>
                                      </p:tavLst>
                                    </p:anim>
                                    <p:anim calcmode="lin" valueType="num">
                                      <p:cBhvr additive="base">
                                        <p:cTn id="25"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 presetClass="exit" presetSubtype="0" fill="hold" nodeType="clickEffect">
                                  <p:stCondLst>
                                    <p:cond delay="0"/>
                                  </p:stCondLst>
                                  <p:childTnLst>
                                    <p:set>
                                      <p:cBhvr>
                                        <p:cTn id="29" dur="1" fill="hold">
                                          <p:stCondLst>
                                            <p:cond delay="0"/>
                                          </p:stCondLst>
                                        </p:cTn>
                                        <p:tgtEl>
                                          <p:spTgt spid="15"/>
                                        </p:tgtEl>
                                        <p:attrNameLst>
                                          <p:attrName>style.visibility</p:attrName>
                                        </p:attrNameLst>
                                      </p:cBhvr>
                                      <p:to>
                                        <p:strVal val="hidden"/>
                                      </p:to>
                                    </p:set>
                                  </p:childTnLst>
                                </p:cTn>
                              </p:par>
                            </p:childTnLst>
                          </p:cTn>
                        </p:par>
                        <p:par>
                          <p:cTn id="30" fill="hold">
                            <p:stCondLst>
                              <p:cond delay="0"/>
                            </p:stCondLst>
                            <p:childTnLst>
                              <p:par>
                                <p:cTn id="31" presetID="16" presetClass="entr" presetSubtype="42" fill="hold"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barn(outHorizontal)">
                                      <p:cBhvr>
                                        <p:cTn id="33" dur="500"/>
                                        <p:tgtEl>
                                          <p:spTgt spid="16"/>
                                        </p:tgtEl>
                                      </p:cBhvr>
                                    </p:animEffect>
                                  </p:childTnLst>
                                </p:cTn>
                              </p:par>
                            </p:childTnLst>
                          </p:cTn>
                        </p:par>
                        <p:par>
                          <p:cTn id="34" fill="hold">
                            <p:stCondLst>
                              <p:cond delay="500"/>
                            </p:stCondLst>
                            <p:childTnLst>
                              <p:par>
                                <p:cTn id="35" presetID="2" presetClass="entr" presetSubtype="8"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0-#ppt_w/2"/>
                                          </p:val>
                                        </p:tav>
                                        <p:tav tm="100000">
                                          <p:val>
                                            <p:strVal val="#ppt_x"/>
                                          </p:val>
                                        </p:tav>
                                      </p:tavLst>
                                    </p:anim>
                                    <p:anim calcmode="lin" valueType="num">
                                      <p:cBhvr additive="base">
                                        <p:cTn id="3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95D734-EC3A-BE22-5F82-4E3458D27F7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87ED258-D52D-3AC8-4097-ED67B25A68F0}"/>
              </a:ext>
            </a:extLst>
          </p:cNvPr>
          <p:cNvSpPr txBox="1"/>
          <p:nvPr/>
        </p:nvSpPr>
        <p:spPr>
          <a:xfrm>
            <a:off x="806380" y="2152080"/>
            <a:ext cx="10579240" cy="1938992"/>
          </a:xfrm>
          <a:prstGeom prst="rect">
            <a:avLst/>
          </a:prstGeom>
          <a:noFill/>
        </p:spPr>
        <p:txBody>
          <a:bodyPr wrap="square" rtlCol="0">
            <a:spAutoFit/>
          </a:bodyPr>
          <a:lstStyle/>
          <a:p>
            <a:pPr algn="ctr"/>
            <a:r>
              <a:rPr lang="en-US" sz="6000" b="1" dirty="0"/>
              <a:t>AI &amp; LLMs</a:t>
            </a:r>
          </a:p>
          <a:p>
            <a:pPr algn="ctr"/>
            <a:r>
              <a:rPr lang="en-US" sz="6000" b="1" dirty="0"/>
              <a:t>Your Network Design Co-Pilot</a:t>
            </a:r>
          </a:p>
        </p:txBody>
      </p:sp>
    </p:spTree>
    <p:extLst>
      <p:ext uri="{BB962C8B-B14F-4D97-AF65-F5344CB8AC3E}">
        <p14:creationId xmlns:p14="http://schemas.microsoft.com/office/powerpoint/2010/main" val="1825522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D59611-3033-CBB4-A5E1-79E2921F378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9C74C60-D540-5DCC-CA3D-12C8121662FD}"/>
              </a:ext>
            </a:extLst>
          </p:cNvPr>
          <p:cNvSpPr txBox="1"/>
          <p:nvPr/>
        </p:nvSpPr>
        <p:spPr>
          <a:xfrm>
            <a:off x="806380" y="171885"/>
            <a:ext cx="10579240" cy="1015663"/>
          </a:xfrm>
          <a:prstGeom prst="rect">
            <a:avLst/>
          </a:prstGeom>
          <a:noFill/>
        </p:spPr>
        <p:txBody>
          <a:bodyPr wrap="square" rtlCol="0">
            <a:spAutoFit/>
          </a:bodyPr>
          <a:lstStyle/>
          <a:p>
            <a:pPr algn="ctr"/>
            <a:r>
              <a:rPr lang="en-US" sz="6000" b="1" dirty="0"/>
              <a:t>AI &amp; LLMs</a:t>
            </a:r>
          </a:p>
        </p:txBody>
      </p:sp>
      <p:pic>
        <p:nvPicPr>
          <p:cNvPr id="7" name="Picture 6">
            <a:extLst>
              <a:ext uri="{FF2B5EF4-FFF2-40B4-BE49-F238E27FC236}">
                <a16:creationId xmlns:a16="http://schemas.microsoft.com/office/drawing/2014/main" id="{8CD7DA92-FA5E-C172-47F6-878C0BF21B09}"/>
              </a:ext>
            </a:extLst>
          </p:cNvPr>
          <p:cNvPicPr>
            <a:picLocks noChangeAspect="1"/>
          </p:cNvPicPr>
          <p:nvPr/>
        </p:nvPicPr>
        <p:blipFill>
          <a:blip r:embed="rId3">
            <a:extLst>
              <a:ext uri="{28A0092B-C50C-407E-A947-70E740481C1C}">
                <a14:useLocalDpi xmlns:a14="http://schemas.microsoft.com/office/drawing/2010/main" val="0"/>
              </a:ext>
            </a:extLst>
          </a:blip>
          <a:srcRect t="9518" b="8272"/>
          <a:stretch>
            <a:fillRect/>
          </a:stretch>
        </p:blipFill>
        <p:spPr>
          <a:xfrm>
            <a:off x="2944527" y="1187548"/>
            <a:ext cx="6302945" cy="5181604"/>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958957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34604-5FE9-D10E-D8EA-24EFB634D2D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B6AC653-7ACA-3B12-28AA-B505DAFD4E6D}"/>
              </a:ext>
            </a:extLst>
          </p:cNvPr>
          <p:cNvSpPr txBox="1"/>
          <p:nvPr/>
        </p:nvSpPr>
        <p:spPr>
          <a:xfrm>
            <a:off x="-142691" y="2855162"/>
            <a:ext cx="12337802" cy="1015663"/>
          </a:xfrm>
          <a:prstGeom prst="rect">
            <a:avLst/>
          </a:prstGeom>
          <a:noFill/>
        </p:spPr>
        <p:txBody>
          <a:bodyPr wrap="square" rtlCol="0">
            <a:spAutoFit/>
          </a:bodyPr>
          <a:lstStyle>
            <a:defPPr>
              <a:defRPr lang="en-US"/>
            </a:defPPr>
            <a:lvl1pPr algn="ctr">
              <a:defRPr sz="6000" b="1"/>
            </a:lvl1pPr>
          </a:lstStyle>
          <a:p>
            <a:r>
              <a:rPr lang="en-US" dirty="0"/>
              <a:t>Why This Matters for IPv6</a:t>
            </a:r>
          </a:p>
        </p:txBody>
      </p:sp>
    </p:spTree>
    <p:extLst>
      <p:ext uri="{BB962C8B-B14F-4D97-AF65-F5344CB8AC3E}">
        <p14:creationId xmlns:p14="http://schemas.microsoft.com/office/powerpoint/2010/main" val="1052660570"/>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6E77CB-55D5-7BD1-69B3-EA2690E78FC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4B00633-8308-09E1-E1D6-74F1E3375735}"/>
              </a:ext>
            </a:extLst>
          </p:cNvPr>
          <p:cNvSpPr txBox="1"/>
          <p:nvPr/>
        </p:nvSpPr>
        <p:spPr>
          <a:xfrm>
            <a:off x="-142691" y="186604"/>
            <a:ext cx="12337802" cy="1015663"/>
          </a:xfrm>
          <a:prstGeom prst="rect">
            <a:avLst/>
          </a:prstGeom>
          <a:noFill/>
        </p:spPr>
        <p:txBody>
          <a:bodyPr wrap="square" rtlCol="0">
            <a:spAutoFit/>
          </a:bodyPr>
          <a:lstStyle>
            <a:defPPr>
              <a:defRPr lang="en-US"/>
            </a:defPPr>
            <a:lvl1pPr algn="ctr">
              <a:defRPr sz="6000" b="1"/>
            </a:lvl1pPr>
          </a:lstStyle>
          <a:p>
            <a:r>
              <a:rPr lang="en-US" dirty="0"/>
              <a:t>Why This Matters for IPv6</a:t>
            </a:r>
          </a:p>
        </p:txBody>
      </p:sp>
      <p:grpSp>
        <p:nvGrpSpPr>
          <p:cNvPr id="7" name="Group 6">
            <a:extLst>
              <a:ext uri="{FF2B5EF4-FFF2-40B4-BE49-F238E27FC236}">
                <a16:creationId xmlns:a16="http://schemas.microsoft.com/office/drawing/2014/main" id="{FC874460-6103-5553-06A5-497813F04DF5}"/>
              </a:ext>
            </a:extLst>
          </p:cNvPr>
          <p:cNvGrpSpPr/>
          <p:nvPr/>
        </p:nvGrpSpPr>
        <p:grpSpPr>
          <a:xfrm>
            <a:off x="1343421" y="1727201"/>
            <a:ext cx="2849418" cy="4498109"/>
            <a:chOff x="1343421" y="1727201"/>
            <a:chExt cx="2849418" cy="4498109"/>
          </a:xfrm>
        </p:grpSpPr>
        <p:sp>
          <p:nvSpPr>
            <p:cNvPr id="4" name="Rectangle 3">
              <a:extLst>
                <a:ext uri="{FF2B5EF4-FFF2-40B4-BE49-F238E27FC236}">
                  <a16:creationId xmlns:a16="http://schemas.microsoft.com/office/drawing/2014/main" id="{473FEE58-D341-66C8-1ACB-1BEF330FB876}"/>
                </a:ext>
              </a:extLst>
            </p:cNvPr>
            <p:cNvSpPr/>
            <p:nvPr/>
          </p:nvSpPr>
          <p:spPr>
            <a:xfrm>
              <a:off x="1343421" y="1727201"/>
              <a:ext cx="2849418" cy="449810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lue circle with a head and a circular object with text&#10;&#10;AI-generated content may be incorrect.">
              <a:extLst>
                <a:ext uri="{FF2B5EF4-FFF2-40B4-BE49-F238E27FC236}">
                  <a16:creationId xmlns:a16="http://schemas.microsoft.com/office/drawing/2014/main" id="{A770B25E-2149-A264-905E-3A7E0C91BB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9554" y="2685439"/>
              <a:ext cx="2425288" cy="2425288"/>
            </a:xfrm>
            <a:prstGeom prst="rect">
              <a:avLst/>
            </a:prstGeom>
          </p:spPr>
        </p:pic>
      </p:grpSp>
      <p:sp>
        <p:nvSpPr>
          <p:cNvPr id="2" name="Rectangle: Rounded Corners 1">
            <a:extLst>
              <a:ext uri="{FF2B5EF4-FFF2-40B4-BE49-F238E27FC236}">
                <a16:creationId xmlns:a16="http://schemas.microsoft.com/office/drawing/2014/main" id="{F4EC417E-A356-6E63-523E-21373D9C423E}"/>
              </a:ext>
            </a:extLst>
          </p:cNvPr>
          <p:cNvSpPr/>
          <p:nvPr/>
        </p:nvSpPr>
        <p:spPr>
          <a:xfrm>
            <a:off x="1117600" y="1431105"/>
            <a:ext cx="3289690" cy="5038826"/>
          </a:xfrm>
          <a:prstGeom prst="roundRect">
            <a:avLst/>
          </a:prstGeom>
          <a:noFill/>
          <a:ln w="3810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572000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3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11B51A-11B1-8E70-D92A-1D3FCAD2C13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8915820-F83A-A52A-9AFD-2A73FC5D53A2}"/>
              </a:ext>
            </a:extLst>
          </p:cNvPr>
          <p:cNvSpPr txBox="1"/>
          <p:nvPr/>
        </p:nvSpPr>
        <p:spPr>
          <a:xfrm>
            <a:off x="-142691" y="186604"/>
            <a:ext cx="12337802" cy="1015663"/>
          </a:xfrm>
          <a:prstGeom prst="rect">
            <a:avLst/>
          </a:prstGeom>
          <a:noFill/>
        </p:spPr>
        <p:txBody>
          <a:bodyPr wrap="square" rtlCol="0">
            <a:spAutoFit/>
          </a:bodyPr>
          <a:lstStyle>
            <a:defPPr>
              <a:defRPr lang="en-US"/>
            </a:defPPr>
            <a:lvl1pPr algn="ctr">
              <a:defRPr sz="6000" b="1"/>
            </a:lvl1pPr>
          </a:lstStyle>
          <a:p>
            <a:r>
              <a:rPr lang="en-US" dirty="0"/>
              <a:t>Why This Matters for IPv6</a:t>
            </a:r>
          </a:p>
        </p:txBody>
      </p:sp>
      <p:grpSp>
        <p:nvGrpSpPr>
          <p:cNvPr id="7" name="Group 6">
            <a:extLst>
              <a:ext uri="{FF2B5EF4-FFF2-40B4-BE49-F238E27FC236}">
                <a16:creationId xmlns:a16="http://schemas.microsoft.com/office/drawing/2014/main" id="{7EDCD3AF-9D98-2106-D977-4923927ABB41}"/>
              </a:ext>
            </a:extLst>
          </p:cNvPr>
          <p:cNvGrpSpPr/>
          <p:nvPr/>
        </p:nvGrpSpPr>
        <p:grpSpPr>
          <a:xfrm>
            <a:off x="1343421" y="1727201"/>
            <a:ext cx="2849418" cy="4498109"/>
            <a:chOff x="1343421" y="1727201"/>
            <a:chExt cx="2849418" cy="4498109"/>
          </a:xfrm>
        </p:grpSpPr>
        <p:sp>
          <p:nvSpPr>
            <p:cNvPr id="4" name="Rectangle 3">
              <a:extLst>
                <a:ext uri="{FF2B5EF4-FFF2-40B4-BE49-F238E27FC236}">
                  <a16:creationId xmlns:a16="http://schemas.microsoft.com/office/drawing/2014/main" id="{DFDDA53A-280B-BE24-62C5-3E477FFE29FB}"/>
                </a:ext>
              </a:extLst>
            </p:cNvPr>
            <p:cNvSpPr/>
            <p:nvPr/>
          </p:nvSpPr>
          <p:spPr>
            <a:xfrm>
              <a:off x="1343421" y="1727201"/>
              <a:ext cx="2849418" cy="449810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lue circle with a head and a circular object with text&#10;&#10;AI-generated content may be incorrect.">
              <a:extLst>
                <a:ext uri="{FF2B5EF4-FFF2-40B4-BE49-F238E27FC236}">
                  <a16:creationId xmlns:a16="http://schemas.microsoft.com/office/drawing/2014/main" id="{A70BE575-470B-8BE3-1ECD-BD9482F14E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9554" y="2685439"/>
              <a:ext cx="2425288" cy="2425288"/>
            </a:xfrm>
            <a:prstGeom prst="rect">
              <a:avLst/>
            </a:prstGeom>
          </p:spPr>
        </p:pic>
      </p:grpSp>
      <p:grpSp>
        <p:nvGrpSpPr>
          <p:cNvPr id="9" name="Group 8">
            <a:extLst>
              <a:ext uri="{FF2B5EF4-FFF2-40B4-BE49-F238E27FC236}">
                <a16:creationId xmlns:a16="http://schemas.microsoft.com/office/drawing/2014/main" id="{A3A42CED-F4FF-EB2C-B9F2-73F6408FDE68}"/>
              </a:ext>
            </a:extLst>
          </p:cNvPr>
          <p:cNvGrpSpPr/>
          <p:nvPr/>
        </p:nvGrpSpPr>
        <p:grpSpPr>
          <a:xfrm>
            <a:off x="4529823" y="1727201"/>
            <a:ext cx="2849418" cy="4498109"/>
            <a:chOff x="4529823" y="1727201"/>
            <a:chExt cx="2849418" cy="4498109"/>
          </a:xfrm>
        </p:grpSpPr>
        <p:sp>
          <p:nvSpPr>
            <p:cNvPr id="6" name="Rectangle 5">
              <a:extLst>
                <a:ext uri="{FF2B5EF4-FFF2-40B4-BE49-F238E27FC236}">
                  <a16:creationId xmlns:a16="http://schemas.microsoft.com/office/drawing/2014/main" id="{28A2D736-7EE0-41FE-2929-F92BFF2F830D}"/>
                </a:ext>
              </a:extLst>
            </p:cNvPr>
            <p:cNvSpPr/>
            <p:nvPr/>
          </p:nvSpPr>
          <p:spPr>
            <a:xfrm>
              <a:off x="4529823" y="1727201"/>
              <a:ext cx="2849418" cy="449810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ircular icon with a clipboard and a gear&#10;&#10;AI-generated content may be incorrect.">
              <a:extLst>
                <a:ext uri="{FF2B5EF4-FFF2-40B4-BE49-F238E27FC236}">
                  <a16:creationId xmlns:a16="http://schemas.microsoft.com/office/drawing/2014/main" id="{DBA31047-C791-2303-F9CF-E329620639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56386" y="2592132"/>
              <a:ext cx="2425288" cy="2432620"/>
            </a:xfrm>
            <a:prstGeom prst="rect">
              <a:avLst/>
            </a:prstGeom>
          </p:spPr>
        </p:pic>
      </p:grpSp>
      <p:sp>
        <p:nvSpPr>
          <p:cNvPr id="2" name="Rectangle: Rounded Corners 1">
            <a:extLst>
              <a:ext uri="{FF2B5EF4-FFF2-40B4-BE49-F238E27FC236}">
                <a16:creationId xmlns:a16="http://schemas.microsoft.com/office/drawing/2014/main" id="{A152662A-8C18-321A-6B46-B8A6C0D539DA}"/>
              </a:ext>
            </a:extLst>
          </p:cNvPr>
          <p:cNvSpPr/>
          <p:nvPr/>
        </p:nvSpPr>
        <p:spPr>
          <a:xfrm>
            <a:off x="4328160" y="1431105"/>
            <a:ext cx="3289690" cy="5038826"/>
          </a:xfrm>
          <a:prstGeom prst="roundRect">
            <a:avLst/>
          </a:prstGeom>
          <a:noFill/>
          <a:ln w="3810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33512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3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5DB66-968E-BD25-4579-07480FA682E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3C3518F-1D08-DB72-1D9A-0720C78EBB03}"/>
              </a:ext>
            </a:extLst>
          </p:cNvPr>
          <p:cNvSpPr txBox="1"/>
          <p:nvPr/>
        </p:nvSpPr>
        <p:spPr>
          <a:xfrm>
            <a:off x="-142691" y="186604"/>
            <a:ext cx="12337802" cy="1015663"/>
          </a:xfrm>
          <a:prstGeom prst="rect">
            <a:avLst/>
          </a:prstGeom>
          <a:noFill/>
        </p:spPr>
        <p:txBody>
          <a:bodyPr wrap="square" rtlCol="0">
            <a:spAutoFit/>
          </a:bodyPr>
          <a:lstStyle>
            <a:defPPr>
              <a:defRPr lang="en-US"/>
            </a:defPPr>
            <a:lvl1pPr algn="ctr">
              <a:defRPr sz="6000" b="1"/>
            </a:lvl1pPr>
          </a:lstStyle>
          <a:p>
            <a:r>
              <a:rPr lang="en-US" dirty="0"/>
              <a:t>Why This Matters for IPv6</a:t>
            </a:r>
          </a:p>
        </p:txBody>
      </p:sp>
      <p:grpSp>
        <p:nvGrpSpPr>
          <p:cNvPr id="7" name="Group 6">
            <a:extLst>
              <a:ext uri="{FF2B5EF4-FFF2-40B4-BE49-F238E27FC236}">
                <a16:creationId xmlns:a16="http://schemas.microsoft.com/office/drawing/2014/main" id="{0E80F97B-8F18-D4A1-F2EC-F5EB558ACE95}"/>
              </a:ext>
            </a:extLst>
          </p:cNvPr>
          <p:cNvGrpSpPr/>
          <p:nvPr/>
        </p:nvGrpSpPr>
        <p:grpSpPr>
          <a:xfrm>
            <a:off x="1343421" y="1727201"/>
            <a:ext cx="2849418" cy="4498109"/>
            <a:chOff x="1343421" y="1727201"/>
            <a:chExt cx="2849418" cy="4498109"/>
          </a:xfrm>
        </p:grpSpPr>
        <p:sp>
          <p:nvSpPr>
            <p:cNvPr id="4" name="Rectangle 3">
              <a:extLst>
                <a:ext uri="{FF2B5EF4-FFF2-40B4-BE49-F238E27FC236}">
                  <a16:creationId xmlns:a16="http://schemas.microsoft.com/office/drawing/2014/main" id="{569592AA-4C4A-E66B-2AE3-77A46CA5C968}"/>
                </a:ext>
              </a:extLst>
            </p:cNvPr>
            <p:cNvSpPr/>
            <p:nvPr/>
          </p:nvSpPr>
          <p:spPr>
            <a:xfrm>
              <a:off x="1343421" y="1727201"/>
              <a:ext cx="2849418" cy="449810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lue circle with a head and a circular object with text&#10;&#10;AI-generated content may be incorrect.">
              <a:extLst>
                <a:ext uri="{FF2B5EF4-FFF2-40B4-BE49-F238E27FC236}">
                  <a16:creationId xmlns:a16="http://schemas.microsoft.com/office/drawing/2014/main" id="{F388BF59-4DD7-6BCA-9D1C-7B9C4D53C6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9554" y="2685439"/>
              <a:ext cx="2425288" cy="2425288"/>
            </a:xfrm>
            <a:prstGeom prst="rect">
              <a:avLst/>
            </a:prstGeom>
          </p:spPr>
        </p:pic>
      </p:grpSp>
      <p:grpSp>
        <p:nvGrpSpPr>
          <p:cNvPr id="9" name="Group 8">
            <a:extLst>
              <a:ext uri="{FF2B5EF4-FFF2-40B4-BE49-F238E27FC236}">
                <a16:creationId xmlns:a16="http://schemas.microsoft.com/office/drawing/2014/main" id="{3C862597-400D-E6D5-A2C7-BF8E3661FDA3}"/>
              </a:ext>
            </a:extLst>
          </p:cNvPr>
          <p:cNvGrpSpPr/>
          <p:nvPr/>
        </p:nvGrpSpPr>
        <p:grpSpPr>
          <a:xfrm>
            <a:off x="4529823" y="1727201"/>
            <a:ext cx="2849418" cy="4498109"/>
            <a:chOff x="4529823" y="1727201"/>
            <a:chExt cx="2849418" cy="4498109"/>
          </a:xfrm>
        </p:grpSpPr>
        <p:sp>
          <p:nvSpPr>
            <p:cNvPr id="6" name="Rectangle 5">
              <a:extLst>
                <a:ext uri="{FF2B5EF4-FFF2-40B4-BE49-F238E27FC236}">
                  <a16:creationId xmlns:a16="http://schemas.microsoft.com/office/drawing/2014/main" id="{ED02D2B7-9B02-32C9-77A0-F8546E671BC9}"/>
                </a:ext>
              </a:extLst>
            </p:cNvPr>
            <p:cNvSpPr/>
            <p:nvPr/>
          </p:nvSpPr>
          <p:spPr>
            <a:xfrm>
              <a:off x="4529823" y="1727201"/>
              <a:ext cx="2849418" cy="449810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ircular icon with a clipboard and a gear&#10;&#10;AI-generated content may be incorrect.">
              <a:extLst>
                <a:ext uri="{FF2B5EF4-FFF2-40B4-BE49-F238E27FC236}">
                  <a16:creationId xmlns:a16="http://schemas.microsoft.com/office/drawing/2014/main" id="{9218BAFF-CE7E-17FD-C5A5-3D7321D30E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56386" y="2592132"/>
              <a:ext cx="2425288" cy="2432620"/>
            </a:xfrm>
            <a:prstGeom prst="rect">
              <a:avLst/>
            </a:prstGeom>
          </p:spPr>
        </p:pic>
      </p:grpSp>
      <p:sp>
        <p:nvSpPr>
          <p:cNvPr id="2" name="Rectangle: Rounded Corners 1">
            <a:extLst>
              <a:ext uri="{FF2B5EF4-FFF2-40B4-BE49-F238E27FC236}">
                <a16:creationId xmlns:a16="http://schemas.microsoft.com/office/drawing/2014/main" id="{A7C86BC5-E5A6-8F60-E21E-89CFAA985C91}"/>
              </a:ext>
            </a:extLst>
          </p:cNvPr>
          <p:cNvSpPr/>
          <p:nvPr/>
        </p:nvSpPr>
        <p:spPr>
          <a:xfrm>
            <a:off x="7599680" y="1431105"/>
            <a:ext cx="3289690" cy="5038826"/>
          </a:xfrm>
          <a:prstGeom prst="roundRect">
            <a:avLst/>
          </a:prstGeom>
          <a:noFill/>
          <a:ln w="3810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8252E3A4-BD0E-A5BD-A538-B220D8FF0793}"/>
              </a:ext>
            </a:extLst>
          </p:cNvPr>
          <p:cNvGrpSpPr/>
          <p:nvPr/>
        </p:nvGrpSpPr>
        <p:grpSpPr>
          <a:xfrm>
            <a:off x="7787745" y="1727201"/>
            <a:ext cx="2849418" cy="4498109"/>
            <a:chOff x="7787745" y="1727201"/>
            <a:chExt cx="2849418" cy="4498109"/>
          </a:xfrm>
        </p:grpSpPr>
        <p:sp>
          <p:nvSpPr>
            <p:cNvPr id="10" name="Rectangle 9">
              <a:extLst>
                <a:ext uri="{FF2B5EF4-FFF2-40B4-BE49-F238E27FC236}">
                  <a16:creationId xmlns:a16="http://schemas.microsoft.com/office/drawing/2014/main" id="{4DA2BFB7-5E33-EC3A-E53F-62729A64949C}"/>
                </a:ext>
              </a:extLst>
            </p:cNvPr>
            <p:cNvSpPr/>
            <p:nvPr/>
          </p:nvSpPr>
          <p:spPr>
            <a:xfrm>
              <a:off x="7787745" y="1727201"/>
              <a:ext cx="2849418" cy="449810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blue circle with a paper plane and a stopwatch&#10;&#10;AI-generated content may be incorrect.">
              <a:extLst>
                <a:ext uri="{FF2B5EF4-FFF2-40B4-BE49-F238E27FC236}">
                  <a16:creationId xmlns:a16="http://schemas.microsoft.com/office/drawing/2014/main" id="{9952A5A2-D18F-6A1D-E365-4B101C52E27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96144" y="2685439"/>
              <a:ext cx="2432620" cy="2432620"/>
            </a:xfrm>
            <a:prstGeom prst="rect">
              <a:avLst/>
            </a:prstGeom>
          </p:spPr>
        </p:pic>
      </p:grpSp>
    </p:spTree>
    <p:extLst>
      <p:ext uri="{BB962C8B-B14F-4D97-AF65-F5344CB8AC3E}">
        <p14:creationId xmlns:p14="http://schemas.microsoft.com/office/powerpoint/2010/main" val="2704952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3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E80C9-94AE-1236-9486-471153B1436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E73F03C-99C4-DBFB-8CAA-65DAF1848651}"/>
              </a:ext>
            </a:extLst>
          </p:cNvPr>
          <p:cNvSpPr txBox="1"/>
          <p:nvPr/>
        </p:nvSpPr>
        <p:spPr>
          <a:xfrm>
            <a:off x="-142691" y="186604"/>
            <a:ext cx="12337802" cy="1015663"/>
          </a:xfrm>
          <a:prstGeom prst="rect">
            <a:avLst/>
          </a:prstGeom>
          <a:noFill/>
        </p:spPr>
        <p:txBody>
          <a:bodyPr wrap="square" rtlCol="0">
            <a:spAutoFit/>
          </a:bodyPr>
          <a:lstStyle>
            <a:defPPr>
              <a:defRPr lang="en-US"/>
            </a:defPPr>
            <a:lvl1pPr algn="ctr">
              <a:defRPr sz="6000" b="1"/>
            </a:lvl1pPr>
          </a:lstStyle>
          <a:p>
            <a:r>
              <a:rPr lang="en-US" dirty="0"/>
              <a:t>Why This Matters for IPv6</a:t>
            </a:r>
          </a:p>
        </p:txBody>
      </p:sp>
      <p:grpSp>
        <p:nvGrpSpPr>
          <p:cNvPr id="7" name="Group 6">
            <a:extLst>
              <a:ext uri="{FF2B5EF4-FFF2-40B4-BE49-F238E27FC236}">
                <a16:creationId xmlns:a16="http://schemas.microsoft.com/office/drawing/2014/main" id="{0A75521A-6105-5C4A-7789-DF1FDF26E8FE}"/>
              </a:ext>
            </a:extLst>
          </p:cNvPr>
          <p:cNvGrpSpPr/>
          <p:nvPr/>
        </p:nvGrpSpPr>
        <p:grpSpPr>
          <a:xfrm>
            <a:off x="1343421" y="1727201"/>
            <a:ext cx="2849418" cy="4498109"/>
            <a:chOff x="1343421" y="1727201"/>
            <a:chExt cx="2849418" cy="4498109"/>
          </a:xfrm>
        </p:grpSpPr>
        <p:sp>
          <p:nvSpPr>
            <p:cNvPr id="4" name="Rectangle 3">
              <a:extLst>
                <a:ext uri="{FF2B5EF4-FFF2-40B4-BE49-F238E27FC236}">
                  <a16:creationId xmlns:a16="http://schemas.microsoft.com/office/drawing/2014/main" id="{596736AC-3C39-11C3-42BF-6EBFA189D3DB}"/>
                </a:ext>
              </a:extLst>
            </p:cNvPr>
            <p:cNvSpPr/>
            <p:nvPr/>
          </p:nvSpPr>
          <p:spPr>
            <a:xfrm>
              <a:off x="1343421" y="1727201"/>
              <a:ext cx="2849418" cy="449810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lue circle with a head and a circular object with text&#10;&#10;AI-generated content may be incorrect.">
              <a:extLst>
                <a:ext uri="{FF2B5EF4-FFF2-40B4-BE49-F238E27FC236}">
                  <a16:creationId xmlns:a16="http://schemas.microsoft.com/office/drawing/2014/main" id="{EAD95C35-28E7-60EB-7350-9B0635F5BA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9554" y="2685439"/>
              <a:ext cx="2425288" cy="2425288"/>
            </a:xfrm>
            <a:prstGeom prst="rect">
              <a:avLst/>
            </a:prstGeom>
          </p:spPr>
        </p:pic>
      </p:grpSp>
      <p:grpSp>
        <p:nvGrpSpPr>
          <p:cNvPr id="9" name="Group 8">
            <a:extLst>
              <a:ext uri="{FF2B5EF4-FFF2-40B4-BE49-F238E27FC236}">
                <a16:creationId xmlns:a16="http://schemas.microsoft.com/office/drawing/2014/main" id="{B7F51564-D4A2-AD56-B715-E7660465101B}"/>
              </a:ext>
            </a:extLst>
          </p:cNvPr>
          <p:cNvGrpSpPr/>
          <p:nvPr/>
        </p:nvGrpSpPr>
        <p:grpSpPr>
          <a:xfrm>
            <a:off x="4529823" y="1727201"/>
            <a:ext cx="2849418" cy="4498109"/>
            <a:chOff x="4529823" y="1727201"/>
            <a:chExt cx="2849418" cy="4498109"/>
          </a:xfrm>
        </p:grpSpPr>
        <p:sp>
          <p:nvSpPr>
            <p:cNvPr id="6" name="Rectangle 5">
              <a:extLst>
                <a:ext uri="{FF2B5EF4-FFF2-40B4-BE49-F238E27FC236}">
                  <a16:creationId xmlns:a16="http://schemas.microsoft.com/office/drawing/2014/main" id="{25651C3D-CF63-8E2E-7C8E-A5C1D1500054}"/>
                </a:ext>
              </a:extLst>
            </p:cNvPr>
            <p:cNvSpPr/>
            <p:nvPr/>
          </p:nvSpPr>
          <p:spPr>
            <a:xfrm>
              <a:off x="4529823" y="1727201"/>
              <a:ext cx="2849418" cy="449810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ircular icon with a clipboard and a gear&#10;&#10;AI-generated content may be incorrect.">
              <a:extLst>
                <a:ext uri="{FF2B5EF4-FFF2-40B4-BE49-F238E27FC236}">
                  <a16:creationId xmlns:a16="http://schemas.microsoft.com/office/drawing/2014/main" id="{ABC9A9F4-AC12-18A9-4FE7-C5C6011581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56386" y="2592132"/>
              <a:ext cx="2425288" cy="2432620"/>
            </a:xfrm>
            <a:prstGeom prst="rect">
              <a:avLst/>
            </a:prstGeom>
          </p:spPr>
        </p:pic>
      </p:grpSp>
      <p:sp>
        <p:nvSpPr>
          <p:cNvPr id="2" name="Rectangle: Rounded Corners 1">
            <a:extLst>
              <a:ext uri="{FF2B5EF4-FFF2-40B4-BE49-F238E27FC236}">
                <a16:creationId xmlns:a16="http://schemas.microsoft.com/office/drawing/2014/main" id="{659BB0EA-C044-325C-46F6-65F0AAE779F1}"/>
              </a:ext>
            </a:extLst>
          </p:cNvPr>
          <p:cNvSpPr/>
          <p:nvPr/>
        </p:nvSpPr>
        <p:spPr>
          <a:xfrm>
            <a:off x="934720" y="1431105"/>
            <a:ext cx="10149840" cy="5038826"/>
          </a:xfrm>
          <a:prstGeom prst="roundRect">
            <a:avLst/>
          </a:prstGeom>
          <a:noFill/>
          <a:ln w="5715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5767CECA-F96F-4D88-3C0B-3C55A6A5E0F0}"/>
              </a:ext>
            </a:extLst>
          </p:cNvPr>
          <p:cNvGrpSpPr/>
          <p:nvPr/>
        </p:nvGrpSpPr>
        <p:grpSpPr>
          <a:xfrm>
            <a:off x="7787745" y="1727201"/>
            <a:ext cx="2849418" cy="4498109"/>
            <a:chOff x="7787745" y="1727201"/>
            <a:chExt cx="2849418" cy="4498109"/>
          </a:xfrm>
        </p:grpSpPr>
        <p:sp>
          <p:nvSpPr>
            <p:cNvPr id="10" name="Rectangle 9">
              <a:extLst>
                <a:ext uri="{FF2B5EF4-FFF2-40B4-BE49-F238E27FC236}">
                  <a16:creationId xmlns:a16="http://schemas.microsoft.com/office/drawing/2014/main" id="{2ADE446F-CFCB-EC96-0D96-CAEF25C3C0F0}"/>
                </a:ext>
              </a:extLst>
            </p:cNvPr>
            <p:cNvSpPr/>
            <p:nvPr/>
          </p:nvSpPr>
          <p:spPr>
            <a:xfrm>
              <a:off x="7787745" y="1727201"/>
              <a:ext cx="2849418" cy="449810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blue circle with a paper plane and a stopwatch&#10;&#10;AI-generated content may be incorrect.">
              <a:extLst>
                <a:ext uri="{FF2B5EF4-FFF2-40B4-BE49-F238E27FC236}">
                  <a16:creationId xmlns:a16="http://schemas.microsoft.com/office/drawing/2014/main" id="{8FEE741A-1B71-8B8D-920F-F1E1F2DDB8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96144" y="2685439"/>
              <a:ext cx="2432620" cy="2432620"/>
            </a:xfrm>
            <a:prstGeom prst="rect">
              <a:avLst/>
            </a:prstGeom>
          </p:spPr>
        </p:pic>
      </p:grpSp>
    </p:spTree>
    <p:extLst>
      <p:ext uri="{BB962C8B-B14F-4D97-AF65-F5344CB8AC3E}">
        <p14:creationId xmlns:p14="http://schemas.microsoft.com/office/powerpoint/2010/main" val="29277610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3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70424-08D8-2F6D-7D05-859BB183E525}"/>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D37DAC7-805B-3AAB-4AF5-883D46B8379E}"/>
              </a:ext>
            </a:extLst>
          </p:cNvPr>
          <p:cNvSpPr txBox="1"/>
          <p:nvPr/>
        </p:nvSpPr>
        <p:spPr>
          <a:xfrm>
            <a:off x="267855" y="1567538"/>
            <a:ext cx="11656289" cy="2862322"/>
          </a:xfrm>
          <a:prstGeom prst="rect">
            <a:avLst/>
          </a:prstGeom>
          <a:noFill/>
        </p:spPr>
        <p:txBody>
          <a:bodyPr wrap="square" rtlCol="0">
            <a:spAutoFit/>
          </a:bodyPr>
          <a:lstStyle/>
          <a:p>
            <a:pPr algn="ctr"/>
            <a:r>
              <a:rPr lang="en-US" sz="6000" b="1" dirty="0"/>
              <a:t>The Bridge: </a:t>
            </a:r>
          </a:p>
          <a:p>
            <a:pPr algn="ctr"/>
            <a:r>
              <a:rPr lang="en-US" sz="6000" dirty="0"/>
              <a:t>From "AI Can Do This" to </a:t>
            </a:r>
          </a:p>
          <a:p>
            <a:pPr algn="ctr"/>
            <a:r>
              <a:rPr lang="en-US" sz="6000" dirty="0"/>
              <a:t>"Here's How You Do It" </a:t>
            </a:r>
            <a:endParaRPr lang="en-US" sz="6000" b="1" dirty="0"/>
          </a:p>
        </p:txBody>
      </p:sp>
    </p:spTree>
    <p:extLst>
      <p:ext uri="{BB962C8B-B14F-4D97-AF65-F5344CB8AC3E}">
        <p14:creationId xmlns:p14="http://schemas.microsoft.com/office/powerpoint/2010/main" val="3415930866"/>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C2FDA-1889-FEBE-F5E7-10701F2FAD2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3191DED-39FD-D6A8-08D8-C2AF464A5211}"/>
              </a:ext>
            </a:extLst>
          </p:cNvPr>
          <p:cNvPicPr>
            <a:picLocks noChangeAspect="1"/>
          </p:cNvPicPr>
          <p:nvPr/>
        </p:nvPicPr>
        <p:blipFill>
          <a:blip r:embed="rId3">
            <a:extLst>
              <a:ext uri="{28A0092B-C50C-407E-A947-70E740481C1C}">
                <a14:useLocalDpi xmlns:a14="http://schemas.microsoft.com/office/drawing/2010/main" val="0"/>
              </a:ext>
            </a:extLst>
          </a:blip>
          <a:srcRect t="22222" b="23228"/>
          <a:stretch>
            <a:fillRect/>
          </a:stretch>
        </p:blipFill>
        <p:spPr>
          <a:xfrm>
            <a:off x="2206170" y="1727200"/>
            <a:ext cx="7634514" cy="4132944"/>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p:spPr>
      </p:pic>
      <p:sp>
        <p:nvSpPr>
          <p:cNvPr id="5" name="TextBox 4">
            <a:extLst>
              <a:ext uri="{FF2B5EF4-FFF2-40B4-BE49-F238E27FC236}">
                <a16:creationId xmlns:a16="http://schemas.microsoft.com/office/drawing/2014/main" id="{83D06553-79C4-B185-12B0-3472A42078A6}"/>
              </a:ext>
            </a:extLst>
          </p:cNvPr>
          <p:cNvSpPr txBox="1"/>
          <p:nvPr/>
        </p:nvSpPr>
        <p:spPr>
          <a:xfrm>
            <a:off x="267855" y="261250"/>
            <a:ext cx="11656289" cy="1015663"/>
          </a:xfrm>
          <a:prstGeom prst="rect">
            <a:avLst/>
          </a:prstGeom>
          <a:noFill/>
        </p:spPr>
        <p:txBody>
          <a:bodyPr wrap="square" rtlCol="0">
            <a:spAutoFit/>
          </a:bodyPr>
          <a:lstStyle/>
          <a:p>
            <a:pPr algn="ctr"/>
            <a:r>
              <a:rPr lang="en-US" sz="6000" b="1" dirty="0"/>
              <a:t>Prompt Engineering</a:t>
            </a:r>
          </a:p>
        </p:txBody>
      </p:sp>
    </p:spTree>
    <p:extLst>
      <p:ext uri="{BB962C8B-B14F-4D97-AF65-F5344CB8AC3E}">
        <p14:creationId xmlns:p14="http://schemas.microsoft.com/office/powerpoint/2010/main" val="2180673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0298DD-07F1-02D2-02EA-E290E63DF32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18D3EF63-5DF6-0B4C-9CDA-5B11A34DB97C}"/>
              </a:ext>
            </a:extLst>
          </p:cNvPr>
          <p:cNvSpPr txBox="1"/>
          <p:nvPr/>
        </p:nvSpPr>
        <p:spPr>
          <a:xfrm>
            <a:off x="267855" y="2921168"/>
            <a:ext cx="11656289" cy="1015663"/>
          </a:xfrm>
          <a:prstGeom prst="rect">
            <a:avLst/>
          </a:prstGeom>
          <a:noFill/>
        </p:spPr>
        <p:txBody>
          <a:bodyPr wrap="square" rtlCol="0">
            <a:spAutoFit/>
          </a:bodyPr>
          <a:lstStyle/>
          <a:p>
            <a:pPr algn="ctr"/>
            <a:r>
              <a:rPr lang="en-US" sz="6000" dirty="0"/>
              <a:t>The Art of Asking AI Right</a:t>
            </a:r>
            <a:endParaRPr lang="en-US" sz="6000" b="1" dirty="0"/>
          </a:p>
        </p:txBody>
      </p:sp>
    </p:spTree>
    <p:extLst>
      <p:ext uri="{BB962C8B-B14F-4D97-AF65-F5344CB8AC3E}">
        <p14:creationId xmlns:p14="http://schemas.microsoft.com/office/powerpoint/2010/main" val="42756307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5030DB-057C-220E-25F8-A668AA1DB937}"/>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CA18E33-1D85-A1DF-6A33-9AF76D178D54}"/>
              </a:ext>
            </a:extLst>
          </p:cNvPr>
          <p:cNvSpPr txBox="1"/>
          <p:nvPr/>
        </p:nvSpPr>
        <p:spPr>
          <a:xfrm>
            <a:off x="267855" y="177965"/>
            <a:ext cx="11656289" cy="1015663"/>
          </a:xfrm>
          <a:prstGeom prst="rect">
            <a:avLst/>
          </a:prstGeom>
          <a:noFill/>
        </p:spPr>
        <p:txBody>
          <a:bodyPr wrap="square" rtlCol="0">
            <a:spAutoFit/>
          </a:bodyPr>
          <a:lstStyle/>
          <a:p>
            <a:pPr algn="ctr"/>
            <a:r>
              <a:rPr lang="en-US" sz="6000" dirty="0"/>
              <a:t>The Art of Asking AI Right</a:t>
            </a:r>
            <a:endParaRPr lang="en-US" sz="6000" b="1" dirty="0"/>
          </a:p>
        </p:txBody>
      </p:sp>
      <p:grpSp>
        <p:nvGrpSpPr>
          <p:cNvPr id="19" name="Group 18">
            <a:extLst>
              <a:ext uri="{FF2B5EF4-FFF2-40B4-BE49-F238E27FC236}">
                <a16:creationId xmlns:a16="http://schemas.microsoft.com/office/drawing/2014/main" id="{DE3BD967-32FC-87DB-EA96-A6136F53A7EE}"/>
              </a:ext>
            </a:extLst>
          </p:cNvPr>
          <p:cNvGrpSpPr/>
          <p:nvPr/>
        </p:nvGrpSpPr>
        <p:grpSpPr>
          <a:xfrm>
            <a:off x="611901" y="1727201"/>
            <a:ext cx="2849418" cy="4498109"/>
            <a:chOff x="1343421" y="1727201"/>
            <a:chExt cx="2849418" cy="4498109"/>
          </a:xfrm>
        </p:grpSpPr>
        <p:sp>
          <p:nvSpPr>
            <p:cNvPr id="3" name="Rectangle 2">
              <a:extLst>
                <a:ext uri="{FF2B5EF4-FFF2-40B4-BE49-F238E27FC236}">
                  <a16:creationId xmlns:a16="http://schemas.microsoft.com/office/drawing/2014/main" id="{888509E2-357B-8C82-C06F-19D72124CCDC}"/>
                </a:ext>
              </a:extLst>
            </p:cNvPr>
            <p:cNvSpPr/>
            <p:nvPr/>
          </p:nvSpPr>
          <p:spPr>
            <a:xfrm>
              <a:off x="1343421" y="1727201"/>
              <a:ext cx="2849418" cy="449810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circular blue circle with icons&#10;&#10;AI-generated content may be incorrect.">
              <a:extLst>
                <a:ext uri="{FF2B5EF4-FFF2-40B4-BE49-F238E27FC236}">
                  <a16:creationId xmlns:a16="http://schemas.microsoft.com/office/drawing/2014/main" id="{2790B5B2-DBDC-E47A-B2A3-8A50390A5B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3029" y="2681335"/>
              <a:ext cx="2506801" cy="2506801"/>
            </a:xfrm>
            <a:prstGeom prst="rect">
              <a:avLst/>
            </a:prstGeom>
          </p:spPr>
        </p:pic>
        <p:sp>
          <p:nvSpPr>
            <p:cNvPr id="18" name="TextBox 17">
              <a:extLst>
                <a:ext uri="{FF2B5EF4-FFF2-40B4-BE49-F238E27FC236}">
                  <a16:creationId xmlns:a16="http://schemas.microsoft.com/office/drawing/2014/main" id="{76CA8875-07ED-7436-DD0C-76FD29A45924}"/>
                </a:ext>
              </a:extLst>
            </p:cNvPr>
            <p:cNvSpPr txBox="1"/>
            <p:nvPr/>
          </p:nvSpPr>
          <p:spPr>
            <a:xfrm>
              <a:off x="1756071" y="2147762"/>
              <a:ext cx="2100716" cy="369332"/>
            </a:xfrm>
            <a:prstGeom prst="rect">
              <a:avLst/>
            </a:prstGeom>
            <a:noFill/>
          </p:spPr>
          <p:txBody>
            <a:bodyPr wrap="square">
              <a:spAutoFit/>
            </a:bodyPr>
            <a:lstStyle/>
            <a:p>
              <a:pPr>
                <a:buNone/>
              </a:pPr>
              <a:r>
                <a:rPr lang="en-US" b="1" dirty="0">
                  <a:solidFill>
                    <a:schemeClr val="bg1"/>
                  </a:solidFill>
                </a:rPr>
                <a:t>RTF Framework</a:t>
              </a:r>
              <a:endParaRPr lang="en-US" dirty="0">
                <a:solidFill>
                  <a:schemeClr val="bg1"/>
                </a:solidFill>
              </a:endParaRPr>
            </a:p>
          </p:txBody>
        </p:sp>
      </p:grpSp>
      <p:graphicFrame>
        <p:nvGraphicFramePr>
          <p:cNvPr id="11" name="Table 10">
            <a:extLst>
              <a:ext uri="{FF2B5EF4-FFF2-40B4-BE49-F238E27FC236}">
                <a16:creationId xmlns:a16="http://schemas.microsoft.com/office/drawing/2014/main" id="{7967D020-78CD-A313-E4F8-695628C23FEF}"/>
              </a:ext>
            </a:extLst>
          </p:cNvPr>
          <p:cNvGraphicFramePr>
            <a:graphicFrameLocks noGrp="1"/>
          </p:cNvGraphicFramePr>
          <p:nvPr>
            <p:extLst>
              <p:ext uri="{D42A27DB-BD31-4B8C-83A1-F6EECF244321}">
                <p14:modId xmlns:p14="http://schemas.microsoft.com/office/powerpoint/2010/main" val="1010384319"/>
              </p:ext>
            </p:extLst>
          </p:nvPr>
        </p:nvGraphicFramePr>
        <p:xfrm>
          <a:off x="4724400" y="1888855"/>
          <a:ext cx="6573520" cy="3657600"/>
        </p:xfrm>
        <a:graphic>
          <a:graphicData uri="http://schemas.openxmlformats.org/drawingml/2006/table">
            <a:tbl>
              <a:tblPr/>
              <a:tblGrid>
                <a:gridCol w="2839629">
                  <a:extLst>
                    <a:ext uri="{9D8B030D-6E8A-4147-A177-3AD203B41FA5}">
                      <a16:colId xmlns:a16="http://schemas.microsoft.com/office/drawing/2014/main" val="3831119248"/>
                    </a:ext>
                  </a:extLst>
                </a:gridCol>
                <a:gridCol w="3733891">
                  <a:extLst>
                    <a:ext uri="{9D8B030D-6E8A-4147-A177-3AD203B41FA5}">
                      <a16:colId xmlns:a16="http://schemas.microsoft.com/office/drawing/2014/main" val="1005767545"/>
                    </a:ext>
                  </a:extLst>
                </a:gridCol>
              </a:tblGrid>
              <a:tr h="0">
                <a:tc>
                  <a:txBody>
                    <a:bodyPr/>
                    <a:lstStyle/>
                    <a:p>
                      <a:pPr>
                        <a:buNone/>
                      </a:pPr>
                      <a:r>
                        <a:rPr lang="en-US" b="1" dirty="0"/>
                        <a:t>Prompt Element</a:t>
                      </a:r>
                    </a:p>
                  </a:txBody>
                  <a:tcPr anchor="ctr">
                    <a:lnL>
                      <a:noFill/>
                    </a:lnL>
                    <a:lnR>
                      <a:noFill/>
                    </a:lnR>
                    <a:lnT>
                      <a:noFill/>
                    </a:lnT>
                    <a:lnB>
                      <a:noFill/>
                    </a:lnB>
                    <a:noFill/>
                  </a:tcPr>
                </a:tc>
                <a:tc>
                  <a:txBody>
                    <a:bodyPr/>
                    <a:lstStyle/>
                    <a:p>
                      <a:pPr>
                        <a:buNone/>
                      </a:pPr>
                      <a:r>
                        <a:rPr lang="en-US" b="1" dirty="0"/>
                        <a:t>Content to Give the AI</a:t>
                      </a:r>
                    </a:p>
                  </a:txBody>
                  <a:tcPr anchor="ctr">
                    <a:lnL>
                      <a:noFill/>
                    </a:lnL>
                    <a:lnR>
                      <a:noFill/>
                    </a:lnR>
                    <a:lnT>
                      <a:noFill/>
                    </a:lnT>
                    <a:lnB>
                      <a:noFill/>
                    </a:lnB>
                    <a:noFill/>
                  </a:tcPr>
                </a:tc>
                <a:extLst>
                  <a:ext uri="{0D108BD9-81ED-4DB2-BD59-A6C34878D82A}">
                    <a16:rowId xmlns:a16="http://schemas.microsoft.com/office/drawing/2014/main" val="2819105073"/>
                  </a:ext>
                </a:extLst>
              </a:tr>
              <a:tr h="0">
                <a:tc>
                  <a:txBody>
                    <a:bodyPr/>
                    <a:lstStyle/>
                    <a:p>
                      <a:pPr>
                        <a:buNone/>
                      </a:pPr>
                      <a:r>
                        <a:rPr lang="en-US" b="1" dirty="0">
                          <a:solidFill>
                            <a:srgbClr val="00B0F0"/>
                          </a:solidFill>
                        </a:rPr>
                        <a:t>R</a:t>
                      </a:r>
                      <a:r>
                        <a:rPr lang="en-US" dirty="0">
                          <a:solidFill>
                            <a:srgbClr val="00B0F0"/>
                          </a:solidFill>
                        </a:rPr>
                        <a:t>ole</a:t>
                      </a:r>
                    </a:p>
                  </a:txBody>
                  <a:tcPr anchor="ctr">
                    <a:lnL>
                      <a:noFill/>
                    </a:lnL>
                    <a:lnR>
                      <a:noFill/>
                    </a:lnR>
                    <a:lnT>
                      <a:noFill/>
                    </a:lnT>
                    <a:lnB>
                      <a:noFill/>
                    </a:lnB>
                    <a:noFill/>
                  </a:tcPr>
                </a:tc>
                <a:tc>
                  <a:txBody>
                    <a:bodyPr/>
                    <a:lstStyle/>
                    <a:p>
                      <a:pPr>
                        <a:buNone/>
                      </a:pPr>
                      <a:r>
                        <a:rPr lang="en-US" b="1" dirty="0"/>
                        <a:t>Act as a friendly travel guide </a:t>
                      </a:r>
                      <a:r>
                        <a:rPr lang="en-US" b="0" dirty="0"/>
                        <a:t>who is enthusiastic about modern history.</a:t>
                      </a:r>
                    </a:p>
                  </a:txBody>
                  <a:tcPr anchor="ctr">
                    <a:lnL>
                      <a:noFill/>
                    </a:lnL>
                    <a:lnR>
                      <a:noFill/>
                    </a:lnR>
                    <a:lnT>
                      <a:noFill/>
                    </a:lnT>
                    <a:lnB>
                      <a:noFill/>
                    </a:lnB>
                    <a:noFill/>
                  </a:tcPr>
                </a:tc>
                <a:extLst>
                  <a:ext uri="{0D108BD9-81ED-4DB2-BD59-A6C34878D82A}">
                    <a16:rowId xmlns:a16="http://schemas.microsoft.com/office/drawing/2014/main" val="1591608429"/>
                  </a:ext>
                </a:extLst>
              </a:tr>
              <a:tr h="0">
                <a:tc>
                  <a:txBody>
                    <a:bodyPr/>
                    <a:lstStyle/>
                    <a:p>
                      <a:pPr>
                        <a:buNone/>
                      </a:pPr>
                      <a:r>
                        <a:rPr lang="en-US" b="1" dirty="0">
                          <a:solidFill>
                            <a:srgbClr val="00B050"/>
                          </a:solidFill>
                        </a:rPr>
                        <a:t>T</a:t>
                      </a:r>
                      <a:r>
                        <a:rPr lang="en-US" dirty="0">
                          <a:solidFill>
                            <a:srgbClr val="00B050"/>
                          </a:solidFill>
                        </a:rPr>
                        <a:t>ask</a:t>
                      </a:r>
                    </a:p>
                  </a:txBody>
                  <a:tcPr anchor="ctr">
                    <a:lnL>
                      <a:noFill/>
                    </a:lnL>
                    <a:lnR>
                      <a:noFill/>
                    </a:lnR>
                    <a:lnT>
                      <a:noFill/>
                    </a:lnT>
                    <a:lnB>
                      <a:noFill/>
                    </a:lnB>
                    <a:noFill/>
                  </a:tcPr>
                </a:tc>
                <a:tc>
                  <a:txBody>
                    <a:bodyPr/>
                    <a:lstStyle/>
                    <a:p>
                      <a:pPr>
                        <a:buNone/>
                      </a:pPr>
                      <a:r>
                        <a:rPr lang="en-US" b="1" dirty="0"/>
                        <a:t>Summarize the rapid growth and development of UAE </a:t>
                      </a:r>
                      <a:r>
                        <a:rPr lang="en-US" b="0" dirty="0"/>
                        <a:t>since 1990’s, focusing on its transformation.</a:t>
                      </a:r>
                    </a:p>
                  </a:txBody>
                  <a:tcPr anchor="ctr">
                    <a:lnL>
                      <a:noFill/>
                    </a:lnL>
                    <a:lnR>
                      <a:noFill/>
                    </a:lnR>
                    <a:lnT>
                      <a:noFill/>
                    </a:lnT>
                    <a:lnB>
                      <a:noFill/>
                    </a:lnB>
                    <a:noFill/>
                  </a:tcPr>
                </a:tc>
                <a:extLst>
                  <a:ext uri="{0D108BD9-81ED-4DB2-BD59-A6C34878D82A}">
                    <a16:rowId xmlns:a16="http://schemas.microsoft.com/office/drawing/2014/main" val="2080204142"/>
                  </a:ext>
                </a:extLst>
              </a:tr>
              <a:tr h="0">
                <a:tc>
                  <a:txBody>
                    <a:bodyPr/>
                    <a:lstStyle/>
                    <a:p>
                      <a:pPr>
                        <a:buNone/>
                      </a:pPr>
                      <a:r>
                        <a:rPr lang="en-US" b="1" dirty="0">
                          <a:solidFill>
                            <a:srgbClr val="C00000"/>
                          </a:solidFill>
                        </a:rPr>
                        <a:t>F</a:t>
                      </a:r>
                      <a:r>
                        <a:rPr lang="en-US" dirty="0">
                          <a:solidFill>
                            <a:srgbClr val="C00000"/>
                          </a:solidFill>
                        </a:rPr>
                        <a:t>ormat</a:t>
                      </a:r>
                    </a:p>
                  </a:txBody>
                  <a:tcPr anchor="ctr">
                    <a:lnL>
                      <a:noFill/>
                    </a:lnL>
                    <a:lnR>
                      <a:noFill/>
                    </a:lnR>
                    <a:lnT>
                      <a:noFill/>
                    </a:lnT>
                    <a:lnB>
                      <a:noFill/>
                    </a:lnB>
                    <a:noFill/>
                  </a:tcPr>
                </a:tc>
                <a:tc>
                  <a:txBody>
                    <a:bodyPr/>
                    <a:lstStyle/>
                    <a:p>
                      <a:pPr>
                        <a:buNone/>
                      </a:pPr>
                      <a:r>
                        <a:rPr lang="en-US" b="1" dirty="0"/>
                        <a:t>Deliver a welcoming, conversational introduction </a:t>
                      </a:r>
                      <a:r>
                        <a:rPr lang="en-US" b="0" dirty="0"/>
                        <a:t>followed by a </a:t>
                      </a:r>
                      <a:r>
                        <a:rPr lang="en-US" b="1" dirty="0"/>
                        <a:t>list of three impactful facts </a:t>
                      </a:r>
                      <a:r>
                        <a:rPr lang="en-US" b="0" dirty="0"/>
                        <a:t>using bold headlines.</a:t>
                      </a:r>
                    </a:p>
                  </a:txBody>
                  <a:tcPr anchor="ctr">
                    <a:lnL>
                      <a:noFill/>
                    </a:lnL>
                    <a:lnR>
                      <a:noFill/>
                    </a:lnR>
                    <a:lnT>
                      <a:noFill/>
                    </a:lnT>
                    <a:lnB>
                      <a:noFill/>
                    </a:lnB>
                    <a:noFill/>
                  </a:tcPr>
                </a:tc>
                <a:extLst>
                  <a:ext uri="{0D108BD9-81ED-4DB2-BD59-A6C34878D82A}">
                    <a16:rowId xmlns:a16="http://schemas.microsoft.com/office/drawing/2014/main" val="3708067503"/>
                  </a:ext>
                </a:extLst>
              </a:tr>
            </a:tbl>
          </a:graphicData>
        </a:graphic>
      </p:graphicFrame>
    </p:spTree>
    <p:extLst>
      <p:ext uri="{BB962C8B-B14F-4D97-AF65-F5344CB8AC3E}">
        <p14:creationId xmlns:p14="http://schemas.microsoft.com/office/powerpoint/2010/main" val="346275416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E2C7F-912B-0C8B-E5AB-6C9CF305A68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6BE972B-FBB8-BB43-1579-8EA5C378FD0D}"/>
              </a:ext>
            </a:extLst>
          </p:cNvPr>
          <p:cNvSpPr txBox="1"/>
          <p:nvPr/>
        </p:nvSpPr>
        <p:spPr>
          <a:xfrm>
            <a:off x="267855" y="177965"/>
            <a:ext cx="11656289" cy="1015663"/>
          </a:xfrm>
          <a:prstGeom prst="rect">
            <a:avLst/>
          </a:prstGeom>
          <a:noFill/>
        </p:spPr>
        <p:txBody>
          <a:bodyPr wrap="square" rtlCol="0">
            <a:spAutoFit/>
          </a:bodyPr>
          <a:lstStyle/>
          <a:p>
            <a:pPr algn="ctr"/>
            <a:r>
              <a:rPr lang="en-US" sz="6000" dirty="0"/>
              <a:t>The Art of Asking AI Right</a:t>
            </a:r>
            <a:endParaRPr lang="en-US" sz="6000" b="1" dirty="0"/>
          </a:p>
        </p:txBody>
      </p:sp>
      <p:grpSp>
        <p:nvGrpSpPr>
          <p:cNvPr id="20" name="Group 19">
            <a:extLst>
              <a:ext uri="{FF2B5EF4-FFF2-40B4-BE49-F238E27FC236}">
                <a16:creationId xmlns:a16="http://schemas.microsoft.com/office/drawing/2014/main" id="{7023F314-0C9F-3EE6-E800-D721F423AC0D}"/>
              </a:ext>
            </a:extLst>
          </p:cNvPr>
          <p:cNvGrpSpPr/>
          <p:nvPr/>
        </p:nvGrpSpPr>
        <p:grpSpPr>
          <a:xfrm>
            <a:off x="628383" y="1727201"/>
            <a:ext cx="2849418" cy="4498109"/>
            <a:chOff x="4529823" y="1727201"/>
            <a:chExt cx="2849418" cy="4498109"/>
          </a:xfrm>
        </p:grpSpPr>
        <p:sp>
          <p:nvSpPr>
            <p:cNvPr id="2" name="Rectangle 1">
              <a:extLst>
                <a:ext uri="{FF2B5EF4-FFF2-40B4-BE49-F238E27FC236}">
                  <a16:creationId xmlns:a16="http://schemas.microsoft.com/office/drawing/2014/main" id="{40854CFF-B2B0-5AB1-FB5D-279FA3C716E0}"/>
                </a:ext>
              </a:extLst>
            </p:cNvPr>
            <p:cNvSpPr/>
            <p:nvPr/>
          </p:nvSpPr>
          <p:spPr>
            <a:xfrm>
              <a:off x="4529823" y="1727201"/>
              <a:ext cx="2849418" cy="449810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circular sign with text&#10;&#10;AI-generated content may be incorrect.">
              <a:extLst>
                <a:ext uri="{FF2B5EF4-FFF2-40B4-BE49-F238E27FC236}">
                  <a16:creationId xmlns:a16="http://schemas.microsoft.com/office/drawing/2014/main" id="{39202ED6-D8CA-9252-1885-E9869CD113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3914" y="2681335"/>
              <a:ext cx="2521316" cy="2521316"/>
            </a:xfrm>
            <a:prstGeom prst="rect">
              <a:avLst/>
            </a:prstGeom>
          </p:spPr>
        </p:pic>
        <p:sp>
          <p:nvSpPr>
            <p:cNvPr id="16" name="TextBox 15">
              <a:extLst>
                <a:ext uri="{FF2B5EF4-FFF2-40B4-BE49-F238E27FC236}">
                  <a16:creationId xmlns:a16="http://schemas.microsoft.com/office/drawing/2014/main" id="{57CFF1B9-5D0B-2069-DBDA-D02EF40B90A5}"/>
                </a:ext>
              </a:extLst>
            </p:cNvPr>
            <p:cNvSpPr txBox="1"/>
            <p:nvPr/>
          </p:nvSpPr>
          <p:spPr>
            <a:xfrm>
              <a:off x="4920342" y="2147762"/>
              <a:ext cx="2100716" cy="369332"/>
            </a:xfrm>
            <a:prstGeom prst="rect">
              <a:avLst/>
            </a:prstGeom>
            <a:noFill/>
          </p:spPr>
          <p:txBody>
            <a:bodyPr wrap="square">
              <a:spAutoFit/>
            </a:bodyPr>
            <a:lstStyle/>
            <a:p>
              <a:pPr>
                <a:buNone/>
              </a:pPr>
              <a:r>
                <a:rPr lang="en-US" b="1" dirty="0">
                  <a:solidFill>
                    <a:schemeClr val="bg1"/>
                  </a:solidFill>
                </a:rPr>
                <a:t>STAR Framework</a:t>
              </a:r>
              <a:endParaRPr lang="en-US" dirty="0">
                <a:solidFill>
                  <a:schemeClr val="bg1"/>
                </a:solidFill>
              </a:endParaRPr>
            </a:p>
          </p:txBody>
        </p:sp>
      </p:grpSp>
      <p:graphicFrame>
        <p:nvGraphicFramePr>
          <p:cNvPr id="7" name="Table 6">
            <a:extLst>
              <a:ext uri="{FF2B5EF4-FFF2-40B4-BE49-F238E27FC236}">
                <a16:creationId xmlns:a16="http://schemas.microsoft.com/office/drawing/2014/main" id="{C775D435-0DCA-28AC-E7AE-40AFA2233D7C}"/>
              </a:ext>
            </a:extLst>
          </p:cNvPr>
          <p:cNvGraphicFramePr>
            <a:graphicFrameLocks noGrp="1"/>
          </p:cNvGraphicFramePr>
          <p:nvPr>
            <p:extLst>
              <p:ext uri="{D42A27DB-BD31-4B8C-83A1-F6EECF244321}">
                <p14:modId xmlns:p14="http://schemas.microsoft.com/office/powerpoint/2010/main" val="1560736280"/>
              </p:ext>
            </p:extLst>
          </p:nvPr>
        </p:nvGraphicFramePr>
        <p:xfrm>
          <a:off x="4537824" y="1727201"/>
          <a:ext cx="7386320" cy="4846320"/>
        </p:xfrm>
        <a:graphic>
          <a:graphicData uri="http://schemas.openxmlformats.org/drawingml/2006/table">
            <a:tbl>
              <a:tblPr/>
              <a:tblGrid>
                <a:gridCol w="3190742">
                  <a:extLst>
                    <a:ext uri="{9D8B030D-6E8A-4147-A177-3AD203B41FA5}">
                      <a16:colId xmlns:a16="http://schemas.microsoft.com/office/drawing/2014/main" val="3831119248"/>
                    </a:ext>
                  </a:extLst>
                </a:gridCol>
                <a:gridCol w="4195578">
                  <a:extLst>
                    <a:ext uri="{9D8B030D-6E8A-4147-A177-3AD203B41FA5}">
                      <a16:colId xmlns:a16="http://schemas.microsoft.com/office/drawing/2014/main" val="1005767545"/>
                    </a:ext>
                  </a:extLst>
                </a:gridCol>
              </a:tblGrid>
              <a:tr h="0">
                <a:tc>
                  <a:txBody>
                    <a:bodyPr/>
                    <a:lstStyle/>
                    <a:p>
                      <a:pPr>
                        <a:buNone/>
                      </a:pPr>
                      <a:r>
                        <a:rPr lang="en-US" b="1" dirty="0"/>
                        <a:t>Prompt Element</a:t>
                      </a:r>
                    </a:p>
                  </a:txBody>
                  <a:tcPr anchor="ctr">
                    <a:lnL>
                      <a:noFill/>
                    </a:lnL>
                    <a:lnR>
                      <a:noFill/>
                    </a:lnR>
                    <a:lnT>
                      <a:noFill/>
                    </a:lnT>
                    <a:lnB>
                      <a:noFill/>
                    </a:lnB>
                    <a:noFill/>
                  </a:tcPr>
                </a:tc>
                <a:tc>
                  <a:txBody>
                    <a:bodyPr/>
                    <a:lstStyle/>
                    <a:p>
                      <a:pPr>
                        <a:buNone/>
                      </a:pPr>
                      <a:r>
                        <a:rPr lang="en-US" b="1" dirty="0"/>
                        <a:t>Content to Give the AI</a:t>
                      </a:r>
                    </a:p>
                  </a:txBody>
                  <a:tcPr anchor="ctr">
                    <a:lnL>
                      <a:noFill/>
                    </a:lnL>
                    <a:lnR>
                      <a:noFill/>
                    </a:lnR>
                    <a:lnT>
                      <a:noFill/>
                    </a:lnT>
                    <a:lnB>
                      <a:noFill/>
                    </a:lnB>
                    <a:noFill/>
                  </a:tcPr>
                </a:tc>
                <a:extLst>
                  <a:ext uri="{0D108BD9-81ED-4DB2-BD59-A6C34878D82A}">
                    <a16:rowId xmlns:a16="http://schemas.microsoft.com/office/drawing/2014/main" val="2819105073"/>
                  </a:ext>
                </a:extLst>
              </a:tr>
              <a:tr h="0">
                <a:tc>
                  <a:txBody>
                    <a:bodyPr/>
                    <a:lstStyle/>
                    <a:p>
                      <a:pPr>
                        <a:buNone/>
                      </a:pPr>
                      <a:r>
                        <a:rPr lang="en-US" b="1" dirty="0">
                          <a:solidFill>
                            <a:srgbClr val="00B0F0"/>
                          </a:solidFill>
                        </a:rPr>
                        <a:t>S</a:t>
                      </a:r>
                      <a:r>
                        <a:rPr lang="en-US" dirty="0">
                          <a:solidFill>
                            <a:srgbClr val="00B0F0"/>
                          </a:solidFill>
                        </a:rPr>
                        <a:t>ituation</a:t>
                      </a:r>
                    </a:p>
                  </a:txBody>
                  <a:tcPr anchor="ctr">
                    <a:lnL>
                      <a:noFill/>
                    </a:lnL>
                    <a:lnR>
                      <a:noFill/>
                    </a:lnR>
                    <a:lnT>
                      <a:noFill/>
                    </a:lnT>
                    <a:lnB>
                      <a:noFill/>
                    </a:lnB>
                    <a:noFill/>
                  </a:tcPr>
                </a:tc>
                <a:tc>
                  <a:txBody>
                    <a:bodyPr/>
                    <a:lstStyle/>
                    <a:p>
                      <a:pPr>
                        <a:buNone/>
                      </a:pPr>
                      <a:r>
                        <a:rPr lang="en-US" dirty="0"/>
                        <a:t>"My project requires transferring a very </a:t>
                      </a:r>
                      <a:r>
                        <a:rPr lang="en-US" b="1" dirty="0"/>
                        <a:t>large archive file (50GB+) </a:t>
                      </a:r>
                      <a:r>
                        <a:rPr lang="en-US" dirty="0"/>
                        <a:t>over a long-distance, high-latency network connection."</a:t>
                      </a:r>
                    </a:p>
                  </a:txBody>
                  <a:tcPr anchor="ctr">
                    <a:lnL>
                      <a:noFill/>
                    </a:lnL>
                    <a:lnR>
                      <a:noFill/>
                    </a:lnR>
                    <a:lnT>
                      <a:noFill/>
                    </a:lnT>
                    <a:lnB>
                      <a:noFill/>
                    </a:lnB>
                    <a:noFill/>
                  </a:tcPr>
                </a:tc>
                <a:extLst>
                  <a:ext uri="{0D108BD9-81ED-4DB2-BD59-A6C34878D82A}">
                    <a16:rowId xmlns:a16="http://schemas.microsoft.com/office/drawing/2014/main" val="534778320"/>
                  </a:ext>
                </a:extLst>
              </a:tr>
              <a:tr h="0">
                <a:tc>
                  <a:txBody>
                    <a:bodyPr/>
                    <a:lstStyle/>
                    <a:p>
                      <a:pPr>
                        <a:buNone/>
                      </a:pPr>
                      <a:r>
                        <a:rPr lang="en-US" b="1" dirty="0">
                          <a:solidFill>
                            <a:srgbClr val="00B050"/>
                          </a:solidFill>
                        </a:rPr>
                        <a:t>T</a:t>
                      </a:r>
                      <a:r>
                        <a:rPr lang="en-US" dirty="0">
                          <a:solidFill>
                            <a:srgbClr val="00B050"/>
                          </a:solidFill>
                        </a:rPr>
                        <a:t>ask</a:t>
                      </a:r>
                    </a:p>
                  </a:txBody>
                  <a:tcPr anchor="ctr">
                    <a:lnL>
                      <a:noFill/>
                    </a:lnL>
                    <a:lnR>
                      <a:noFill/>
                    </a:lnR>
                    <a:lnT>
                      <a:noFill/>
                    </a:lnT>
                    <a:lnB>
                      <a:noFill/>
                    </a:lnB>
                    <a:noFill/>
                  </a:tcPr>
                </a:tc>
                <a:tc>
                  <a:txBody>
                    <a:bodyPr/>
                    <a:lstStyle/>
                    <a:p>
                      <a:pPr>
                        <a:buNone/>
                      </a:pPr>
                      <a:r>
                        <a:rPr lang="en-US"/>
                        <a:t>"Compare the suitability of </a:t>
                      </a:r>
                      <a:r>
                        <a:rPr lang="en-US" b="1"/>
                        <a:t>TCP vs. UDP</a:t>
                      </a:r>
                      <a:r>
                        <a:rPr lang="en-US"/>
                        <a:t> for this specific file transfer task and justify which protocol is superior."</a:t>
                      </a:r>
                    </a:p>
                  </a:txBody>
                  <a:tcPr anchor="ctr">
                    <a:lnL>
                      <a:noFill/>
                    </a:lnL>
                    <a:lnR>
                      <a:noFill/>
                    </a:lnR>
                    <a:lnT>
                      <a:noFill/>
                    </a:lnT>
                    <a:lnB>
                      <a:noFill/>
                    </a:lnB>
                    <a:noFill/>
                  </a:tcPr>
                </a:tc>
                <a:extLst>
                  <a:ext uri="{0D108BD9-81ED-4DB2-BD59-A6C34878D82A}">
                    <a16:rowId xmlns:a16="http://schemas.microsoft.com/office/drawing/2014/main" val="1591608429"/>
                  </a:ext>
                </a:extLst>
              </a:tr>
              <a:tr h="0">
                <a:tc>
                  <a:txBody>
                    <a:bodyPr/>
                    <a:lstStyle/>
                    <a:p>
                      <a:pPr>
                        <a:buNone/>
                      </a:pPr>
                      <a:r>
                        <a:rPr lang="en-US" b="1" dirty="0">
                          <a:solidFill>
                            <a:srgbClr val="FFC000"/>
                          </a:solidFill>
                        </a:rPr>
                        <a:t>A</a:t>
                      </a:r>
                      <a:r>
                        <a:rPr lang="en-US" dirty="0">
                          <a:solidFill>
                            <a:srgbClr val="FFC000"/>
                          </a:solidFill>
                        </a:rPr>
                        <a:t>ction</a:t>
                      </a:r>
                    </a:p>
                  </a:txBody>
                  <a:tcPr anchor="ctr">
                    <a:lnL>
                      <a:noFill/>
                    </a:lnL>
                    <a:lnR>
                      <a:noFill/>
                    </a:lnR>
                    <a:lnT>
                      <a:noFill/>
                    </a:lnT>
                    <a:lnB>
                      <a:noFill/>
                    </a:lnB>
                    <a:noFill/>
                  </a:tcPr>
                </a:tc>
                <a:tc>
                  <a:txBody>
                    <a:bodyPr/>
                    <a:lstStyle/>
                    <a:p>
                      <a:pPr>
                        <a:buNone/>
                      </a:pPr>
                      <a:r>
                        <a:rPr lang="en-US"/>
                        <a:t>"The analysis must focus only on </a:t>
                      </a:r>
                      <a:r>
                        <a:rPr lang="en-US" b="1"/>
                        <a:t>reliability, overhead, and congestion control</a:t>
                      </a:r>
                      <a:r>
                        <a:rPr lang="en-US"/>
                        <a:t> mechanisms inherent to each protocol."</a:t>
                      </a:r>
                    </a:p>
                  </a:txBody>
                  <a:tcPr anchor="ctr">
                    <a:lnL>
                      <a:noFill/>
                    </a:lnL>
                    <a:lnR>
                      <a:noFill/>
                    </a:lnR>
                    <a:lnT>
                      <a:noFill/>
                    </a:lnT>
                    <a:lnB>
                      <a:noFill/>
                    </a:lnB>
                    <a:noFill/>
                  </a:tcPr>
                </a:tc>
                <a:extLst>
                  <a:ext uri="{0D108BD9-81ED-4DB2-BD59-A6C34878D82A}">
                    <a16:rowId xmlns:a16="http://schemas.microsoft.com/office/drawing/2014/main" val="2080204142"/>
                  </a:ext>
                </a:extLst>
              </a:tr>
              <a:tr h="0">
                <a:tc>
                  <a:txBody>
                    <a:bodyPr/>
                    <a:lstStyle/>
                    <a:p>
                      <a:pPr>
                        <a:buNone/>
                      </a:pPr>
                      <a:r>
                        <a:rPr lang="en-US" b="1" dirty="0">
                          <a:solidFill>
                            <a:srgbClr val="FF0000"/>
                          </a:solidFill>
                        </a:rPr>
                        <a:t>R</a:t>
                      </a:r>
                      <a:r>
                        <a:rPr lang="en-US" dirty="0">
                          <a:solidFill>
                            <a:srgbClr val="FF0000"/>
                          </a:solidFill>
                        </a:rPr>
                        <a:t>esult</a:t>
                      </a:r>
                    </a:p>
                  </a:txBody>
                  <a:tcPr anchor="ctr">
                    <a:lnL>
                      <a:noFill/>
                    </a:lnL>
                    <a:lnR>
                      <a:noFill/>
                    </a:lnR>
                    <a:lnT>
                      <a:noFill/>
                    </a:lnT>
                    <a:lnB>
                      <a:noFill/>
                    </a:lnB>
                    <a:noFill/>
                  </a:tcPr>
                </a:tc>
                <a:tc>
                  <a:txBody>
                    <a:bodyPr/>
                    <a:lstStyle/>
                    <a:p>
                      <a:pPr>
                        <a:buNone/>
                      </a:pPr>
                      <a:r>
                        <a:rPr lang="en-US" dirty="0"/>
                        <a:t>"Present the comparison as a table with columns: </a:t>
                      </a:r>
                      <a:r>
                        <a:rPr lang="en-US" b="1" dirty="0"/>
                        <a:t>Feature</a:t>
                      </a:r>
                      <a:r>
                        <a:rPr lang="en-US" dirty="0"/>
                        <a:t>, </a:t>
                      </a:r>
                      <a:r>
                        <a:rPr lang="en-US" b="1" dirty="0"/>
                        <a:t>TCP Performance</a:t>
                      </a:r>
                      <a:r>
                        <a:rPr lang="en-US" dirty="0"/>
                        <a:t>, and </a:t>
                      </a:r>
                      <a:r>
                        <a:rPr lang="en-US" b="1" dirty="0"/>
                        <a:t>UDP Performance</a:t>
                      </a:r>
                      <a:r>
                        <a:rPr lang="en-US" dirty="0"/>
                        <a:t>. Conclude with a single sentence stating the best choice."</a:t>
                      </a:r>
                    </a:p>
                  </a:txBody>
                  <a:tcPr anchor="ctr">
                    <a:lnL>
                      <a:noFill/>
                    </a:lnL>
                    <a:lnR>
                      <a:noFill/>
                    </a:lnR>
                    <a:lnT>
                      <a:noFill/>
                    </a:lnT>
                    <a:lnB>
                      <a:noFill/>
                    </a:lnB>
                    <a:noFill/>
                  </a:tcPr>
                </a:tc>
                <a:extLst>
                  <a:ext uri="{0D108BD9-81ED-4DB2-BD59-A6C34878D82A}">
                    <a16:rowId xmlns:a16="http://schemas.microsoft.com/office/drawing/2014/main" val="3708067503"/>
                  </a:ext>
                </a:extLst>
              </a:tr>
            </a:tbl>
          </a:graphicData>
        </a:graphic>
      </p:graphicFrame>
    </p:spTree>
    <p:extLst>
      <p:ext uri="{BB962C8B-B14F-4D97-AF65-F5344CB8AC3E}">
        <p14:creationId xmlns:p14="http://schemas.microsoft.com/office/powerpoint/2010/main" val="147498848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68D7F-05B0-A516-7C10-DB3CD90E4CD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36B4B7B8-AAF2-A2BF-2B2A-19390AF82DD2}"/>
              </a:ext>
            </a:extLst>
          </p:cNvPr>
          <p:cNvSpPr txBox="1"/>
          <p:nvPr/>
        </p:nvSpPr>
        <p:spPr>
          <a:xfrm>
            <a:off x="267855" y="177965"/>
            <a:ext cx="11656289" cy="1015663"/>
          </a:xfrm>
          <a:prstGeom prst="rect">
            <a:avLst/>
          </a:prstGeom>
          <a:noFill/>
        </p:spPr>
        <p:txBody>
          <a:bodyPr wrap="square" rtlCol="0">
            <a:spAutoFit/>
          </a:bodyPr>
          <a:lstStyle/>
          <a:p>
            <a:pPr algn="ctr"/>
            <a:r>
              <a:rPr lang="en-US" sz="6000" dirty="0"/>
              <a:t>The Art of Asking AI Right</a:t>
            </a:r>
            <a:endParaRPr lang="en-US" sz="6000" b="1" dirty="0"/>
          </a:p>
        </p:txBody>
      </p:sp>
      <p:graphicFrame>
        <p:nvGraphicFramePr>
          <p:cNvPr id="7" name="Table 6">
            <a:extLst>
              <a:ext uri="{FF2B5EF4-FFF2-40B4-BE49-F238E27FC236}">
                <a16:creationId xmlns:a16="http://schemas.microsoft.com/office/drawing/2014/main" id="{BAE6DD97-2DCF-C53C-D0A3-52DDDEEF48B8}"/>
              </a:ext>
            </a:extLst>
          </p:cNvPr>
          <p:cNvGraphicFramePr>
            <a:graphicFrameLocks noGrp="1"/>
          </p:cNvGraphicFramePr>
          <p:nvPr>
            <p:extLst>
              <p:ext uri="{D42A27DB-BD31-4B8C-83A1-F6EECF244321}">
                <p14:modId xmlns:p14="http://schemas.microsoft.com/office/powerpoint/2010/main" val="863513361"/>
              </p:ext>
            </p:extLst>
          </p:nvPr>
        </p:nvGraphicFramePr>
        <p:xfrm>
          <a:off x="4537824" y="1727201"/>
          <a:ext cx="7386320" cy="4114800"/>
        </p:xfrm>
        <a:graphic>
          <a:graphicData uri="http://schemas.openxmlformats.org/drawingml/2006/table">
            <a:tbl>
              <a:tblPr/>
              <a:tblGrid>
                <a:gridCol w="3190742">
                  <a:extLst>
                    <a:ext uri="{9D8B030D-6E8A-4147-A177-3AD203B41FA5}">
                      <a16:colId xmlns:a16="http://schemas.microsoft.com/office/drawing/2014/main" val="3831119248"/>
                    </a:ext>
                  </a:extLst>
                </a:gridCol>
                <a:gridCol w="4195578">
                  <a:extLst>
                    <a:ext uri="{9D8B030D-6E8A-4147-A177-3AD203B41FA5}">
                      <a16:colId xmlns:a16="http://schemas.microsoft.com/office/drawing/2014/main" val="1005767545"/>
                    </a:ext>
                  </a:extLst>
                </a:gridCol>
              </a:tblGrid>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Prompt Element</a:t>
                      </a:r>
                    </a:p>
                  </a:txBody>
                  <a:tcPr anchor="ctr">
                    <a:lnL>
                      <a:noFill/>
                    </a:lnL>
                    <a:lnR>
                      <a:noFill/>
                    </a:lnR>
                    <a:lnT>
                      <a:noFill/>
                    </a:lnT>
                    <a:lnB>
                      <a:noFill/>
                    </a:lnB>
                    <a:noFill/>
                  </a:tcPr>
                </a:tc>
                <a:tc>
                  <a:txBody>
                    <a:bodyPr/>
                    <a:lstStyle/>
                    <a:p>
                      <a:pPr>
                        <a:buNone/>
                      </a:pPr>
                      <a:r>
                        <a:rPr lang="en-US" b="1" dirty="0"/>
                        <a:t>Content to Give the AI</a:t>
                      </a:r>
                    </a:p>
                  </a:txBody>
                  <a:tcPr anchor="ctr">
                    <a:lnL>
                      <a:noFill/>
                    </a:lnL>
                    <a:lnR>
                      <a:noFill/>
                    </a:lnR>
                    <a:lnT>
                      <a:noFill/>
                    </a:lnT>
                    <a:lnB>
                      <a:noFill/>
                    </a:lnB>
                    <a:noFill/>
                  </a:tcPr>
                </a:tc>
                <a:extLst>
                  <a:ext uri="{0D108BD9-81ED-4DB2-BD59-A6C34878D82A}">
                    <a16:rowId xmlns:a16="http://schemas.microsoft.com/office/drawing/2014/main" val="2819105073"/>
                  </a:ext>
                </a:extLst>
              </a:tr>
              <a:tr h="0">
                <a:tc>
                  <a:txBody>
                    <a:bodyPr/>
                    <a:lstStyle/>
                    <a:p>
                      <a:pPr>
                        <a:buNone/>
                      </a:pPr>
                      <a:r>
                        <a:rPr lang="en-US" b="1" dirty="0">
                          <a:solidFill>
                            <a:srgbClr val="00B0F0"/>
                          </a:solidFill>
                        </a:rPr>
                        <a:t>C</a:t>
                      </a:r>
                      <a:r>
                        <a:rPr lang="en-US" dirty="0">
                          <a:solidFill>
                            <a:srgbClr val="00B0F0"/>
                          </a:solidFill>
                        </a:rPr>
                        <a:t>ontext</a:t>
                      </a:r>
                    </a:p>
                  </a:txBody>
                  <a:tcPr anchor="ctr">
                    <a:lnL>
                      <a:noFill/>
                    </a:lnL>
                    <a:lnR>
                      <a:noFill/>
                    </a:lnR>
                    <a:lnT>
                      <a:noFill/>
                    </a:lnT>
                    <a:lnB>
                      <a:noFill/>
                    </a:lnB>
                    <a:noFill/>
                  </a:tcPr>
                </a:tc>
                <a:tc>
                  <a:txBody>
                    <a:bodyPr/>
                    <a:lstStyle/>
                    <a:p>
                      <a:pPr>
                        <a:buNone/>
                      </a:pPr>
                      <a:r>
                        <a:rPr lang="en-US"/>
                        <a:t>A new office requires addressing for 500 hosts.</a:t>
                      </a:r>
                    </a:p>
                  </a:txBody>
                  <a:tcPr anchor="ctr">
                    <a:lnL>
                      <a:noFill/>
                    </a:lnL>
                    <a:lnR>
                      <a:noFill/>
                    </a:lnR>
                    <a:lnT>
                      <a:noFill/>
                    </a:lnT>
                    <a:lnB>
                      <a:noFill/>
                    </a:lnB>
                    <a:noFill/>
                  </a:tcPr>
                </a:tc>
                <a:extLst>
                  <a:ext uri="{0D108BD9-81ED-4DB2-BD59-A6C34878D82A}">
                    <a16:rowId xmlns:a16="http://schemas.microsoft.com/office/drawing/2014/main" val="1123814974"/>
                  </a:ext>
                </a:extLst>
              </a:tr>
              <a:tr h="0">
                <a:tc>
                  <a:txBody>
                    <a:bodyPr/>
                    <a:lstStyle/>
                    <a:p>
                      <a:pPr>
                        <a:buNone/>
                      </a:pPr>
                      <a:r>
                        <a:rPr lang="en-US" b="1" dirty="0">
                          <a:solidFill>
                            <a:srgbClr val="00B050"/>
                          </a:solidFill>
                        </a:rPr>
                        <a:t>R</a:t>
                      </a:r>
                      <a:r>
                        <a:rPr lang="en-US" dirty="0">
                          <a:solidFill>
                            <a:srgbClr val="00B050"/>
                          </a:solidFill>
                        </a:rPr>
                        <a:t>ole</a:t>
                      </a:r>
                    </a:p>
                  </a:txBody>
                  <a:tcPr anchor="ctr">
                    <a:lnL>
                      <a:noFill/>
                    </a:lnL>
                    <a:lnR>
                      <a:noFill/>
                    </a:lnR>
                    <a:lnT>
                      <a:noFill/>
                    </a:lnT>
                    <a:lnB>
                      <a:noFill/>
                    </a:lnB>
                    <a:noFill/>
                  </a:tcPr>
                </a:tc>
                <a:tc>
                  <a:txBody>
                    <a:bodyPr/>
                    <a:lstStyle/>
                    <a:p>
                      <a:pPr>
                        <a:buNone/>
                      </a:pPr>
                      <a:r>
                        <a:rPr lang="en-US"/>
                        <a:t>Act as an </a:t>
                      </a:r>
                      <a:r>
                        <a:rPr lang="en-US" b="1"/>
                        <a:t>IP Address Management (IPAM) Specialist</a:t>
                      </a:r>
                      <a:r>
                        <a:rPr lang="en-US"/>
                        <a:t>.</a:t>
                      </a:r>
                    </a:p>
                  </a:txBody>
                  <a:tcPr anchor="ctr">
                    <a:lnL>
                      <a:noFill/>
                    </a:lnL>
                    <a:lnR>
                      <a:noFill/>
                    </a:lnR>
                    <a:lnT>
                      <a:noFill/>
                    </a:lnT>
                    <a:lnB>
                      <a:noFill/>
                    </a:lnB>
                    <a:noFill/>
                  </a:tcPr>
                </a:tc>
                <a:extLst>
                  <a:ext uri="{0D108BD9-81ED-4DB2-BD59-A6C34878D82A}">
                    <a16:rowId xmlns:a16="http://schemas.microsoft.com/office/drawing/2014/main" val="534778320"/>
                  </a:ext>
                </a:extLst>
              </a:tr>
              <a:tr h="0">
                <a:tc>
                  <a:txBody>
                    <a:bodyPr/>
                    <a:lstStyle/>
                    <a:p>
                      <a:pPr>
                        <a:buNone/>
                      </a:pPr>
                      <a:r>
                        <a:rPr lang="en-US" b="1" dirty="0">
                          <a:solidFill>
                            <a:srgbClr val="FFC000"/>
                          </a:solidFill>
                        </a:rPr>
                        <a:t>Input</a:t>
                      </a:r>
                    </a:p>
                  </a:txBody>
                  <a:tcPr anchor="ctr">
                    <a:lnL>
                      <a:noFill/>
                    </a:lnL>
                    <a:lnR>
                      <a:noFill/>
                    </a:lnR>
                    <a:lnT>
                      <a:noFill/>
                    </a:lnT>
                    <a:lnB>
                      <a:noFill/>
                    </a:lnB>
                    <a:noFill/>
                  </a:tcPr>
                </a:tc>
                <a:tc>
                  <a:txBody>
                    <a:bodyPr/>
                    <a:lstStyle/>
                    <a:p>
                      <a:pPr>
                        <a:buNone/>
                      </a:pPr>
                      <a:r>
                        <a:rPr lang="en-US" b="1"/>
                        <a:t>Supernet:</a:t>
                      </a:r>
                      <a:r>
                        <a:rPr lang="en-US"/>
                        <a:t> 10.10.0.0/16. </a:t>
                      </a:r>
                      <a:r>
                        <a:rPr lang="en-US" b="1"/>
                        <a:t>Requirement:</a:t>
                      </a:r>
                      <a:r>
                        <a:rPr lang="en-US"/>
                        <a:t> Must support a minimum of 550 usable hosts.</a:t>
                      </a:r>
                    </a:p>
                  </a:txBody>
                  <a:tcPr anchor="ctr">
                    <a:lnL>
                      <a:noFill/>
                    </a:lnL>
                    <a:lnR>
                      <a:noFill/>
                    </a:lnR>
                    <a:lnT>
                      <a:noFill/>
                    </a:lnT>
                    <a:lnB>
                      <a:noFill/>
                    </a:lnB>
                    <a:noFill/>
                  </a:tcPr>
                </a:tc>
                <a:extLst>
                  <a:ext uri="{0D108BD9-81ED-4DB2-BD59-A6C34878D82A}">
                    <a16:rowId xmlns:a16="http://schemas.microsoft.com/office/drawing/2014/main" val="1591608429"/>
                  </a:ext>
                </a:extLst>
              </a:tr>
              <a:tr h="0">
                <a:tc>
                  <a:txBody>
                    <a:bodyPr/>
                    <a:lstStyle/>
                    <a:p>
                      <a:pPr>
                        <a:buNone/>
                      </a:pPr>
                      <a:r>
                        <a:rPr lang="en-US" b="1" dirty="0">
                          <a:solidFill>
                            <a:srgbClr val="FF6600"/>
                          </a:solidFill>
                        </a:rPr>
                        <a:t>Structure</a:t>
                      </a:r>
                    </a:p>
                  </a:txBody>
                  <a:tcPr anchor="ctr">
                    <a:lnL>
                      <a:noFill/>
                    </a:lnL>
                    <a:lnR>
                      <a:noFill/>
                    </a:lnR>
                    <a:lnT>
                      <a:noFill/>
                    </a:lnT>
                    <a:lnB>
                      <a:noFill/>
                    </a:lnB>
                    <a:noFill/>
                  </a:tcPr>
                </a:tc>
                <a:tc>
                  <a:txBody>
                    <a:bodyPr/>
                    <a:lstStyle/>
                    <a:p>
                      <a:pPr>
                        <a:buNone/>
                      </a:pPr>
                      <a:r>
                        <a:rPr lang="en-US"/>
                        <a:t>Output four specific values: </a:t>
                      </a:r>
                      <a:r>
                        <a:rPr lang="en-US" b="1"/>
                        <a:t>CIDR, Subnet Mask, Network Address, and Broadcast Address</a:t>
                      </a:r>
                      <a:r>
                        <a:rPr lang="en-US"/>
                        <a:t>.</a:t>
                      </a:r>
                    </a:p>
                  </a:txBody>
                  <a:tcPr anchor="ctr">
                    <a:lnL>
                      <a:noFill/>
                    </a:lnL>
                    <a:lnR>
                      <a:noFill/>
                    </a:lnR>
                    <a:lnT>
                      <a:noFill/>
                    </a:lnT>
                    <a:lnB>
                      <a:noFill/>
                    </a:lnB>
                    <a:noFill/>
                  </a:tcPr>
                </a:tc>
                <a:extLst>
                  <a:ext uri="{0D108BD9-81ED-4DB2-BD59-A6C34878D82A}">
                    <a16:rowId xmlns:a16="http://schemas.microsoft.com/office/drawing/2014/main" val="2080204142"/>
                  </a:ext>
                </a:extLst>
              </a:tr>
              <a:tr h="0">
                <a:tc>
                  <a:txBody>
                    <a:bodyPr/>
                    <a:lstStyle/>
                    <a:p>
                      <a:pPr>
                        <a:buNone/>
                      </a:pPr>
                      <a:r>
                        <a:rPr lang="en-US" b="1" dirty="0">
                          <a:solidFill>
                            <a:srgbClr val="C00000"/>
                          </a:solidFill>
                        </a:rPr>
                        <a:t>Parameters</a:t>
                      </a:r>
                    </a:p>
                  </a:txBody>
                  <a:tcPr anchor="ctr">
                    <a:lnL>
                      <a:noFill/>
                    </a:lnL>
                    <a:lnR>
                      <a:noFill/>
                    </a:lnR>
                    <a:lnT>
                      <a:noFill/>
                    </a:lnT>
                    <a:lnB>
                      <a:noFill/>
                    </a:lnB>
                    <a:noFill/>
                  </a:tcPr>
                </a:tc>
                <a:tc>
                  <a:txBody>
                    <a:bodyPr/>
                    <a:lstStyle/>
                    <a:p>
                      <a:pPr>
                        <a:buNone/>
                      </a:pPr>
                      <a:r>
                        <a:rPr lang="en-US" dirty="0"/>
                        <a:t>Use the </a:t>
                      </a:r>
                      <a:r>
                        <a:rPr lang="en-US" b="1" dirty="0"/>
                        <a:t>smallest possible CIDR mask</a:t>
                      </a:r>
                      <a:r>
                        <a:rPr lang="en-US" dirty="0"/>
                        <a:t> that meets the host requirement.</a:t>
                      </a:r>
                    </a:p>
                  </a:txBody>
                  <a:tcPr anchor="ctr">
                    <a:lnL>
                      <a:noFill/>
                    </a:lnL>
                    <a:lnR>
                      <a:noFill/>
                    </a:lnR>
                    <a:lnT>
                      <a:noFill/>
                    </a:lnT>
                    <a:lnB>
                      <a:noFill/>
                    </a:lnB>
                    <a:noFill/>
                  </a:tcPr>
                </a:tc>
                <a:extLst>
                  <a:ext uri="{0D108BD9-81ED-4DB2-BD59-A6C34878D82A}">
                    <a16:rowId xmlns:a16="http://schemas.microsoft.com/office/drawing/2014/main" val="3708067503"/>
                  </a:ext>
                </a:extLst>
              </a:tr>
            </a:tbl>
          </a:graphicData>
        </a:graphic>
      </p:graphicFrame>
      <p:grpSp>
        <p:nvGrpSpPr>
          <p:cNvPr id="3" name="Group 2">
            <a:extLst>
              <a:ext uri="{FF2B5EF4-FFF2-40B4-BE49-F238E27FC236}">
                <a16:creationId xmlns:a16="http://schemas.microsoft.com/office/drawing/2014/main" id="{4B0AB503-93A6-CB63-3D53-07F99874FE28}"/>
              </a:ext>
            </a:extLst>
          </p:cNvPr>
          <p:cNvGrpSpPr/>
          <p:nvPr/>
        </p:nvGrpSpPr>
        <p:grpSpPr>
          <a:xfrm>
            <a:off x="624945" y="1727201"/>
            <a:ext cx="2849418" cy="4498109"/>
            <a:chOff x="7787745" y="1727201"/>
            <a:chExt cx="2849418" cy="4498109"/>
          </a:xfrm>
        </p:grpSpPr>
        <p:sp>
          <p:nvSpPr>
            <p:cNvPr id="4" name="Rectangle 3">
              <a:extLst>
                <a:ext uri="{FF2B5EF4-FFF2-40B4-BE49-F238E27FC236}">
                  <a16:creationId xmlns:a16="http://schemas.microsoft.com/office/drawing/2014/main" id="{3A6D7E64-9A61-2185-C847-24060EFC85C1}"/>
                </a:ext>
              </a:extLst>
            </p:cNvPr>
            <p:cNvSpPr/>
            <p:nvPr/>
          </p:nvSpPr>
          <p:spPr>
            <a:xfrm>
              <a:off x="7787745" y="1727201"/>
              <a:ext cx="2849418" cy="449810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diagram of a system&#10;&#10;AI-generated content may be incorrect.">
              <a:extLst>
                <a:ext uri="{FF2B5EF4-FFF2-40B4-BE49-F238E27FC236}">
                  <a16:creationId xmlns:a16="http://schemas.microsoft.com/office/drawing/2014/main" id="{C10864B6-7849-E279-A2CA-3D896CD868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0603" y="2681335"/>
              <a:ext cx="2506801" cy="2506801"/>
            </a:xfrm>
            <a:prstGeom prst="rect">
              <a:avLst/>
            </a:prstGeom>
          </p:spPr>
        </p:pic>
        <p:sp>
          <p:nvSpPr>
            <p:cNvPr id="8" name="TextBox 7">
              <a:extLst>
                <a:ext uri="{FF2B5EF4-FFF2-40B4-BE49-F238E27FC236}">
                  <a16:creationId xmlns:a16="http://schemas.microsoft.com/office/drawing/2014/main" id="{42439FA9-6524-CD32-5125-C39B9BEC4470}"/>
                </a:ext>
              </a:extLst>
            </p:cNvPr>
            <p:cNvSpPr txBox="1"/>
            <p:nvPr/>
          </p:nvSpPr>
          <p:spPr>
            <a:xfrm>
              <a:off x="8193645" y="2157904"/>
              <a:ext cx="2100716" cy="369332"/>
            </a:xfrm>
            <a:prstGeom prst="rect">
              <a:avLst/>
            </a:prstGeom>
            <a:noFill/>
          </p:spPr>
          <p:txBody>
            <a:bodyPr wrap="square">
              <a:spAutoFit/>
            </a:bodyPr>
            <a:lstStyle/>
            <a:p>
              <a:pPr>
                <a:buNone/>
              </a:pPr>
              <a:r>
                <a:rPr lang="en-US" b="1" dirty="0">
                  <a:solidFill>
                    <a:schemeClr val="bg1"/>
                  </a:solidFill>
                </a:rPr>
                <a:t>CRISP Framework</a:t>
              </a:r>
              <a:endParaRPr lang="en-US" dirty="0">
                <a:solidFill>
                  <a:schemeClr val="bg1"/>
                </a:solidFill>
              </a:endParaRPr>
            </a:p>
          </p:txBody>
        </p:sp>
      </p:grpSp>
    </p:spTree>
    <p:extLst>
      <p:ext uri="{BB962C8B-B14F-4D97-AF65-F5344CB8AC3E}">
        <p14:creationId xmlns:p14="http://schemas.microsoft.com/office/powerpoint/2010/main" val="316487234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C9160-CA2B-1089-8BFE-6A06D4DED2F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3B6710B9-A20B-109A-8BA5-497883E94740}"/>
              </a:ext>
            </a:extLst>
          </p:cNvPr>
          <p:cNvSpPr txBox="1"/>
          <p:nvPr/>
        </p:nvSpPr>
        <p:spPr>
          <a:xfrm>
            <a:off x="267855" y="2754985"/>
            <a:ext cx="11656289" cy="1015663"/>
          </a:xfrm>
          <a:prstGeom prst="rect">
            <a:avLst/>
          </a:prstGeom>
          <a:noFill/>
        </p:spPr>
        <p:txBody>
          <a:bodyPr wrap="square" rtlCol="0">
            <a:spAutoFit/>
          </a:bodyPr>
          <a:lstStyle/>
          <a:p>
            <a:pPr algn="ctr"/>
            <a:r>
              <a:rPr lang="en-US" sz="6000" b="1" dirty="0"/>
              <a:t>CRISP FRAMEWORK: DESIGN</a:t>
            </a:r>
          </a:p>
        </p:txBody>
      </p:sp>
    </p:spTree>
    <p:extLst>
      <p:ext uri="{BB962C8B-B14F-4D97-AF65-F5344CB8AC3E}">
        <p14:creationId xmlns:p14="http://schemas.microsoft.com/office/powerpoint/2010/main" val="24058030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6A991-0DBB-62E8-FFBF-DEA766FC2C2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D7C3EEC-27F0-A081-E7E3-35747BECBC8F}"/>
              </a:ext>
            </a:extLst>
          </p:cNvPr>
          <p:cNvSpPr txBox="1"/>
          <p:nvPr/>
        </p:nvSpPr>
        <p:spPr>
          <a:xfrm>
            <a:off x="267855" y="212752"/>
            <a:ext cx="11656289" cy="1015663"/>
          </a:xfrm>
          <a:prstGeom prst="rect">
            <a:avLst/>
          </a:prstGeom>
          <a:noFill/>
        </p:spPr>
        <p:txBody>
          <a:bodyPr wrap="square" rtlCol="0">
            <a:spAutoFit/>
          </a:bodyPr>
          <a:lstStyle/>
          <a:p>
            <a:pPr algn="ctr"/>
            <a:r>
              <a:rPr lang="en-US" sz="6000" b="1" dirty="0"/>
              <a:t>CRISP FRAMEWORK: DESIGN</a:t>
            </a:r>
          </a:p>
        </p:txBody>
      </p:sp>
      <p:sp>
        <p:nvSpPr>
          <p:cNvPr id="9" name="TextBox 8">
            <a:extLst>
              <a:ext uri="{FF2B5EF4-FFF2-40B4-BE49-F238E27FC236}">
                <a16:creationId xmlns:a16="http://schemas.microsoft.com/office/drawing/2014/main" id="{0AE2CC4D-757E-C48C-F345-C50743A84F12}"/>
              </a:ext>
            </a:extLst>
          </p:cNvPr>
          <p:cNvSpPr txBox="1"/>
          <p:nvPr/>
        </p:nvSpPr>
        <p:spPr>
          <a:xfrm>
            <a:off x="267854" y="1382269"/>
            <a:ext cx="11656289" cy="1200329"/>
          </a:xfrm>
          <a:prstGeom prst="rect">
            <a:avLst/>
          </a:prstGeom>
          <a:noFill/>
        </p:spPr>
        <p:txBody>
          <a:bodyPr wrap="square" rtlCol="0">
            <a:spAutoFit/>
          </a:bodyPr>
          <a:lstStyle/>
          <a:p>
            <a:r>
              <a:rPr lang="en-US" sz="2400" b="1" dirty="0">
                <a:solidFill>
                  <a:srgbClr val="00B0F0"/>
                </a:solidFill>
              </a:rPr>
              <a:t>Context: </a:t>
            </a:r>
            <a:r>
              <a:rPr lang="en-US" sz="2400" dirty="0"/>
              <a:t>ACME LIR has received /29 IPv6 allocation from RIPE. Network has 2 data centers (Main DC + DR site), serves multiple customer types with different addressing needs.</a:t>
            </a:r>
          </a:p>
        </p:txBody>
      </p:sp>
      <p:sp>
        <p:nvSpPr>
          <p:cNvPr id="2" name="TextBox 1">
            <a:extLst>
              <a:ext uri="{FF2B5EF4-FFF2-40B4-BE49-F238E27FC236}">
                <a16:creationId xmlns:a16="http://schemas.microsoft.com/office/drawing/2014/main" id="{FC886AE7-3669-FE6D-CBD0-4D3098081C07}"/>
              </a:ext>
            </a:extLst>
          </p:cNvPr>
          <p:cNvSpPr txBox="1"/>
          <p:nvPr/>
        </p:nvSpPr>
        <p:spPr>
          <a:xfrm>
            <a:off x="267854" y="2735686"/>
            <a:ext cx="11656289" cy="461665"/>
          </a:xfrm>
          <a:prstGeom prst="rect">
            <a:avLst/>
          </a:prstGeom>
          <a:noFill/>
        </p:spPr>
        <p:txBody>
          <a:bodyPr wrap="square" rtlCol="0">
            <a:spAutoFit/>
          </a:bodyPr>
          <a:lstStyle/>
          <a:p>
            <a:r>
              <a:rPr lang="en-US" sz="2400" b="1" dirty="0">
                <a:solidFill>
                  <a:srgbClr val="00B050"/>
                </a:solidFill>
              </a:rPr>
              <a:t>Role: </a:t>
            </a:r>
            <a:r>
              <a:rPr lang="en-US" sz="2400" dirty="0"/>
              <a:t>Senior IPv6 network architect with hierarchical addressing expertise.</a:t>
            </a:r>
          </a:p>
        </p:txBody>
      </p:sp>
      <p:sp>
        <p:nvSpPr>
          <p:cNvPr id="3" name="TextBox 2">
            <a:extLst>
              <a:ext uri="{FF2B5EF4-FFF2-40B4-BE49-F238E27FC236}">
                <a16:creationId xmlns:a16="http://schemas.microsoft.com/office/drawing/2014/main" id="{AF1CA309-AC95-3A6A-EEAD-B9447125C084}"/>
              </a:ext>
            </a:extLst>
          </p:cNvPr>
          <p:cNvSpPr txBox="1"/>
          <p:nvPr/>
        </p:nvSpPr>
        <p:spPr>
          <a:xfrm>
            <a:off x="267853" y="3462768"/>
            <a:ext cx="11656289" cy="2677656"/>
          </a:xfrm>
          <a:prstGeom prst="rect">
            <a:avLst/>
          </a:prstGeom>
          <a:noFill/>
        </p:spPr>
        <p:txBody>
          <a:bodyPr wrap="square" rtlCol="0">
            <a:spAutoFit/>
          </a:bodyPr>
          <a:lstStyle/>
          <a:p>
            <a:r>
              <a:rPr lang="en-US" sz="2400" b="1" dirty="0">
                <a:solidFill>
                  <a:srgbClr val="FFC000"/>
                </a:solidFill>
              </a:rPr>
              <a:t>Input: </a:t>
            </a:r>
          </a:p>
          <a:p>
            <a:r>
              <a:rPr lang="en-US" sz="2400" dirty="0"/>
              <a:t>- Allocated: /29 IPv6 block from RIPE</a:t>
            </a:r>
          </a:p>
          <a:p>
            <a:r>
              <a:rPr lang="en-US" sz="2400" dirty="0"/>
              <a:t>- Infrastructure: Main DC + DR site (need /32 each)</a:t>
            </a:r>
          </a:p>
          <a:p>
            <a:r>
              <a:rPr lang="en-US" sz="2400" dirty="0"/>
              <a:t>- Customer segments:</a:t>
            </a:r>
          </a:p>
          <a:p>
            <a:r>
              <a:rPr lang="en-US" sz="2400" dirty="0"/>
              <a:t>  * DIA customers: /48 per customer</a:t>
            </a:r>
          </a:p>
          <a:p>
            <a:r>
              <a:rPr lang="en-US" sz="2400" dirty="0"/>
              <a:t>  * ADSL residential: /56 per customer  </a:t>
            </a:r>
          </a:p>
          <a:p>
            <a:r>
              <a:rPr lang="en-US" sz="2400" dirty="0"/>
              <a:t>  * IP Transit eBGP customers: /48 per customer</a:t>
            </a:r>
          </a:p>
        </p:txBody>
      </p:sp>
    </p:spTree>
    <p:extLst>
      <p:ext uri="{BB962C8B-B14F-4D97-AF65-F5344CB8AC3E}">
        <p14:creationId xmlns:p14="http://schemas.microsoft.com/office/powerpoint/2010/main" val="15735130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p:bldP spid="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BB953-6C92-E4B3-7F52-69115481CE6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72FC857-9069-B2C9-23C4-B7A9A942BF22}"/>
              </a:ext>
            </a:extLst>
          </p:cNvPr>
          <p:cNvSpPr txBox="1"/>
          <p:nvPr/>
        </p:nvSpPr>
        <p:spPr>
          <a:xfrm>
            <a:off x="267855" y="212752"/>
            <a:ext cx="11656289" cy="1015663"/>
          </a:xfrm>
          <a:prstGeom prst="rect">
            <a:avLst/>
          </a:prstGeom>
          <a:noFill/>
        </p:spPr>
        <p:txBody>
          <a:bodyPr wrap="square" rtlCol="0">
            <a:spAutoFit/>
          </a:bodyPr>
          <a:lstStyle/>
          <a:p>
            <a:pPr algn="ctr"/>
            <a:r>
              <a:rPr lang="en-US" sz="6000" b="1" dirty="0"/>
              <a:t>CRISP FRAMEWORK: DESIGN</a:t>
            </a:r>
          </a:p>
        </p:txBody>
      </p:sp>
      <p:sp>
        <p:nvSpPr>
          <p:cNvPr id="9" name="TextBox 8">
            <a:extLst>
              <a:ext uri="{FF2B5EF4-FFF2-40B4-BE49-F238E27FC236}">
                <a16:creationId xmlns:a16="http://schemas.microsoft.com/office/drawing/2014/main" id="{909120FE-9DE5-16B4-B200-E6FBD63538F9}"/>
              </a:ext>
            </a:extLst>
          </p:cNvPr>
          <p:cNvSpPr txBox="1"/>
          <p:nvPr/>
        </p:nvSpPr>
        <p:spPr>
          <a:xfrm>
            <a:off x="1060335" y="1483556"/>
            <a:ext cx="8825346" cy="2308324"/>
          </a:xfrm>
          <a:prstGeom prst="rect">
            <a:avLst/>
          </a:prstGeom>
          <a:noFill/>
        </p:spPr>
        <p:txBody>
          <a:bodyPr wrap="square" rtlCol="0">
            <a:spAutoFit/>
          </a:bodyPr>
          <a:lstStyle/>
          <a:p>
            <a:r>
              <a:rPr lang="en-US" sz="2400" b="1" dirty="0">
                <a:solidFill>
                  <a:srgbClr val="FF6600"/>
                </a:solidFill>
              </a:rPr>
              <a:t>Structure: </a:t>
            </a:r>
            <a:r>
              <a:rPr lang="en-US" sz="2400" dirty="0"/>
              <a:t>Provide addressing hierarchy table showing:</a:t>
            </a:r>
          </a:p>
          <a:p>
            <a:r>
              <a:rPr lang="en-US" sz="2400" dirty="0"/>
              <a:t>1. DC allocations (/32 each)</a:t>
            </a:r>
          </a:p>
          <a:p>
            <a:r>
              <a:rPr lang="en-US" sz="2400" dirty="0"/>
              <a:t>2. Customer segment breakdowns</a:t>
            </a:r>
          </a:p>
          <a:p>
            <a:r>
              <a:rPr lang="en-US" sz="2400" dirty="0"/>
              <a:t>3. Infrastructure/interconnect subnets</a:t>
            </a:r>
          </a:p>
          <a:p>
            <a:r>
              <a:rPr lang="en-US" sz="2400" dirty="0"/>
              <a:t>4. Reserved space for growth</a:t>
            </a:r>
          </a:p>
          <a:p>
            <a:r>
              <a:rPr lang="en-US" sz="2400" dirty="0"/>
              <a:t>5. Output in Table format</a:t>
            </a:r>
          </a:p>
        </p:txBody>
      </p:sp>
      <p:sp>
        <p:nvSpPr>
          <p:cNvPr id="2" name="TextBox 1">
            <a:extLst>
              <a:ext uri="{FF2B5EF4-FFF2-40B4-BE49-F238E27FC236}">
                <a16:creationId xmlns:a16="http://schemas.microsoft.com/office/drawing/2014/main" id="{5A04F428-66EF-0B0B-D359-644A083E8235}"/>
              </a:ext>
            </a:extLst>
          </p:cNvPr>
          <p:cNvSpPr txBox="1"/>
          <p:nvPr/>
        </p:nvSpPr>
        <p:spPr>
          <a:xfrm>
            <a:off x="1060333" y="4037099"/>
            <a:ext cx="9414627" cy="461665"/>
          </a:xfrm>
          <a:prstGeom prst="rect">
            <a:avLst/>
          </a:prstGeom>
          <a:noFill/>
        </p:spPr>
        <p:txBody>
          <a:bodyPr wrap="square" rtlCol="0">
            <a:spAutoFit/>
          </a:bodyPr>
          <a:lstStyle/>
          <a:p>
            <a:r>
              <a:rPr lang="en-US" sz="2400" b="1" dirty="0">
                <a:solidFill>
                  <a:srgbClr val="C00000"/>
                </a:solidFill>
              </a:rPr>
              <a:t>Parameters: </a:t>
            </a:r>
            <a:r>
              <a:rPr lang="en-US" sz="2400" dirty="0"/>
              <a:t>Follow RFC best practices, maintain clean aggregation.</a:t>
            </a:r>
            <a:endParaRPr lang="en-US" sz="2400" b="1" dirty="0"/>
          </a:p>
        </p:txBody>
      </p:sp>
    </p:spTree>
    <p:extLst>
      <p:ext uri="{BB962C8B-B14F-4D97-AF65-F5344CB8AC3E}">
        <p14:creationId xmlns:p14="http://schemas.microsoft.com/office/powerpoint/2010/main" val="145675525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A87ED-DD64-9E21-8C4F-3721B2F45EFD}"/>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00881B2C-F4D7-291F-7452-E9BBF637CE5E}"/>
              </a:ext>
            </a:extLst>
          </p:cNvPr>
          <p:cNvSpPr/>
          <p:nvPr/>
        </p:nvSpPr>
        <p:spPr>
          <a:xfrm>
            <a:off x="3628571" y="1799771"/>
            <a:ext cx="4847772" cy="2452915"/>
          </a:xfrm>
          <a:prstGeom prst="roundRect">
            <a:avLst/>
          </a:prstGeom>
          <a:noFill/>
          <a:ln w="476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4B00E2A-AD31-5C05-88D6-B6EFAE96754F}"/>
              </a:ext>
            </a:extLst>
          </p:cNvPr>
          <p:cNvSpPr txBox="1"/>
          <p:nvPr/>
        </p:nvSpPr>
        <p:spPr>
          <a:xfrm>
            <a:off x="4709885" y="2733840"/>
            <a:ext cx="2772229" cy="584775"/>
          </a:xfrm>
          <a:prstGeom prst="rect">
            <a:avLst/>
          </a:prstGeom>
          <a:noFill/>
        </p:spPr>
        <p:txBody>
          <a:bodyPr wrap="square">
            <a:spAutoFit/>
          </a:bodyPr>
          <a:lstStyle/>
          <a:p>
            <a:r>
              <a:rPr lang="en-US" sz="3200" b="1" dirty="0"/>
              <a:t>2001:DB8::/29</a:t>
            </a:r>
          </a:p>
        </p:txBody>
      </p:sp>
    </p:spTree>
    <p:extLst>
      <p:ext uri="{BB962C8B-B14F-4D97-AF65-F5344CB8AC3E}">
        <p14:creationId xmlns:p14="http://schemas.microsoft.com/office/powerpoint/2010/main" val="27588739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554B3-82C0-DBB0-8420-92B38CC3DA52}"/>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55A5BD7C-1BA4-878C-699D-47F7DB81B58E}"/>
              </a:ext>
            </a:extLst>
          </p:cNvPr>
          <p:cNvSpPr/>
          <p:nvPr/>
        </p:nvSpPr>
        <p:spPr>
          <a:xfrm>
            <a:off x="4209143" y="1661324"/>
            <a:ext cx="3701143" cy="1059543"/>
          </a:xfrm>
          <a:prstGeom prst="roundRect">
            <a:avLst/>
          </a:prstGeom>
          <a:noFill/>
          <a:ln w="476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 name="TextBox 5">
            <a:extLst>
              <a:ext uri="{FF2B5EF4-FFF2-40B4-BE49-F238E27FC236}">
                <a16:creationId xmlns:a16="http://schemas.microsoft.com/office/drawing/2014/main" id="{D82FC132-60CD-E174-072B-0AE2FD12E23B}"/>
              </a:ext>
            </a:extLst>
          </p:cNvPr>
          <p:cNvSpPr txBox="1"/>
          <p:nvPr/>
        </p:nvSpPr>
        <p:spPr>
          <a:xfrm>
            <a:off x="5011057" y="1960262"/>
            <a:ext cx="2169886" cy="461665"/>
          </a:xfrm>
          <a:prstGeom prst="rect">
            <a:avLst/>
          </a:prstGeom>
          <a:noFill/>
        </p:spPr>
        <p:txBody>
          <a:bodyPr wrap="square">
            <a:spAutoFit/>
          </a:bodyPr>
          <a:lstStyle/>
          <a:p>
            <a:r>
              <a:rPr lang="en-US" sz="2400" b="1" dirty="0"/>
              <a:t>2001:DB8::/29</a:t>
            </a:r>
          </a:p>
        </p:txBody>
      </p:sp>
      <p:sp>
        <p:nvSpPr>
          <p:cNvPr id="2" name="Rectangle: Rounded Corners 1">
            <a:extLst>
              <a:ext uri="{FF2B5EF4-FFF2-40B4-BE49-F238E27FC236}">
                <a16:creationId xmlns:a16="http://schemas.microsoft.com/office/drawing/2014/main" id="{7993D3D9-9659-1245-9911-57C6F837342E}"/>
              </a:ext>
            </a:extLst>
          </p:cNvPr>
          <p:cNvSpPr/>
          <p:nvPr/>
        </p:nvSpPr>
        <p:spPr>
          <a:xfrm>
            <a:off x="1952172" y="3464725"/>
            <a:ext cx="3701143" cy="1059543"/>
          </a:xfrm>
          <a:prstGeom prst="roundRect">
            <a:avLst/>
          </a:prstGeom>
          <a:noFill/>
          <a:ln w="476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 name="TextBox 3">
            <a:extLst>
              <a:ext uri="{FF2B5EF4-FFF2-40B4-BE49-F238E27FC236}">
                <a16:creationId xmlns:a16="http://schemas.microsoft.com/office/drawing/2014/main" id="{D9EB4460-89FB-38DC-51C9-88188284591D}"/>
              </a:ext>
            </a:extLst>
          </p:cNvPr>
          <p:cNvSpPr txBox="1"/>
          <p:nvPr/>
        </p:nvSpPr>
        <p:spPr>
          <a:xfrm>
            <a:off x="2717800" y="4024919"/>
            <a:ext cx="2169886" cy="461665"/>
          </a:xfrm>
          <a:prstGeom prst="rect">
            <a:avLst/>
          </a:prstGeom>
          <a:noFill/>
        </p:spPr>
        <p:txBody>
          <a:bodyPr wrap="square">
            <a:spAutoFit/>
          </a:bodyPr>
          <a:lstStyle/>
          <a:p>
            <a:r>
              <a:rPr lang="en-US" sz="2400" b="1" dirty="0"/>
              <a:t>2001:DB</a:t>
            </a:r>
            <a:r>
              <a:rPr lang="en-US" sz="2400" b="1" dirty="0">
                <a:solidFill>
                  <a:srgbClr val="FF0000"/>
                </a:solidFill>
              </a:rPr>
              <a:t>8</a:t>
            </a:r>
            <a:r>
              <a:rPr lang="en-US" sz="2400" b="1" dirty="0"/>
              <a:t>::/32</a:t>
            </a:r>
          </a:p>
        </p:txBody>
      </p:sp>
      <p:sp>
        <p:nvSpPr>
          <p:cNvPr id="5" name="Rectangle: Rounded Corners 4">
            <a:extLst>
              <a:ext uri="{FF2B5EF4-FFF2-40B4-BE49-F238E27FC236}">
                <a16:creationId xmlns:a16="http://schemas.microsoft.com/office/drawing/2014/main" id="{76F668E2-455E-A04D-AC06-673AA1BC4526}"/>
              </a:ext>
            </a:extLst>
          </p:cNvPr>
          <p:cNvSpPr/>
          <p:nvPr/>
        </p:nvSpPr>
        <p:spPr>
          <a:xfrm>
            <a:off x="6418943" y="3464725"/>
            <a:ext cx="3701143" cy="1059543"/>
          </a:xfrm>
          <a:prstGeom prst="roundRect">
            <a:avLst/>
          </a:prstGeom>
          <a:noFill/>
          <a:ln w="476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7" name="TextBox 6">
            <a:extLst>
              <a:ext uri="{FF2B5EF4-FFF2-40B4-BE49-F238E27FC236}">
                <a16:creationId xmlns:a16="http://schemas.microsoft.com/office/drawing/2014/main" id="{B657596D-3639-F83B-B909-78E8776E5254}"/>
              </a:ext>
            </a:extLst>
          </p:cNvPr>
          <p:cNvSpPr txBox="1"/>
          <p:nvPr/>
        </p:nvSpPr>
        <p:spPr>
          <a:xfrm>
            <a:off x="7286451" y="3994496"/>
            <a:ext cx="2169886" cy="461665"/>
          </a:xfrm>
          <a:prstGeom prst="rect">
            <a:avLst/>
          </a:prstGeom>
          <a:noFill/>
        </p:spPr>
        <p:txBody>
          <a:bodyPr wrap="square">
            <a:spAutoFit/>
          </a:bodyPr>
          <a:lstStyle/>
          <a:p>
            <a:r>
              <a:rPr lang="en-US" sz="2400" b="1" dirty="0"/>
              <a:t>2001:DB</a:t>
            </a:r>
            <a:r>
              <a:rPr lang="en-US" sz="2400" b="1" dirty="0">
                <a:solidFill>
                  <a:srgbClr val="FF0000"/>
                </a:solidFill>
              </a:rPr>
              <a:t>9</a:t>
            </a:r>
            <a:r>
              <a:rPr lang="en-US" sz="2400" b="1" dirty="0"/>
              <a:t>::/32</a:t>
            </a:r>
          </a:p>
        </p:txBody>
      </p:sp>
      <p:sp>
        <p:nvSpPr>
          <p:cNvPr id="8" name="TextBox 7">
            <a:extLst>
              <a:ext uri="{FF2B5EF4-FFF2-40B4-BE49-F238E27FC236}">
                <a16:creationId xmlns:a16="http://schemas.microsoft.com/office/drawing/2014/main" id="{7A7B0C06-2598-B125-4C7D-58529963BDB2}"/>
              </a:ext>
            </a:extLst>
          </p:cNvPr>
          <p:cNvSpPr txBox="1"/>
          <p:nvPr/>
        </p:nvSpPr>
        <p:spPr>
          <a:xfrm>
            <a:off x="3526246" y="2955636"/>
            <a:ext cx="1038939" cy="461665"/>
          </a:xfrm>
          <a:prstGeom prst="rect">
            <a:avLst/>
          </a:prstGeom>
          <a:noFill/>
        </p:spPr>
        <p:txBody>
          <a:bodyPr wrap="none" rtlCol="0">
            <a:spAutoFit/>
          </a:bodyPr>
          <a:lstStyle/>
          <a:p>
            <a:r>
              <a:rPr lang="en-US" sz="2400" b="1" dirty="0">
                <a:solidFill>
                  <a:srgbClr val="0070C0"/>
                </a:solidFill>
              </a:rPr>
              <a:t>1</a:t>
            </a:r>
            <a:r>
              <a:rPr lang="en-US" sz="2400" b="1" baseline="30000" dirty="0">
                <a:solidFill>
                  <a:srgbClr val="0070C0"/>
                </a:solidFill>
              </a:rPr>
              <a:t>st</a:t>
            </a:r>
            <a:r>
              <a:rPr lang="en-US" sz="2400" b="1" dirty="0">
                <a:solidFill>
                  <a:srgbClr val="0070C0"/>
                </a:solidFill>
              </a:rPr>
              <a:t> /32</a:t>
            </a:r>
          </a:p>
        </p:txBody>
      </p:sp>
      <p:sp>
        <p:nvSpPr>
          <p:cNvPr id="9" name="TextBox 8">
            <a:extLst>
              <a:ext uri="{FF2B5EF4-FFF2-40B4-BE49-F238E27FC236}">
                <a16:creationId xmlns:a16="http://schemas.microsoft.com/office/drawing/2014/main" id="{7E8382EA-B352-A5DB-44BE-B77A3D991AA4}"/>
              </a:ext>
            </a:extLst>
          </p:cNvPr>
          <p:cNvSpPr txBox="1"/>
          <p:nvPr/>
        </p:nvSpPr>
        <p:spPr>
          <a:xfrm>
            <a:off x="8061962" y="2955636"/>
            <a:ext cx="1099981" cy="461665"/>
          </a:xfrm>
          <a:prstGeom prst="rect">
            <a:avLst/>
          </a:prstGeom>
          <a:noFill/>
        </p:spPr>
        <p:txBody>
          <a:bodyPr wrap="none" rtlCol="0">
            <a:spAutoFit/>
          </a:bodyPr>
          <a:lstStyle/>
          <a:p>
            <a:r>
              <a:rPr lang="en-US" sz="2400" b="1" dirty="0">
                <a:solidFill>
                  <a:srgbClr val="0070C0"/>
                </a:solidFill>
              </a:rPr>
              <a:t>2</a:t>
            </a:r>
            <a:r>
              <a:rPr lang="en-US" sz="2400" b="1" baseline="30000" dirty="0">
                <a:solidFill>
                  <a:srgbClr val="0070C0"/>
                </a:solidFill>
              </a:rPr>
              <a:t>nd</a:t>
            </a:r>
            <a:r>
              <a:rPr lang="en-US" sz="2400" b="1" dirty="0">
                <a:solidFill>
                  <a:srgbClr val="0070C0"/>
                </a:solidFill>
              </a:rPr>
              <a:t> /32</a:t>
            </a:r>
          </a:p>
        </p:txBody>
      </p:sp>
      <p:sp>
        <p:nvSpPr>
          <p:cNvPr id="10" name="TextBox 9">
            <a:extLst>
              <a:ext uri="{FF2B5EF4-FFF2-40B4-BE49-F238E27FC236}">
                <a16:creationId xmlns:a16="http://schemas.microsoft.com/office/drawing/2014/main" id="{A6C558DD-1108-932D-41AA-C97E5B6AE42D}"/>
              </a:ext>
            </a:extLst>
          </p:cNvPr>
          <p:cNvSpPr txBox="1"/>
          <p:nvPr/>
        </p:nvSpPr>
        <p:spPr>
          <a:xfrm>
            <a:off x="10683242" y="2955635"/>
            <a:ext cx="884473" cy="461665"/>
          </a:xfrm>
          <a:prstGeom prst="rect">
            <a:avLst/>
          </a:prstGeom>
          <a:noFill/>
        </p:spPr>
        <p:txBody>
          <a:bodyPr wrap="none" rtlCol="0">
            <a:spAutoFit/>
          </a:bodyPr>
          <a:lstStyle/>
          <a:p>
            <a:r>
              <a:rPr lang="en-US" sz="2400" b="1" dirty="0">
                <a:solidFill>
                  <a:srgbClr val="0070C0"/>
                </a:solidFill>
              </a:rPr>
              <a:t>3</a:t>
            </a:r>
            <a:r>
              <a:rPr lang="en-US" sz="2400" b="1" baseline="30000" dirty="0">
                <a:solidFill>
                  <a:srgbClr val="0070C0"/>
                </a:solidFill>
              </a:rPr>
              <a:t>rd</a:t>
            </a:r>
            <a:r>
              <a:rPr lang="en-US" sz="2400" b="1" dirty="0">
                <a:solidFill>
                  <a:srgbClr val="0070C0"/>
                </a:solidFill>
              </a:rPr>
              <a:t> …</a:t>
            </a:r>
          </a:p>
        </p:txBody>
      </p:sp>
      <p:sp>
        <p:nvSpPr>
          <p:cNvPr id="12" name="TextBox 11">
            <a:extLst>
              <a:ext uri="{FF2B5EF4-FFF2-40B4-BE49-F238E27FC236}">
                <a16:creationId xmlns:a16="http://schemas.microsoft.com/office/drawing/2014/main" id="{1AE188F8-B2D6-6790-2332-7896697B0802}"/>
              </a:ext>
            </a:extLst>
          </p:cNvPr>
          <p:cNvSpPr txBox="1"/>
          <p:nvPr/>
        </p:nvSpPr>
        <p:spPr>
          <a:xfrm>
            <a:off x="10782299" y="3732886"/>
            <a:ext cx="800101" cy="523220"/>
          </a:xfrm>
          <a:prstGeom prst="rect">
            <a:avLst/>
          </a:prstGeom>
          <a:noFill/>
        </p:spPr>
        <p:txBody>
          <a:bodyPr wrap="square">
            <a:spAutoFit/>
          </a:bodyPr>
          <a:lstStyle/>
          <a:p>
            <a:r>
              <a:rPr lang="en-US" sz="2800" b="1" dirty="0"/>
              <a:t>..…</a:t>
            </a:r>
            <a:endParaRPr lang="en-US" sz="2800" dirty="0"/>
          </a:p>
        </p:txBody>
      </p:sp>
      <p:cxnSp>
        <p:nvCxnSpPr>
          <p:cNvPr id="14" name="Straight Arrow Connector 13">
            <a:extLst>
              <a:ext uri="{FF2B5EF4-FFF2-40B4-BE49-F238E27FC236}">
                <a16:creationId xmlns:a16="http://schemas.microsoft.com/office/drawing/2014/main" id="{907194B6-D1A6-4FEF-EBEE-7B910E6C5930}"/>
              </a:ext>
            </a:extLst>
          </p:cNvPr>
          <p:cNvCxnSpPr>
            <a:cxnSpLocks/>
          </p:cNvCxnSpPr>
          <p:nvPr/>
        </p:nvCxnSpPr>
        <p:spPr>
          <a:xfrm flipH="1">
            <a:off x="5011057" y="2873826"/>
            <a:ext cx="415053" cy="401934"/>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28FA35FA-A49F-40DF-9140-D51942FAF6C8}"/>
              </a:ext>
            </a:extLst>
          </p:cNvPr>
          <p:cNvCxnSpPr>
            <a:cxnSpLocks/>
          </p:cNvCxnSpPr>
          <p:nvPr/>
        </p:nvCxnSpPr>
        <p:spPr>
          <a:xfrm>
            <a:off x="6901322" y="2885299"/>
            <a:ext cx="343541" cy="380413"/>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6CA3C273-3DC0-9FD5-F159-166FF5B09CD3}"/>
              </a:ext>
            </a:extLst>
          </p:cNvPr>
          <p:cNvSpPr txBox="1"/>
          <p:nvPr/>
        </p:nvSpPr>
        <p:spPr>
          <a:xfrm>
            <a:off x="3283273" y="3539542"/>
            <a:ext cx="1366080" cy="461665"/>
          </a:xfrm>
          <a:prstGeom prst="rect">
            <a:avLst/>
          </a:prstGeom>
          <a:noFill/>
        </p:spPr>
        <p:txBody>
          <a:bodyPr wrap="none" rtlCol="0">
            <a:spAutoFit/>
          </a:bodyPr>
          <a:lstStyle/>
          <a:p>
            <a:r>
              <a:rPr lang="en-US" sz="2400" b="1" dirty="0">
                <a:solidFill>
                  <a:srgbClr val="00B050"/>
                </a:solidFill>
              </a:rPr>
              <a:t>Main DC</a:t>
            </a:r>
          </a:p>
        </p:txBody>
      </p:sp>
      <p:sp>
        <p:nvSpPr>
          <p:cNvPr id="20" name="TextBox 19">
            <a:extLst>
              <a:ext uri="{FF2B5EF4-FFF2-40B4-BE49-F238E27FC236}">
                <a16:creationId xmlns:a16="http://schemas.microsoft.com/office/drawing/2014/main" id="{A196D716-9ECA-BDE6-6D1E-4491B67F90BD}"/>
              </a:ext>
            </a:extLst>
          </p:cNvPr>
          <p:cNvSpPr txBox="1"/>
          <p:nvPr/>
        </p:nvSpPr>
        <p:spPr>
          <a:xfrm>
            <a:off x="7688354" y="3532831"/>
            <a:ext cx="1205908" cy="461665"/>
          </a:xfrm>
          <a:prstGeom prst="rect">
            <a:avLst/>
          </a:prstGeom>
          <a:noFill/>
        </p:spPr>
        <p:txBody>
          <a:bodyPr wrap="none" rtlCol="0">
            <a:spAutoFit/>
          </a:bodyPr>
          <a:lstStyle/>
          <a:p>
            <a:r>
              <a:rPr lang="en-US" sz="2400" b="1" dirty="0">
                <a:solidFill>
                  <a:srgbClr val="00B050"/>
                </a:solidFill>
              </a:rPr>
              <a:t>DR Site</a:t>
            </a:r>
          </a:p>
        </p:txBody>
      </p:sp>
    </p:spTree>
    <p:extLst>
      <p:ext uri="{BB962C8B-B14F-4D97-AF65-F5344CB8AC3E}">
        <p14:creationId xmlns:p14="http://schemas.microsoft.com/office/powerpoint/2010/main" val="21344704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DB3855-959F-A578-9345-DC32B24038C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87B75BC-66C4-F383-DFCA-B2F1AB48E9CB}"/>
              </a:ext>
            </a:extLst>
          </p:cNvPr>
          <p:cNvSpPr txBox="1"/>
          <p:nvPr/>
        </p:nvSpPr>
        <p:spPr>
          <a:xfrm>
            <a:off x="1827741" y="3462212"/>
            <a:ext cx="2169886" cy="461665"/>
          </a:xfrm>
          <a:prstGeom prst="rect">
            <a:avLst/>
          </a:prstGeom>
          <a:noFill/>
        </p:spPr>
        <p:txBody>
          <a:bodyPr wrap="square">
            <a:spAutoFit/>
          </a:bodyPr>
          <a:lstStyle/>
          <a:p>
            <a:r>
              <a:rPr lang="en-US" sz="2400" b="1" dirty="0"/>
              <a:t>2001:DB</a:t>
            </a:r>
            <a:r>
              <a:rPr lang="en-US" sz="2400" b="1" dirty="0">
                <a:solidFill>
                  <a:srgbClr val="FF0000"/>
                </a:solidFill>
              </a:rPr>
              <a:t>8</a:t>
            </a:r>
            <a:r>
              <a:rPr lang="en-US" sz="2400" b="1" dirty="0"/>
              <a:t>::/32</a:t>
            </a:r>
          </a:p>
        </p:txBody>
      </p:sp>
      <p:sp>
        <p:nvSpPr>
          <p:cNvPr id="19" name="TextBox 18">
            <a:extLst>
              <a:ext uri="{FF2B5EF4-FFF2-40B4-BE49-F238E27FC236}">
                <a16:creationId xmlns:a16="http://schemas.microsoft.com/office/drawing/2014/main" id="{2D8CDB36-0710-DC84-4B1E-15967ED3B866}"/>
              </a:ext>
            </a:extLst>
          </p:cNvPr>
          <p:cNvSpPr txBox="1"/>
          <p:nvPr/>
        </p:nvSpPr>
        <p:spPr>
          <a:xfrm>
            <a:off x="2393214" y="2976835"/>
            <a:ext cx="1366080" cy="461665"/>
          </a:xfrm>
          <a:prstGeom prst="rect">
            <a:avLst/>
          </a:prstGeom>
          <a:noFill/>
        </p:spPr>
        <p:txBody>
          <a:bodyPr wrap="none" rtlCol="0">
            <a:spAutoFit/>
          </a:bodyPr>
          <a:lstStyle/>
          <a:p>
            <a:r>
              <a:rPr lang="en-US" sz="2400" b="1" dirty="0">
                <a:solidFill>
                  <a:srgbClr val="00B050"/>
                </a:solidFill>
              </a:rPr>
              <a:t>Main DC</a:t>
            </a:r>
          </a:p>
        </p:txBody>
      </p:sp>
      <p:cxnSp>
        <p:nvCxnSpPr>
          <p:cNvPr id="25" name="Straight Arrow Connector 24">
            <a:extLst>
              <a:ext uri="{FF2B5EF4-FFF2-40B4-BE49-F238E27FC236}">
                <a16:creationId xmlns:a16="http://schemas.microsoft.com/office/drawing/2014/main" id="{E8447098-9B8F-0E99-D9C5-07DD96936598}"/>
              </a:ext>
            </a:extLst>
          </p:cNvPr>
          <p:cNvCxnSpPr>
            <a:cxnSpLocks/>
          </p:cNvCxnSpPr>
          <p:nvPr/>
        </p:nvCxnSpPr>
        <p:spPr>
          <a:xfrm>
            <a:off x="3759294" y="1062304"/>
            <a:ext cx="0" cy="1783582"/>
          </a:xfrm>
          <a:prstGeom prst="straightConnector1">
            <a:avLst/>
          </a:prstGeom>
          <a:ln w="57150" cap="flat" cmpd="sng" algn="ctr">
            <a:solidFill>
              <a:srgbClr val="C00000"/>
            </a:solidFill>
            <a:prstDash val="dashDot"/>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6" name="Straight Arrow Connector 25">
            <a:extLst>
              <a:ext uri="{FF2B5EF4-FFF2-40B4-BE49-F238E27FC236}">
                <a16:creationId xmlns:a16="http://schemas.microsoft.com/office/drawing/2014/main" id="{35B8796D-2DE0-E9D1-C330-F59861C3D9E2}"/>
              </a:ext>
            </a:extLst>
          </p:cNvPr>
          <p:cNvCxnSpPr>
            <a:cxnSpLocks/>
          </p:cNvCxnSpPr>
          <p:nvPr/>
        </p:nvCxnSpPr>
        <p:spPr>
          <a:xfrm>
            <a:off x="3759294" y="1066244"/>
            <a:ext cx="2312547" cy="0"/>
          </a:xfrm>
          <a:prstGeom prst="straightConnector1">
            <a:avLst/>
          </a:prstGeom>
          <a:ln w="57150" cap="flat" cmpd="sng" algn="ctr">
            <a:solidFill>
              <a:srgbClr val="C00000"/>
            </a:solidFill>
            <a:prstDash val="dashDot"/>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29" name="Straight Arrow Connector 28">
            <a:extLst>
              <a:ext uri="{FF2B5EF4-FFF2-40B4-BE49-F238E27FC236}">
                <a16:creationId xmlns:a16="http://schemas.microsoft.com/office/drawing/2014/main" id="{D5A569D9-B1B3-4D84-3AE9-75CA86906E46}"/>
              </a:ext>
            </a:extLst>
          </p:cNvPr>
          <p:cNvCxnSpPr>
            <a:cxnSpLocks/>
          </p:cNvCxnSpPr>
          <p:nvPr/>
        </p:nvCxnSpPr>
        <p:spPr>
          <a:xfrm>
            <a:off x="4370494" y="2615305"/>
            <a:ext cx="0" cy="361530"/>
          </a:xfrm>
          <a:prstGeom prst="straightConnector1">
            <a:avLst/>
          </a:prstGeom>
          <a:ln w="57150" cap="flat" cmpd="sng" algn="ctr">
            <a:solidFill>
              <a:srgbClr val="C00000"/>
            </a:solidFill>
            <a:prstDash val="dashDot"/>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0" name="Straight Arrow Connector 29">
            <a:extLst>
              <a:ext uri="{FF2B5EF4-FFF2-40B4-BE49-F238E27FC236}">
                <a16:creationId xmlns:a16="http://schemas.microsoft.com/office/drawing/2014/main" id="{D6551357-8C32-190C-B650-92FC1D0AA495}"/>
              </a:ext>
            </a:extLst>
          </p:cNvPr>
          <p:cNvCxnSpPr>
            <a:cxnSpLocks/>
          </p:cNvCxnSpPr>
          <p:nvPr/>
        </p:nvCxnSpPr>
        <p:spPr>
          <a:xfrm>
            <a:off x="4370494" y="2615109"/>
            <a:ext cx="1719696" cy="4333"/>
          </a:xfrm>
          <a:prstGeom prst="straightConnector1">
            <a:avLst/>
          </a:prstGeom>
          <a:ln w="57150" cap="flat" cmpd="sng" algn="ctr">
            <a:solidFill>
              <a:srgbClr val="C00000"/>
            </a:solidFill>
            <a:prstDash val="dashDot"/>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33" name="Straight Arrow Connector 32">
            <a:extLst>
              <a:ext uri="{FF2B5EF4-FFF2-40B4-BE49-F238E27FC236}">
                <a16:creationId xmlns:a16="http://schemas.microsoft.com/office/drawing/2014/main" id="{32B9D097-C384-A0D6-CD1D-C5205E973B37}"/>
              </a:ext>
            </a:extLst>
          </p:cNvPr>
          <p:cNvCxnSpPr>
            <a:cxnSpLocks/>
          </p:cNvCxnSpPr>
          <p:nvPr/>
        </p:nvCxnSpPr>
        <p:spPr>
          <a:xfrm>
            <a:off x="4370494" y="3967912"/>
            <a:ext cx="0" cy="280362"/>
          </a:xfrm>
          <a:prstGeom prst="straightConnector1">
            <a:avLst/>
          </a:prstGeom>
          <a:ln w="57150" cap="flat" cmpd="sng" algn="ctr">
            <a:solidFill>
              <a:srgbClr val="C00000"/>
            </a:solidFill>
            <a:prstDash val="dashDot"/>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Arrow Connector 33">
            <a:extLst>
              <a:ext uri="{FF2B5EF4-FFF2-40B4-BE49-F238E27FC236}">
                <a16:creationId xmlns:a16="http://schemas.microsoft.com/office/drawing/2014/main" id="{07910198-0B2E-E484-C5CB-54F35A97E697}"/>
              </a:ext>
            </a:extLst>
          </p:cNvPr>
          <p:cNvCxnSpPr>
            <a:cxnSpLocks/>
          </p:cNvCxnSpPr>
          <p:nvPr/>
        </p:nvCxnSpPr>
        <p:spPr>
          <a:xfrm>
            <a:off x="4370494" y="4248274"/>
            <a:ext cx="1731695" cy="3940"/>
          </a:xfrm>
          <a:prstGeom prst="straightConnector1">
            <a:avLst/>
          </a:prstGeom>
          <a:ln w="57150" cap="flat" cmpd="sng" algn="ctr">
            <a:solidFill>
              <a:srgbClr val="C00000"/>
            </a:solidFill>
            <a:prstDash val="dashDot"/>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36" name="Straight Arrow Connector 35">
            <a:extLst>
              <a:ext uri="{FF2B5EF4-FFF2-40B4-BE49-F238E27FC236}">
                <a16:creationId xmlns:a16="http://schemas.microsoft.com/office/drawing/2014/main" id="{71AFFA02-84FE-5207-2786-F7BDB4AFE7FC}"/>
              </a:ext>
            </a:extLst>
          </p:cNvPr>
          <p:cNvCxnSpPr>
            <a:cxnSpLocks/>
          </p:cNvCxnSpPr>
          <p:nvPr/>
        </p:nvCxnSpPr>
        <p:spPr>
          <a:xfrm>
            <a:off x="3749246" y="4011386"/>
            <a:ext cx="10048" cy="1663373"/>
          </a:xfrm>
          <a:prstGeom prst="straightConnector1">
            <a:avLst/>
          </a:prstGeom>
          <a:ln w="57150" cap="flat" cmpd="sng" algn="ctr">
            <a:solidFill>
              <a:srgbClr val="C00000"/>
            </a:solidFill>
            <a:prstDash val="dashDot"/>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8" name="Straight Arrow Connector 37">
            <a:extLst>
              <a:ext uri="{FF2B5EF4-FFF2-40B4-BE49-F238E27FC236}">
                <a16:creationId xmlns:a16="http://schemas.microsoft.com/office/drawing/2014/main" id="{F9D13037-BE28-4BA6-1DA8-228539338BF6}"/>
              </a:ext>
            </a:extLst>
          </p:cNvPr>
          <p:cNvCxnSpPr>
            <a:cxnSpLocks/>
          </p:cNvCxnSpPr>
          <p:nvPr/>
        </p:nvCxnSpPr>
        <p:spPr>
          <a:xfrm>
            <a:off x="3749246" y="5675682"/>
            <a:ext cx="2312547" cy="0"/>
          </a:xfrm>
          <a:prstGeom prst="straightConnector1">
            <a:avLst/>
          </a:prstGeom>
          <a:ln w="57150" cap="flat" cmpd="sng" algn="ctr">
            <a:solidFill>
              <a:srgbClr val="C00000"/>
            </a:solidFill>
            <a:prstDash val="dashDot"/>
            <a:round/>
            <a:headEnd type="none" w="med" len="med"/>
            <a:tailEnd type="triangle" w="med" len="med"/>
          </a:ln>
        </p:spPr>
        <p:style>
          <a:lnRef idx="0">
            <a:scrgbClr r="0" g="0" b="0"/>
          </a:lnRef>
          <a:fillRef idx="0">
            <a:scrgbClr r="0" g="0" b="0"/>
          </a:fillRef>
          <a:effectRef idx="0">
            <a:scrgbClr r="0" g="0" b="0"/>
          </a:effectRef>
          <a:fontRef idx="minor">
            <a:schemeClr val="tx1"/>
          </a:fontRef>
        </p:style>
      </p:cxnSp>
      <p:grpSp>
        <p:nvGrpSpPr>
          <p:cNvPr id="3" name="Group 2">
            <a:extLst>
              <a:ext uri="{FF2B5EF4-FFF2-40B4-BE49-F238E27FC236}">
                <a16:creationId xmlns:a16="http://schemas.microsoft.com/office/drawing/2014/main" id="{ABF6C679-1294-061D-B0CF-751500BFC996}"/>
              </a:ext>
            </a:extLst>
          </p:cNvPr>
          <p:cNvGrpSpPr/>
          <p:nvPr/>
        </p:nvGrpSpPr>
        <p:grpSpPr>
          <a:xfrm>
            <a:off x="6178672" y="557013"/>
            <a:ext cx="3739384" cy="1059543"/>
            <a:chOff x="5792592" y="557013"/>
            <a:chExt cx="3739384" cy="1059543"/>
          </a:xfrm>
        </p:grpSpPr>
        <p:sp>
          <p:nvSpPr>
            <p:cNvPr id="11" name="Rectangle: Rounded Corners 10">
              <a:extLst>
                <a:ext uri="{FF2B5EF4-FFF2-40B4-BE49-F238E27FC236}">
                  <a16:creationId xmlns:a16="http://schemas.microsoft.com/office/drawing/2014/main" id="{6CD3EF8E-46C9-B25E-EB35-F276E463D369}"/>
                </a:ext>
              </a:extLst>
            </p:cNvPr>
            <p:cNvSpPr/>
            <p:nvPr/>
          </p:nvSpPr>
          <p:spPr>
            <a:xfrm>
              <a:off x="5792592" y="557013"/>
              <a:ext cx="3701143" cy="1059543"/>
            </a:xfrm>
            <a:prstGeom prst="roundRect">
              <a:avLst/>
            </a:prstGeom>
            <a:noFill/>
            <a:ln w="476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3" name="TextBox 12">
              <a:extLst>
                <a:ext uri="{FF2B5EF4-FFF2-40B4-BE49-F238E27FC236}">
                  <a16:creationId xmlns:a16="http://schemas.microsoft.com/office/drawing/2014/main" id="{14910CA3-C40E-B01C-647E-0C1CC88EC9A9}"/>
                </a:ext>
              </a:extLst>
            </p:cNvPr>
            <p:cNvSpPr txBox="1"/>
            <p:nvPr/>
          </p:nvSpPr>
          <p:spPr>
            <a:xfrm>
              <a:off x="5830833" y="1118297"/>
              <a:ext cx="3701143" cy="461665"/>
            </a:xfrm>
            <a:prstGeom prst="rect">
              <a:avLst/>
            </a:prstGeom>
            <a:noFill/>
          </p:spPr>
          <p:txBody>
            <a:bodyPr wrap="square">
              <a:spAutoFit/>
            </a:bodyPr>
            <a:lstStyle/>
            <a:p>
              <a:r>
                <a:rPr lang="en-US" sz="2400" b="1" dirty="0"/>
                <a:t>2001:DB8:0000:0000::/36</a:t>
              </a:r>
            </a:p>
          </p:txBody>
        </p:sp>
        <p:sp>
          <p:nvSpPr>
            <p:cNvPr id="39" name="TextBox 38">
              <a:extLst>
                <a:ext uri="{FF2B5EF4-FFF2-40B4-BE49-F238E27FC236}">
                  <a16:creationId xmlns:a16="http://schemas.microsoft.com/office/drawing/2014/main" id="{CCF03C11-DEC9-FA0C-76DF-52F6216028D4}"/>
                </a:ext>
              </a:extLst>
            </p:cNvPr>
            <p:cNvSpPr txBox="1"/>
            <p:nvPr/>
          </p:nvSpPr>
          <p:spPr>
            <a:xfrm>
              <a:off x="6692202" y="600639"/>
              <a:ext cx="2449159" cy="461665"/>
            </a:xfrm>
            <a:prstGeom prst="rect">
              <a:avLst/>
            </a:prstGeom>
            <a:noFill/>
          </p:spPr>
          <p:txBody>
            <a:bodyPr wrap="square" rtlCol="0">
              <a:spAutoFit/>
            </a:bodyPr>
            <a:lstStyle/>
            <a:p>
              <a:r>
                <a:rPr lang="en-US" sz="2400" b="1" dirty="0">
                  <a:solidFill>
                    <a:srgbClr val="00B050"/>
                  </a:solidFill>
                </a:rPr>
                <a:t>Infrastructure</a:t>
              </a:r>
            </a:p>
          </p:txBody>
        </p:sp>
      </p:grpSp>
      <p:grpSp>
        <p:nvGrpSpPr>
          <p:cNvPr id="5" name="Group 4">
            <a:extLst>
              <a:ext uri="{FF2B5EF4-FFF2-40B4-BE49-F238E27FC236}">
                <a16:creationId xmlns:a16="http://schemas.microsoft.com/office/drawing/2014/main" id="{D53CB477-C589-6815-09DD-A260F1909311}"/>
              </a:ext>
            </a:extLst>
          </p:cNvPr>
          <p:cNvGrpSpPr/>
          <p:nvPr/>
        </p:nvGrpSpPr>
        <p:grpSpPr>
          <a:xfrm>
            <a:off x="6170575" y="2095364"/>
            <a:ext cx="3739384" cy="1059543"/>
            <a:chOff x="5784495" y="2095364"/>
            <a:chExt cx="3739384" cy="1059543"/>
          </a:xfrm>
        </p:grpSpPr>
        <p:sp>
          <p:nvSpPr>
            <p:cNvPr id="15" name="Rectangle: Rounded Corners 14">
              <a:extLst>
                <a:ext uri="{FF2B5EF4-FFF2-40B4-BE49-F238E27FC236}">
                  <a16:creationId xmlns:a16="http://schemas.microsoft.com/office/drawing/2014/main" id="{139E6105-EECB-0985-0916-838B503B1C70}"/>
                </a:ext>
              </a:extLst>
            </p:cNvPr>
            <p:cNvSpPr/>
            <p:nvPr/>
          </p:nvSpPr>
          <p:spPr>
            <a:xfrm>
              <a:off x="5784495" y="2095364"/>
              <a:ext cx="3701143" cy="1059543"/>
            </a:xfrm>
            <a:prstGeom prst="roundRect">
              <a:avLst/>
            </a:prstGeom>
            <a:noFill/>
            <a:ln w="476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7" name="TextBox 16">
              <a:extLst>
                <a:ext uri="{FF2B5EF4-FFF2-40B4-BE49-F238E27FC236}">
                  <a16:creationId xmlns:a16="http://schemas.microsoft.com/office/drawing/2014/main" id="{29C20136-A03C-4514-E084-6469E193A4CA}"/>
                </a:ext>
              </a:extLst>
            </p:cNvPr>
            <p:cNvSpPr txBox="1"/>
            <p:nvPr/>
          </p:nvSpPr>
          <p:spPr>
            <a:xfrm>
              <a:off x="5822736" y="2626502"/>
              <a:ext cx="3701143" cy="461665"/>
            </a:xfrm>
            <a:prstGeom prst="rect">
              <a:avLst/>
            </a:prstGeom>
            <a:noFill/>
          </p:spPr>
          <p:txBody>
            <a:bodyPr wrap="square">
              <a:spAutoFit/>
            </a:bodyPr>
            <a:lstStyle/>
            <a:p>
              <a:r>
                <a:rPr lang="en-US" sz="2400" b="1" dirty="0"/>
                <a:t>2001:DB8:0000:1000::/36</a:t>
              </a:r>
            </a:p>
          </p:txBody>
        </p:sp>
        <p:sp>
          <p:nvSpPr>
            <p:cNvPr id="40" name="TextBox 39">
              <a:extLst>
                <a:ext uri="{FF2B5EF4-FFF2-40B4-BE49-F238E27FC236}">
                  <a16:creationId xmlns:a16="http://schemas.microsoft.com/office/drawing/2014/main" id="{5A6BCFC0-B8DC-853B-B2FB-F5AA6C7DD18D}"/>
                </a:ext>
              </a:extLst>
            </p:cNvPr>
            <p:cNvSpPr txBox="1"/>
            <p:nvPr/>
          </p:nvSpPr>
          <p:spPr>
            <a:xfrm>
              <a:off x="6531096" y="2189563"/>
              <a:ext cx="2360903" cy="461665"/>
            </a:xfrm>
            <a:prstGeom prst="rect">
              <a:avLst/>
            </a:prstGeom>
            <a:noFill/>
          </p:spPr>
          <p:txBody>
            <a:bodyPr wrap="square" rtlCol="0">
              <a:spAutoFit/>
            </a:bodyPr>
            <a:lstStyle>
              <a:defPPr>
                <a:defRPr lang="en-US"/>
              </a:defPPr>
              <a:lvl1pPr>
                <a:defRPr sz="2400" b="1">
                  <a:solidFill>
                    <a:srgbClr val="00B050"/>
                  </a:solidFill>
                </a:defRPr>
              </a:lvl1pPr>
            </a:lstStyle>
            <a:p>
              <a:r>
                <a:rPr lang="en-US" dirty="0"/>
                <a:t>DIA  Customers</a:t>
              </a:r>
            </a:p>
          </p:txBody>
        </p:sp>
      </p:grpSp>
      <p:grpSp>
        <p:nvGrpSpPr>
          <p:cNvPr id="6" name="Group 5">
            <a:extLst>
              <a:ext uri="{FF2B5EF4-FFF2-40B4-BE49-F238E27FC236}">
                <a16:creationId xmlns:a16="http://schemas.microsoft.com/office/drawing/2014/main" id="{353D2152-F240-B8FD-18DD-CFFE820701BC}"/>
              </a:ext>
            </a:extLst>
          </p:cNvPr>
          <p:cNvGrpSpPr/>
          <p:nvPr/>
        </p:nvGrpSpPr>
        <p:grpSpPr>
          <a:xfrm>
            <a:off x="6170574" y="3604294"/>
            <a:ext cx="3777626" cy="1059543"/>
            <a:chOff x="5784494" y="3604294"/>
            <a:chExt cx="3777626" cy="1059543"/>
          </a:xfrm>
        </p:grpSpPr>
        <p:sp>
          <p:nvSpPr>
            <p:cNvPr id="18" name="Rectangle: Rounded Corners 17">
              <a:extLst>
                <a:ext uri="{FF2B5EF4-FFF2-40B4-BE49-F238E27FC236}">
                  <a16:creationId xmlns:a16="http://schemas.microsoft.com/office/drawing/2014/main" id="{3E8F5639-BBC2-16CB-6F1A-2DF51D8A39A3}"/>
                </a:ext>
              </a:extLst>
            </p:cNvPr>
            <p:cNvSpPr/>
            <p:nvPr/>
          </p:nvSpPr>
          <p:spPr>
            <a:xfrm>
              <a:off x="5784494" y="3604294"/>
              <a:ext cx="3701143" cy="1059543"/>
            </a:xfrm>
            <a:prstGeom prst="roundRect">
              <a:avLst/>
            </a:prstGeom>
            <a:noFill/>
            <a:ln w="476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1" name="TextBox 20">
              <a:extLst>
                <a:ext uri="{FF2B5EF4-FFF2-40B4-BE49-F238E27FC236}">
                  <a16:creationId xmlns:a16="http://schemas.microsoft.com/office/drawing/2014/main" id="{BBF7DE7F-4095-5ED4-1A6A-5C78D8D2B427}"/>
                </a:ext>
              </a:extLst>
            </p:cNvPr>
            <p:cNvSpPr txBox="1"/>
            <p:nvPr/>
          </p:nvSpPr>
          <p:spPr>
            <a:xfrm>
              <a:off x="5860977" y="4114891"/>
              <a:ext cx="3701143" cy="461665"/>
            </a:xfrm>
            <a:prstGeom prst="rect">
              <a:avLst/>
            </a:prstGeom>
            <a:noFill/>
          </p:spPr>
          <p:txBody>
            <a:bodyPr wrap="square">
              <a:spAutoFit/>
            </a:bodyPr>
            <a:lstStyle/>
            <a:p>
              <a:r>
                <a:rPr lang="en-US" sz="2400" b="1" dirty="0"/>
                <a:t>2001:DB8:0000:2000::/36</a:t>
              </a:r>
            </a:p>
          </p:txBody>
        </p:sp>
        <p:sp>
          <p:nvSpPr>
            <p:cNvPr id="41" name="TextBox 40">
              <a:extLst>
                <a:ext uri="{FF2B5EF4-FFF2-40B4-BE49-F238E27FC236}">
                  <a16:creationId xmlns:a16="http://schemas.microsoft.com/office/drawing/2014/main" id="{77094922-1A31-BE5A-AF7F-40375CCF9900}"/>
                </a:ext>
              </a:extLst>
            </p:cNvPr>
            <p:cNvSpPr txBox="1"/>
            <p:nvPr/>
          </p:nvSpPr>
          <p:spPr>
            <a:xfrm>
              <a:off x="6202705" y="3634153"/>
              <a:ext cx="3081677" cy="461665"/>
            </a:xfrm>
            <a:prstGeom prst="rect">
              <a:avLst/>
            </a:prstGeom>
            <a:noFill/>
          </p:spPr>
          <p:txBody>
            <a:bodyPr wrap="square" rtlCol="0">
              <a:spAutoFit/>
            </a:bodyPr>
            <a:lstStyle>
              <a:defPPr>
                <a:defRPr lang="en-US"/>
              </a:defPPr>
              <a:lvl1pPr>
                <a:defRPr sz="2400" b="1">
                  <a:solidFill>
                    <a:srgbClr val="00B050"/>
                  </a:solidFill>
                </a:defRPr>
              </a:lvl1pPr>
            </a:lstStyle>
            <a:p>
              <a:r>
                <a:rPr lang="en-US" dirty="0"/>
                <a:t>IP Transit Customers</a:t>
              </a:r>
            </a:p>
          </p:txBody>
        </p:sp>
      </p:grpSp>
      <p:grpSp>
        <p:nvGrpSpPr>
          <p:cNvPr id="7" name="Group 6">
            <a:extLst>
              <a:ext uri="{FF2B5EF4-FFF2-40B4-BE49-F238E27FC236}">
                <a16:creationId xmlns:a16="http://schemas.microsoft.com/office/drawing/2014/main" id="{25755A54-C7DE-9392-9FDA-8E931BD5FDFE}"/>
              </a:ext>
            </a:extLst>
          </p:cNvPr>
          <p:cNvGrpSpPr/>
          <p:nvPr/>
        </p:nvGrpSpPr>
        <p:grpSpPr>
          <a:xfrm>
            <a:off x="6172525" y="5155032"/>
            <a:ext cx="3777626" cy="1059543"/>
            <a:chOff x="5786445" y="5155032"/>
            <a:chExt cx="3777626" cy="1059543"/>
          </a:xfrm>
        </p:grpSpPr>
        <p:sp>
          <p:nvSpPr>
            <p:cNvPr id="22" name="Rectangle: Rounded Corners 21">
              <a:extLst>
                <a:ext uri="{FF2B5EF4-FFF2-40B4-BE49-F238E27FC236}">
                  <a16:creationId xmlns:a16="http://schemas.microsoft.com/office/drawing/2014/main" id="{0B807860-93D0-9DD1-85A2-E7C4F3FE6C17}"/>
                </a:ext>
              </a:extLst>
            </p:cNvPr>
            <p:cNvSpPr/>
            <p:nvPr/>
          </p:nvSpPr>
          <p:spPr>
            <a:xfrm>
              <a:off x="5786445" y="5155032"/>
              <a:ext cx="3701143" cy="1059543"/>
            </a:xfrm>
            <a:prstGeom prst="roundRect">
              <a:avLst/>
            </a:prstGeom>
            <a:noFill/>
            <a:ln w="476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3" name="TextBox 22">
              <a:extLst>
                <a:ext uri="{FF2B5EF4-FFF2-40B4-BE49-F238E27FC236}">
                  <a16:creationId xmlns:a16="http://schemas.microsoft.com/office/drawing/2014/main" id="{9A6B1CB1-6799-4640-73F4-531F6220A93C}"/>
                </a:ext>
              </a:extLst>
            </p:cNvPr>
            <p:cNvSpPr txBox="1"/>
            <p:nvPr/>
          </p:nvSpPr>
          <p:spPr>
            <a:xfrm>
              <a:off x="5862928" y="5685726"/>
              <a:ext cx="3701143" cy="461665"/>
            </a:xfrm>
            <a:prstGeom prst="rect">
              <a:avLst/>
            </a:prstGeom>
            <a:noFill/>
          </p:spPr>
          <p:txBody>
            <a:bodyPr wrap="square">
              <a:spAutoFit/>
            </a:bodyPr>
            <a:lstStyle/>
            <a:p>
              <a:r>
                <a:rPr lang="en-US" sz="2400" b="1" dirty="0"/>
                <a:t>2001:DB8:0000:3000::/36</a:t>
              </a:r>
            </a:p>
          </p:txBody>
        </p:sp>
        <p:sp>
          <p:nvSpPr>
            <p:cNvPr id="42" name="TextBox 41">
              <a:extLst>
                <a:ext uri="{FF2B5EF4-FFF2-40B4-BE49-F238E27FC236}">
                  <a16:creationId xmlns:a16="http://schemas.microsoft.com/office/drawing/2014/main" id="{A4C785FA-8A3F-E4F1-E884-8FEF013918AC}"/>
                </a:ext>
              </a:extLst>
            </p:cNvPr>
            <p:cNvSpPr txBox="1"/>
            <p:nvPr/>
          </p:nvSpPr>
          <p:spPr>
            <a:xfrm>
              <a:off x="5978767" y="5208608"/>
              <a:ext cx="3345807" cy="461665"/>
            </a:xfrm>
            <a:prstGeom prst="rect">
              <a:avLst/>
            </a:prstGeom>
            <a:noFill/>
          </p:spPr>
          <p:txBody>
            <a:bodyPr wrap="square" rtlCol="0">
              <a:spAutoFit/>
            </a:bodyPr>
            <a:lstStyle/>
            <a:p>
              <a:r>
                <a:rPr lang="en-US" sz="2400" b="1" dirty="0">
                  <a:solidFill>
                    <a:srgbClr val="00B050"/>
                  </a:solidFill>
                </a:rPr>
                <a:t>Broadband Customers</a:t>
              </a:r>
            </a:p>
          </p:txBody>
        </p:sp>
      </p:grpSp>
      <p:sp>
        <p:nvSpPr>
          <p:cNvPr id="2" name="Rectangle: Rounded Corners 1">
            <a:extLst>
              <a:ext uri="{FF2B5EF4-FFF2-40B4-BE49-F238E27FC236}">
                <a16:creationId xmlns:a16="http://schemas.microsoft.com/office/drawing/2014/main" id="{4262C28A-7048-C477-ED8F-27D999D0E2C4}"/>
              </a:ext>
            </a:extLst>
          </p:cNvPr>
          <p:cNvSpPr/>
          <p:nvPr/>
        </p:nvSpPr>
        <p:spPr>
          <a:xfrm>
            <a:off x="1062113" y="2902018"/>
            <a:ext cx="3701143" cy="1059543"/>
          </a:xfrm>
          <a:prstGeom prst="roundRect">
            <a:avLst/>
          </a:prstGeom>
          <a:noFill/>
          <a:ln w="476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Tree>
    <p:extLst>
      <p:ext uri="{BB962C8B-B14F-4D97-AF65-F5344CB8AC3E}">
        <p14:creationId xmlns:p14="http://schemas.microsoft.com/office/powerpoint/2010/main" val="21459764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left)">
                                      <p:cBhvr>
                                        <p:cTn id="11" dur="500"/>
                                        <p:tgtEl>
                                          <p:spTgt spid="2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wipe(down)">
                                      <p:cBhvr>
                                        <p:cTn id="20" dur="500"/>
                                        <p:tgtEl>
                                          <p:spTgt spid="29"/>
                                        </p:tgtEl>
                                      </p:cBhvr>
                                    </p:animEffect>
                                  </p:childTnLst>
                                </p:cTn>
                              </p:par>
                            </p:childTnLst>
                          </p:cTn>
                        </p:par>
                        <p:par>
                          <p:cTn id="21" fill="hold">
                            <p:stCondLst>
                              <p:cond delay="500"/>
                            </p:stCondLst>
                            <p:childTnLst>
                              <p:par>
                                <p:cTn id="22" presetID="22" presetClass="entr" presetSubtype="8" fill="hold" nodeType="after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wipe(left)">
                                      <p:cBhvr>
                                        <p:cTn id="24" dur="500"/>
                                        <p:tgtEl>
                                          <p:spTgt spid="30"/>
                                        </p:tgtEl>
                                      </p:cBhvr>
                                    </p:animEffect>
                                  </p:childTnLst>
                                </p:cTn>
                              </p:par>
                            </p:childTnLst>
                          </p:cTn>
                        </p:par>
                        <p:par>
                          <p:cTn id="25" fill="hold">
                            <p:stCondLst>
                              <p:cond delay="1000"/>
                            </p:stCondLst>
                            <p:childTnLst>
                              <p:par>
                                <p:cTn id="26" presetID="10" presetClass="entr" presetSubtype="0"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wipe(up)">
                                      <p:cBhvr>
                                        <p:cTn id="33" dur="500"/>
                                        <p:tgtEl>
                                          <p:spTgt spid="33"/>
                                        </p:tgtEl>
                                      </p:cBhvr>
                                    </p:animEffect>
                                  </p:childTnLst>
                                </p:cTn>
                              </p:par>
                            </p:childTnLst>
                          </p:cTn>
                        </p:par>
                        <p:par>
                          <p:cTn id="34" fill="hold">
                            <p:stCondLst>
                              <p:cond delay="500"/>
                            </p:stCondLst>
                            <p:childTnLst>
                              <p:par>
                                <p:cTn id="35" presetID="22" presetClass="entr" presetSubtype="8" fill="hold" nodeType="after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wipe(left)">
                                      <p:cBhvr>
                                        <p:cTn id="37" dur="500"/>
                                        <p:tgtEl>
                                          <p:spTgt spid="34"/>
                                        </p:tgtEl>
                                      </p:cBhvr>
                                    </p:animEffect>
                                  </p:childTnLst>
                                </p:cTn>
                              </p:par>
                            </p:childTnLst>
                          </p:cTn>
                        </p:par>
                        <p:par>
                          <p:cTn id="38" fill="hold">
                            <p:stCondLst>
                              <p:cond delay="1000"/>
                            </p:stCondLst>
                            <p:childTnLst>
                              <p:par>
                                <p:cTn id="39" presetID="10" presetClass="entr" presetSubtype="0" fill="hold"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500"/>
                                        <p:tgtEl>
                                          <p:spTgt spid="6"/>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nodeType="click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wipe(up)">
                                      <p:cBhvr>
                                        <p:cTn id="46" dur="500"/>
                                        <p:tgtEl>
                                          <p:spTgt spid="36"/>
                                        </p:tgtEl>
                                      </p:cBhvr>
                                    </p:animEffect>
                                  </p:childTnLst>
                                </p:cTn>
                              </p:par>
                            </p:childTnLst>
                          </p:cTn>
                        </p:par>
                        <p:par>
                          <p:cTn id="47" fill="hold">
                            <p:stCondLst>
                              <p:cond delay="500"/>
                            </p:stCondLst>
                            <p:childTnLst>
                              <p:par>
                                <p:cTn id="48" presetID="22" presetClass="entr" presetSubtype="8" fill="hold" nodeType="after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wipe(left)">
                                      <p:cBhvr>
                                        <p:cTn id="50" dur="500"/>
                                        <p:tgtEl>
                                          <p:spTgt spid="38"/>
                                        </p:tgtEl>
                                      </p:cBhvr>
                                    </p:animEffect>
                                  </p:childTnLst>
                                </p:cTn>
                              </p:par>
                            </p:childTnLst>
                          </p:cTn>
                        </p:par>
                        <p:par>
                          <p:cTn id="51" fill="hold">
                            <p:stCondLst>
                              <p:cond delay="1000"/>
                            </p:stCondLst>
                            <p:childTnLst>
                              <p:par>
                                <p:cTn id="52" presetID="10" presetClass="entr" presetSubtype="0" fill="hold" nodeType="after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fade">
                                      <p:cBhvr>
                                        <p:cTn id="5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DB264-25E4-3865-B684-447BC813A35E}"/>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A50AE95A-8EA2-459A-AC00-92F59DEF7F90}"/>
              </a:ext>
            </a:extLst>
          </p:cNvPr>
          <p:cNvGrpSpPr/>
          <p:nvPr/>
        </p:nvGrpSpPr>
        <p:grpSpPr>
          <a:xfrm>
            <a:off x="734975" y="2095364"/>
            <a:ext cx="3739384" cy="1059543"/>
            <a:chOff x="5784495" y="2095364"/>
            <a:chExt cx="3739384" cy="1059543"/>
          </a:xfrm>
        </p:grpSpPr>
        <p:sp>
          <p:nvSpPr>
            <p:cNvPr id="15" name="Rectangle: Rounded Corners 14">
              <a:extLst>
                <a:ext uri="{FF2B5EF4-FFF2-40B4-BE49-F238E27FC236}">
                  <a16:creationId xmlns:a16="http://schemas.microsoft.com/office/drawing/2014/main" id="{27CEBB6C-431F-4E62-BCF5-96A347A7E1BE}"/>
                </a:ext>
              </a:extLst>
            </p:cNvPr>
            <p:cNvSpPr/>
            <p:nvPr/>
          </p:nvSpPr>
          <p:spPr>
            <a:xfrm>
              <a:off x="5784495" y="2095364"/>
              <a:ext cx="3701143" cy="1059543"/>
            </a:xfrm>
            <a:prstGeom prst="roundRect">
              <a:avLst/>
            </a:prstGeom>
            <a:noFill/>
            <a:ln w="476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7" name="TextBox 16">
              <a:extLst>
                <a:ext uri="{FF2B5EF4-FFF2-40B4-BE49-F238E27FC236}">
                  <a16:creationId xmlns:a16="http://schemas.microsoft.com/office/drawing/2014/main" id="{8D8DE541-F496-35DA-C2D1-3930510EE3E3}"/>
                </a:ext>
              </a:extLst>
            </p:cNvPr>
            <p:cNvSpPr txBox="1"/>
            <p:nvPr/>
          </p:nvSpPr>
          <p:spPr>
            <a:xfrm>
              <a:off x="5822736" y="2626502"/>
              <a:ext cx="3701143" cy="461665"/>
            </a:xfrm>
            <a:prstGeom prst="rect">
              <a:avLst/>
            </a:prstGeom>
            <a:noFill/>
          </p:spPr>
          <p:txBody>
            <a:bodyPr wrap="square">
              <a:spAutoFit/>
            </a:bodyPr>
            <a:lstStyle/>
            <a:p>
              <a:r>
                <a:rPr lang="en-US" sz="2400" b="1" dirty="0"/>
                <a:t>2001:DB8:0000:1000::/36</a:t>
              </a:r>
            </a:p>
          </p:txBody>
        </p:sp>
        <p:sp>
          <p:nvSpPr>
            <p:cNvPr id="40" name="TextBox 39">
              <a:extLst>
                <a:ext uri="{FF2B5EF4-FFF2-40B4-BE49-F238E27FC236}">
                  <a16:creationId xmlns:a16="http://schemas.microsoft.com/office/drawing/2014/main" id="{6A82551B-7EB7-90DF-DCDE-4F7CB44BCD70}"/>
                </a:ext>
              </a:extLst>
            </p:cNvPr>
            <p:cNvSpPr txBox="1"/>
            <p:nvPr/>
          </p:nvSpPr>
          <p:spPr>
            <a:xfrm>
              <a:off x="6531096" y="2189563"/>
              <a:ext cx="2360903" cy="461665"/>
            </a:xfrm>
            <a:prstGeom prst="rect">
              <a:avLst/>
            </a:prstGeom>
            <a:noFill/>
          </p:spPr>
          <p:txBody>
            <a:bodyPr wrap="square" rtlCol="0">
              <a:spAutoFit/>
            </a:bodyPr>
            <a:lstStyle>
              <a:defPPr>
                <a:defRPr lang="en-US"/>
              </a:defPPr>
              <a:lvl1pPr>
                <a:defRPr sz="2400" b="1">
                  <a:solidFill>
                    <a:srgbClr val="00B050"/>
                  </a:solidFill>
                </a:defRPr>
              </a:lvl1pPr>
            </a:lstStyle>
            <a:p>
              <a:r>
                <a:rPr lang="en-US" dirty="0"/>
                <a:t>DIA  Customers</a:t>
              </a:r>
            </a:p>
          </p:txBody>
        </p:sp>
      </p:grpSp>
      <p:grpSp>
        <p:nvGrpSpPr>
          <p:cNvPr id="3" name="Group 2">
            <a:extLst>
              <a:ext uri="{FF2B5EF4-FFF2-40B4-BE49-F238E27FC236}">
                <a16:creationId xmlns:a16="http://schemas.microsoft.com/office/drawing/2014/main" id="{C33A5107-C92B-56C7-C5DC-368B675737F3}"/>
              </a:ext>
            </a:extLst>
          </p:cNvPr>
          <p:cNvGrpSpPr/>
          <p:nvPr/>
        </p:nvGrpSpPr>
        <p:grpSpPr>
          <a:xfrm>
            <a:off x="743072" y="557013"/>
            <a:ext cx="3739384" cy="1059543"/>
            <a:chOff x="5792592" y="557013"/>
            <a:chExt cx="3739384" cy="1059543"/>
          </a:xfrm>
        </p:grpSpPr>
        <p:sp>
          <p:nvSpPr>
            <p:cNvPr id="11" name="Rectangle: Rounded Corners 10">
              <a:extLst>
                <a:ext uri="{FF2B5EF4-FFF2-40B4-BE49-F238E27FC236}">
                  <a16:creationId xmlns:a16="http://schemas.microsoft.com/office/drawing/2014/main" id="{B99C3A81-46A6-3160-318B-FAED2A455E99}"/>
                </a:ext>
              </a:extLst>
            </p:cNvPr>
            <p:cNvSpPr/>
            <p:nvPr/>
          </p:nvSpPr>
          <p:spPr>
            <a:xfrm>
              <a:off x="5792592" y="557013"/>
              <a:ext cx="3701143" cy="1059543"/>
            </a:xfrm>
            <a:prstGeom prst="roundRect">
              <a:avLst/>
            </a:prstGeom>
            <a:noFill/>
            <a:ln w="476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3" name="TextBox 12">
              <a:extLst>
                <a:ext uri="{FF2B5EF4-FFF2-40B4-BE49-F238E27FC236}">
                  <a16:creationId xmlns:a16="http://schemas.microsoft.com/office/drawing/2014/main" id="{5A3A6FB7-3D75-624A-7597-2B4B610C45B4}"/>
                </a:ext>
              </a:extLst>
            </p:cNvPr>
            <p:cNvSpPr txBox="1"/>
            <p:nvPr/>
          </p:nvSpPr>
          <p:spPr>
            <a:xfrm>
              <a:off x="5830833" y="1118297"/>
              <a:ext cx="3701143" cy="461665"/>
            </a:xfrm>
            <a:prstGeom prst="rect">
              <a:avLst/>
            </a:prstGeom>
            <a:noFill/>
          </p:spPr>
          <p:txBody>
            <a:bodyPr wrap="square">
              <a:spAutoFit/>
            </a:bodyPr>
            <a:lstStyle/>
            <a:p>
              <a:r>
                <a:rPr lang="en-US" sz="2400" b="1" dirty="0"/>
                <a:t>2001:DB8:0000:0000::/36</a:t>
              </a:r>
            </a:p>
          </p:txBody>
        </p:sp>
        <p:sp>
          <p:nvSpPr>
            <p:cNvPr id="39" name="TextBox 38">
              <a:extLst>
                <a:ext uri="{FF2B5EF4-FFF2-40B4-BE49-F238E27FC236}">
                  <a16:creationId xmlns:a16="http://schemas.microsoft.com/office/drawing/2014/main" id="{58A61511-BE80-86BB-0737-FCDE99A510BA}"/>
                </a:ext>
              </a:extLst>
            </p:cNvPr>
            <p:cNvSpPr txBox="1"/>
            <p:nvPr/>
          </p:nvSpPr>
          <p:spPr>
            <a:xfrm>
              <a:off x="6692202" y="600639"/>
              <a:ext cx="2449159" cy="461665"/>
            </a:xfrm>
            <a:prstGeom prst="rect">
              <a:avLst/>
            </a:prstGeom>
            <a:noFill/>
          </p:spPr>
          <p:txBody>
            <a:bodyPr wrap="square" rtlCol="0">
              <a:spAutoFit/>
            </a:bodyPr>
            <a:lstStyle/>
            <a:p>
              <a:r>
                <a:rPr lang="en-US" sz="2400" b="1" dirty="0">
                  <a:solidFill>
                    <a:srgbClr val="00B050"/>
                  </a:solidFill>
                </a:rPr>
                <a:t>Infrastructure</a:t>
              </a:r>
            </a:p>
          </p:txBody>
        </p:sp>
      </p:grpSp>
      <p:grpSp>
        <p:nvGrpSpPr>
          <p:cNvPr id="6" name="Group 5">
            <a:extLst>
              <a:ext uri="{FF2B5EF4-FFF2-40B4-BE49-F238E27FC236}">
                <a16:creationId xmlns:a16="http://schemas.microsoft.com/office/drawing/2014/main" id="{9E4506A9-DA3A-8938-C582-2B14578F32FE}"/>
              </a:ext>
            </a:extLst>
          </p:cNvPr>
          <p:cNvGrpSpPr/>
          <p:nvPr/>
        </p:nvGrpSpPr>
        <p:grpSpPr>
          <a:xfrm>
            <a:off x="734974" y="3604294"/>
            <a:ext cx="3777626" cy="1059543"/>
            <a:chOff x="5784494" y="3604294"/>
            <a:chExt cx="3777626" cy="1059543"/>
          </a:xfrm>
        </p:grpSpPr>
        <p:sp>
          <p:nvSpPr>
            <p:cNvPr id="18" name="Rectangle: Rounded Corners 17">
              <a:extLst>
                <a:ext uri="{FF2B5EF4-FFF2-40B4-BE49-F238E27FC236}">
                  <a16:creationId xmlns:a16="http://schemas.microsoft.com/office/drawing/2014/main" id="{2411EB38-D56E-7D57-CFF2-5FEEF7989FE8}"/>
                </a:ext>
              </a:extLst>
            </p:cNvPr>
            <p:cNvSpPr/>
            <p:nvPr/>
          </p:nvSpPr>
          <p:spPr>
            <a:xfrm>
              <a:off x="5784494" y="3604294"/>
              <a:ext cx="3701143" cy="1059543"/>
            </a:xfrm>
            <a:prstGeom prst="roundRect">
              <a:avLst/>
            </a:prstGeom>
            <a:noFill/>
            <a:ln w="476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1" name="TextBox 20">
              <a:extLst>
                <a:ext uri="{FF2B5EF4-FFF2-40B4-BE49-F238E27FC236}">
                  <a16:creationId xmlns:a16="http://schemas.microsoft.com/office/drawing/2014/main" id="{FC2C983F-E56A-CA5C-7537-CAF75BAE7480}"/>
                </a:ext>
              </a:extLst>
            </p:cNvPr>
            <p:cNvSpPr txBox="1"/>
            <p:nvPr/>
          </p:nvSpPr>
          <p:spPr>
            <a:xfrm>
              <a:off x="5860977" y="4114891"/>
              <a:ext cx="3701143" cy="461665"/>
            </a:xfrm>
            <a:prstGeom prst="rect">
              <a:avLst/>
            </a:prstGeom>
            <a:noFill/>
          </p:spPr>
          <p:txBody>
            <a:bodyPr wrap="square">
              <a:spAutoFit/>
            </a:bodyPr>
            <a:lstStyle/>
            <a:p>
              <a:r>
                <a:rPr lang="en-US" sz="2400" b="1" dirty="0"/>
                <a:t>2001:DB8:0000:2000::/36</a:t>
              </a:r>
            </a:p>
          </p:txBody>
        </p:sp>
        <p:sp>
          <p:nvSpPr>
            <p:cNvPr id="41" name="TextBox 40">
              <a:extLst>
                <a:ext uri="{FF2B5EF4-FFF2-40B4-BE49-F238E27FC236}">
                  <a16:creationId xmlns:a16="http://schemas.microsoft.com/office/drawing/2014/main" id="{66FB9D0A-B636-656D-4D73-556287B16DBB}"/>
                </a:ext>
              </a:extLst>
            </p:cNvPr>
            <p:cNvSpPr txBox="1"/>
            <p:nvPr/>
          </p:nvSpPr>
          <p:spPr>
            <a:xfrm>
              <a:off x="6202705" y="3634153"/>
              <a:ext cx="3081677" cy="461665"/>
            </a:xfrm>
            <a:prstGeom prst="rect">
              <a:avLst/>
            </a:prstGeom>
            <a:noFill/>
          </p:spPr>
          <p:txBody>
            <a:bodyPr wrap="square" rtlCol="0">
              <a:spAutoFit/>
            </a:bodyPr>
            <a:lstStyle>
              <a:defPPr>
                <a:defRPr lang="en-US"/>
              </a:defPPr>
              <a:lvl1pPr>
                <a:defRPr sz="2400" b="1">
                  <a:solidFill>
                    <a:srgbClr val="00B050"/>
                  </a:solidFill>
                </a:defRPr>
              </a:lvl1pPr>
            </a:lstStyle>
            <a:p>
              <a:r>
                <a:rPr lang="en-US" dirty="0"/>
                <a:t>IP Transit Customers</a:t>
              </a:r>
            </a:p>
          </p:txBody>
        </p:sp>
      </p:grpSp>
      <p:grpSp>
        <p:nvGrpSpPr>
          <p:cNvPr id="7" name="Group 6">
            <a:extLst>
              <a:ext uri="{FF2B5EF4-FFF2-40B4-BE49-F238E27FC236}">
                <a16:creationId xmlns:a16="http://schemas.microsoft.com/office/drawing/2014/main" id="{93A796C5-1B1B-39A1-0FFC-724C9AAAB26C}"/>
              </a:ext>
            </a:extLst>
          </p:cNvPr>
          <p:cNvGrpSpPr/>
          <p:nvPr/>
        </p:nvGrpSpPr>
        <p:grpSpPr>
          <a:xfrm>
            <a:off x="736925" y="5155032"/>
            <a:ext cx="3777626" cy="1059543"/>
            <a:chOff x="5786445" y="5155032"/>
            <a:chExt cx="3777626" cy="1059543"/>
          </a:xfrm>
        </p:grpSpPr>
        <p:sp>
          <p:nvSpPr>
            <p:cNvPr id="22" name="Rectangle: Rounded Corners 21">
              <a:extLst>
                <a:ext uri="{FF2B5EF4-FFF2-40B4-BE49-F238E27FC236}">
                  <a16:creationId xmlns:a16="http://schemas.microsoft.com/office/drawing/2014/main" id="{0B3F8281-D7E7-BB79-0EDF-2BD7BEBE8678}"/>
                </a:ext>
              </a:extLst>
            </p:cNvPr>
            <p:cNvSpPr/>
            <p:nvPr/>
          </p:nvSpPr>
          <p:spPr>
            <a:xfrm>
              <a:off x="5786445" y="5155032"/>
              <a:ext cx="3701143" cy="1059543"/>
            </a:xfrm>
            <a:prstGeom prst="roundRect">
              <a:avLst/>
            </a:prstGeom>
            <a:noFill/>
            <a:ln w="476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3" name="TextBox 22">
              <a:extLst>
                <a:ext uri="{FF2B5EF4-FFF2-40B4-BE49-F238E27FC236}">
                  <a16:creationId xmlns:a16="http://schemas.microsoft.com/office/drawing/2014/main" id="{89075299-2956-DB70-C080-4D0538B03410}"/>
                </a:ext>
              </a:extLst>
            </p:cNvPr>
            <p:cNvSpPr txBox="1"/>
            <p:nvPr/>
          </p:nvSpPr>
          <p:spPr>
            <a:xfrm>
              <a:off x="5862928" y="5685726"/>
              <a:ext cx="3701143" cy="461665"/>
            </a:xfrm>
            <a:prstGeom prst="rect">
              <a:avLst/>
            </a:prstGeom>
            <a:noFill/>
          </p:spPr>
          <p:txBody>
            <a:bodyPr wrap="square">
              <a:spAutoFit/>
            </a:bodyPr>
            <a:lstStyle/>
            <a:p>
              <a:r>
                <a:rPr lang="en-US" sz="2400" b="1" dirty="0"/>
                <a:t>2001:DB8:0000:3000::/36</a:t>
              </a:r>
            </a:p>
          </p:txBody>
        </p:sp>
        <p:sp>
          <p:nvSpPr>
            <p:cNvPr id="42" name="TextBox 41">
              <a:extLst>
                <a:ext uri="{FF2B5EF4-FFF2-40B4-BE49-F238E27FC236}">
                  <a16:creationId xmlns:a16="http://schemas.microsoft.com/office/drawing/2014/main" id="{724284BA-7681-1380-C94F-FD36CC64AF5C}"/>
                </a:ext>
              </a:extLst>
            </p:cNvPr>
            <p:cNvSpPr txBox="1"/>
            <p:nvPr/>
          </p:nvSpPr>
          <p:spPr>
            <a:xfrm>
              <a:off x="5978767" y="5208608"/>
              <a:ext cx="3345807" cy="461665"/>
            </a:xfrm>
            <a:prstGeom prst="rect">
              <a:avLst/>
            </a:prstGeom>
            <a:noFill/>
          </p:spPr>
          <p:txBody>
            <a:bodyPr wrap="square" rtlCol="0">
              <a:spAutoFit/>
            </a:bodyPr>
            <a:lstStyle/>
            <a:p>
              <a:r>
                <a:rPr lang="en-US" sz="2400" b="1" dirty="0">
                  <a:solidFill>
                    <a:srgbClr val="00B050"/>
                  </a:solidFill>
                </a:rPr>
                <a:t>Broadband Customers</a:t>
              </a:r>
            </a:p>
          </p:txBody>
        </p:sp>
      </p:grpSp>
      <p:grpSp>
        <p:nvGrpSpPr>
          <p:cNvPr id="16" name="Group 15">
            <a:extLst>
              <a:ext uri="{FF2B5EF4-FFF2-40B4-BE49-F238E27FC236}">
                <a16:creationId xmlns:a16="http://schemas.microsoft.com/office/drawing/2014/main" id="{3AFDB10C-7278-4B7F-AF8E-27D465CA2F55}"/>
              </a:ext>
            </a:extLst>
          </p:cNvPr>
          <p:cNvGrpSpPr/>
          <p:nvPr/>
        </p:nvGrpSpPr>
        <p:grpSpPr>
          <a:xfrm>
            <a:off x="5507753" y="557013"/>
            <a:ext cx="2382003" cy="1059543"/>
            <a:chOff x="5700793" y="557012"/>
            <a:chExt cx="2382003" cy="1059543"/>
          </a:xfrm>
        </p:grpSpPr>
        <p:sp>
          <p:nvSpPr>
            <p:cNvPr id="9" name="Rectangle: Rounded Corners 8">
              <a:extLst>
                <a:ext uri="{FF2B5EF4-FFF2-40B4-BE49-F238E27FC236}">
                  <a16:creationId xmlns:a16="http://schemas.microsoft.com/office/drawing/2014/main" id="{B6B8E19D-58AE-9406-F772-E22525893A96}"/>
                </a:ext>
              </a:extLst>
            </p:cNvPr>
            <p:cNvSpPr/>
            <p:nvPr/>
          </p:nvSpPr>
          <p:spPr>
            <a:xfrm>
              <a:off x="5700793" y="557012"/>
              <a:ext cx="2382003" cy="1059543"/>
            </a:xfrm>
            <a:prstGeom prst="roundRect">
              <a:avLst/>
            </a:prstGeom>
            <a:noFill/>
            <a:ln w="476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0" name="TextBox 9">
              <a:extLst>
                <a:ext uri="{FF2B5EF4-FFF2-40B4-BE49-F238E27FC236}">
                  <a16:creationId xmlns:a16="http://schemas.microsoft.com/office/drawing/2014/main" id="{4FFE3EBB-DC82-7F05-DDDD-A5B861756B88}"/>
                </a:ext>
              </a:extLst>
            </p:cNvPr>
            <p:cNvSpPr txBox="1"/>
            <p:nvPr/>
          </p:nvSpPr>
          <p:spPr>
            <a:xfrm>
              <a:off x="6028194" y="855950"/>
              <a:ext cx="1727200" cy="461665"/>
            </a:xfrm>
            <a:prstGeom prst="rect">
              <a:avLst/>
            </a:prstGeom>
            <a:noFill/>
          </p:spPr>
          <p:txBody>
            <a:bodyPr wrap="square">
              <a:spAutoFit/>
            </a:bodyPr>
            <a:lstStyle/>
            <a:p>
              <a:r>
                <a:rPr lang="en-US" sz="2400" b="1" dirty="0">
                  <a:solidFill>
                    <a:srgbClr val="0070C0"/>
                  </a:solidFill>
                </a:rPr>
                <a:t>4,096 × /48</a:t>
              </a:r>
            </a:p>
          </p:txBody>
        </p:sp>
      </p:grpSp>
      <p:grpSp>
        <p:nvGrpSpPr>
          <p:cNvPr id="55" name="Group 54">
            <a:extLst>
              <a:ext uri="{FF2B5EF4-FFF2-40B4-BE49-F238E27FC236}">
                <a16:creationId xmlns:a16="http://schemas.microsoft.com/office/drawing/2014/main" id="{4723FD67-B56A-AE78-CE50-942F873CD658}"/>
              </a:ext>
            </a:extLst>
          </p:cNvPr>
          <p:cNvGrpSpPr/>
          <p:nvPr/>
        </p:nvGrpSpPr>
        <p:grpSpPr>
          <a:xfrm>
            <a:off x="5507753" y="2095364"/>
            <a:ext cx="2382003" cy="1059543"/>
            <a:chOff x="5507753" y="2095364"/>
            <a:chExt cx="2382003" cy="1059543"/>
          </a:xfrm>
        </p:grpSpPr>
        <p:sp>
          <p:nvSpPr>
            <p:cNvPr id="24" name="Rectangle: Rounded Corners 23">
              <a:extLst>
                <a:ext uri="{FF2B5EF4-FFF2-40B4-BE49-F238E27FC236}">
                  <a16:creationId xmlns:a16="http://schemas.microsoft.com/office/drawing/2014/main" id="{B74DB0C9-1BA5-71D5-1317-2F812D8BFD76}"/>
                </a:ext>
              </a:extLst>
            </p:cNvPr>
            <p:cNvSpPr/>
            <p:nvPr/>
          </p:nvSpPr>
          <p:spPr>
            <a:xfrm>
              <a:off x="5507753" y="2095364"/>
              <a:ext cx="2382003" cy="1059543"/>
            </a:xfrm>
            <a:prstGeom prst="roundRect">
              <a:avLst/>
            </a:prstGeom>
            <a:noFill/>
            <a:ln w="476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7" name="TextBox 26">
              <a:extLst>
                <a:ext uri="{FF2B5EF4-FFF2-40B4-BE49-F238E27FC236}">
                  <a16:creationId xmlns:a16="http://schemas.microsoft.com/office/drawing/2014/main" id="{24EA4A99-B68F-7B9D-CC3A-27C4F7F1BB15}"/>
                </a:ext>
              </a:extLst>
            </p:cNvPr>
            <p:cNvSpPr txBox="1"/>
            <p:nvPr/>
          </p:nvSpPr>
          <p:spPr>
            <a:xfrm>
              <a:off x="5835154" y="2394302"/>
              <a:ext cx="1727200" cy="461665"/>
            </a:xfrm>
            <a:prstGeom prst="rect">
              <a:avLst/>
            </a:prstGeom>
            <a:noFill/>
          </p:spPr>
          <p:txBody>
            <a:bodyPr wrap="square">
              <a:spAutoFit/>
            </a:bodyPr>
            <a:lstStyle/>
            <a:p>
              <a:r>
                <a:rPr lang="en-US" sz="2400" b="1" dirty="0">
                  <a:solidFill>
                    <a:srgbClr val="0070C0"/>
                  </a:solidFill>
                </a:rPr>
                <a:t>4,096 × /48</a:t>
              </a:r>
            </a:p>
          </p:txBody>
        </p:sp>
      </p:grpSp>
      <p:grpSp>
        <p:nvGrpSpPr>
          <p:cNvPr id="56" name="Group 55">
            <a:extLst>
              <a:ext uri="{FF2B5EF4-FFF2-40B4-BE49-F238E27FC236}">
                <a16:creationId xmlns:a16="http://schemas.microsoft.com/office/drawing/2014/main" id="{93A1A924-1046-3095-28C2-AF66A2306374}"/>
              </a:ext>
            </a:extLst>
          </p:cNvPr>
          <p:cNvGrpSpPr/>
          <p:nvPr/>
        </p:nvGrpSpPr>
        <p:grpSpPr>
          <a:xfrm>
            <a:off x="5507753" y="3604294"/>
            <a:ext cx="2382003" cy="1059543"/>
            <a:chOff x="5507753" y="3604294"/>
            <a:chExt cx="2382003" cy="1059543"/>
          </a:xfrm>
        </p:grpSpPr>
        <p:sp>
          <p:nvSpPr>
            <p:cNvPr id="28" name="Rectangle: Rounded Corners 27">
              <a:extLst>
                <a:ext uri="{FF2B5EF4-FFF2-40B4-BE49-F238E27FC236}">
                  <a16:creationId xmlns:a16="http://schemas.microsoft.com/office/drawing/2014/main" id="{53E110B5-ABB3-52D0-FF00-F52340678894}"/>
                </a:ext>
              </a:extLst>
            </p:cNvPr>
            <p:cNvSpPr/>
            <p:nvPr/>
          </p:nvSpPr>
          <p:spPr>
            <a:xfrm>
              <a:off x="5507753" y="3604294"/>
              <a:ext cx="2382003" cy="1059543"/>
            </a:xfrm>
            <a:prstGeom prst="roundRect">
              <a:avLst/>
            </a:prstGeom>
            <a:noFill/>
            <a:ln w="476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1" name="TextBox 30">
              <a:extLst>
                <a:ext uri="{FF2B5EF4-FFF2-40B4-BE49-F238E27FC236}">
                  <a16:creationId xmlns:a16="http://schemas.microsoft.com/office/drawing/2014/main" id="{FB1B1905-1663-6112-D8A7-470727FB9FAA}"/>
                </a:ext>
              </a:extLst>
            </p:cNvPr>
            <p:cNvSpPr txBox="1"/>
            <p:nvPr/>
          </p:nvSpPr>
          <p:spPr>
            <a:xfrm>
              <a:off x="5835154" y="3903232"/>
              <a:ext cx="1727200" cy="461665"/>
            </a:xfrm>
            <a:prstGeom prst="rect">
              <a:avLst/>
            </a:prstGeom>
            <a:noFill/>
          </p:spPr>
          <p:txBody>
            <a:bodyPr wrap="square">
              <a:spAutoFit/>
            </a:bodyPr>
            <a:lstStyle/>
            <a:p>
              <a:r>
                <a:rPr lang="en-US" sz="2400" b="1" dirty="0">
                  <a:solidFill>
                    <a:srgbClr val="0070C0"/>
                  </a:solidFill>
                </a:rPr>
                <a:t>4,096 × /48</a:t>
              </a:r>
            </a:p>
          </p:txBody>
        </p:sp>
      </p:grpSp>
      <p:grpSp>
        <p:nvGrpSpPr>
          <p:cNvPr id="57" name="Group 56">
            <a:extLst>
              <a:ext uri="{FF2B5EF4-FFF2-40B4-BE49-F238E27FC236}">
                <a16:creationId xmlns:a16="http://schemas.microsoft.com/office/drawing/2014/main" id="{431CAC2B-357A-8AD6-B47F-58D5CD9D0960}"/>
              </a:ext>
            </a:extLst>
          </p:cNvPr>
          <p:cNvGrpSpPr/>
          <p:nvPr/>
        </p:nvGrpSpPr>
        <p:grpSpPr>
          <a:xfrm>
            <a:off x="5507753" y="5155954"/>
            <a:ext cx="2382003" cy="1059543"/>
            <a:chOff x="5507753" y="5155954"/>
            <a:chExt cx="2382003" cy="1059543"/>
          </a:xfrm>
        </p:grpSpPr>
        <p:sp>
          <p:nvSpPr>
            <p:cNvPr id="32" name="Rectangle: Rounded Corners 31">
              <a:extLst>
                <a:ext uri="{FF2B5EF4-FFF2-40B4-BE49-F238E27FC236}">
                  <a16:creationId xmlns:a16="http://schemas.microsoft.com/office/drawing/2014/main" id="{5871EF54-C5B1-D3AA-B20D-A9433D50B0C8}"/>
                </a:ext>
              </a:extLst>
            </p:cNvPr>
            <p:cNvSpPr/>
            <p:nvPr/>
          </p:nvSpPr>
          <p:spPr>
            <a:xfrm>
              <a:off x="5507753" y="5155954"/>
              <a:ext cx="2382003" cy="1059543"/>
            </a:xfrm>
            <a:prstGeom prst="roundRect">
              <a:avLst/>
            </a:prstGeom>
            <a:noFill/>
            <a:ln w="476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5" name="TextBox 34">
              <a:extLst>
                <a:ext uri="{FF2B5EF4-FFF2-40B4-BE49-F238E27FC236}">
                  <a16:creationId xmlns:a16="http://schemas.microsoft.com/office/drawing/2014/main" id="{5BCA90AF-DA9C-B350-E6AD-9FC83388524E}"/>
                </a:ext>
              </a:extLst>
            </p:cNvPr>
            <p:cNvSpPr txBox="1"/>
            <p:nvPr/>
          </p:nvSpPr>
          <p:spPr>
            <a:xfrm>
              <a:off x="5835154" y="5454892"/>
              <a:ext cx="1727200" cy="461665"/>
            </a:xfrm>
            <a:prstGeom prst="rect">
              <a:avLst/>
            </a:prstGeom>
            <a:noFill/>
          </p:spPr>
          <p:txBody>
            <a:bodyPr wrap="square">
              <a:spAutoFit/>
            </a:bodyPr>
            <a:lstStyle/>
            <a:p>
              <a:r>
                <a:rPr lang="en-US" sz="2400" b="1" dirty="0">
                  <a:solidFill>
                    <a:srgbClr val="0070C0"/>
                  </a:solidFill>
                </a:rPr>
                <a:t>4,096 × /48</a:t>
              </a:r>
            </a:p>
          </p:txBody>
        </p:sp>
      </p:grpSp>
      <p:grpSp>
        <p:nvGrpSpPr>
          <p:cNvPr id="58" name="Group 57">
            <a:extLst>
              <a:ext uri="{FF2B5EF4-FFF2-40B4-BE49-F238E27FC236}">
                <a16:creationId xmlns:a16="http://schemas.microsoft.com/office/drawing/2014/main" id="{BEFED759-9263-06D9-26F6-8E5B00885148}"/>
              </a:ext>
            </a:extLst>
          </p:cNvPr>
          <p:cNvGrpSpPr/>
          <p:nvPr/>
        </p:nvGrpSpPr>
        <p:grpSpPr>
          <a:xfrm>
            <a:off x="9012953" y="5155954"/>
            <a:ext cx="2382003" cy="1059543"/>
            <a:chOff x="9012953" y="5155954"/>
            <a:chExt cx="2382003" cy="1059543"/>
          </a:xfrm>
        </p:grpSpPr>
        <p:sp>
          <p:nvSpPr>
            <p:cNvPr id="37" name="Rectangle: Rounded Corners 36">
              <a:extLst>
                <a:ext uri="{FF2B5EF4-FFF2-40B4-BE49-F238E27FC236}">
                  <a16:creationId xmlns:a16="http://schemas.microsoft.com/office/drawing/2014/main" id="{D93D7421-26BF-4D6A-2568-F69FB71D7AF3}"/>
                </a:ext>
              </a:extLst>
            </p:cNvPr>
            <p:cNvSpPr/>
            <p:nvPr/>
          </p:nvSpPr>
          <p:spPr>
            <a:xfrm>
              <a:off x="9012953" y="5155954"/>
              <a:ext cx="2382003" cy="1059543"/>
            </a:xfrm>
            <a:prstGeom prst="roundRect">
              <a:avLst/>
            </a:prstGeom>
            <a:noFill/>
            <a:ln w="476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3" name="TextBox 42">
              <a:extLst>
                <a:ext uri="{FF2B5EF4-FFF2-40B4-BE49-F238E27FC236}">
                  <a16:creationId xmlns:a16="http://schemas.microsoft.com/office/drawing/2014/main" id="{A721377B-A4D6-2882-A400-CB2156846AEC}"/>
                </a:ext>
              </a:extLst>
            </p:cNvPr>
            <p:cNvSpPr txBox="1"/>
            <p:nvPr/>
          </p:nvSpPr>
          <p:spPr>
            <a:xfrm>
              <a:off x="9474091" y="5454892"/>
              <a:ext cx="1459726" cy="461665"/>
            </a:xfrm>
            <a:prstGeom prst="rect">
              <a:avLst/>
            </a:prstGeom>
            <a:noFill/>
          </p:spPr>
          <p:txBody>
            <a:bodyPr wrap="square">
              <a:spAutoFit/>
            </a:bodyPr>
            <a:lstStyle/>
            <a:p>
              <a:r>
                <a:rPr lang="en-US" sz="2400" b="1" dirty="0">
                  <a:solidFill>
                    <a:srgbClr val="0070C0"/>
                  </a:solidFill>
                </a:rPr>
                <a:t>256 × /56</a:t>
              </a:r>
            </a:p>
          </p:txBody>
        </p:sp>
      </p:grpSp>
      <p:cxnSp>
        <p:nvCxnSpPr>
          <p:cNvPr id="45" name="Straight Arrow Connector 44">
            <a:extLst>
              <a:ext uri="{FF2B5EF4-FFF2-40B4-BE49-F238E27FC236}">
                <a16:creationId xmlns:a16="http://schemas.microsoft.com/office/drawing/2014/main" id="{6AD14AB4-9D38-5193-8347-95A1ED53CF75}"/>
              </a:ext>
            </a:extLst>
          </p:cNvPr>
          <p:cNvCxnSpPr>
            <a:cxnSpLocks/>
            <a:stCxn id="11" idx="3"/>
            <a:endCxn id="9" idx="1"/>
          </p:cNvCxnSpPr>
          <p:nvPr/>
        </p:nvCxnSpPr>
        <p:spPr>
          <a:xfrm>
            <a:off x="4444215" y="1086785"/>
            <a:ext cx="1063538" cy="0"/>
          </a:xfrm>
          <a:prstGeom prst="straightConnector1">
            <a:avLst/>
          </a:prstGeom>
          <a:ln w="57150" cap="flat" cmpd="sng" algn="ctr">
            <a:solidFill>
              <a:srgbClr val="C00000"/>
            </a:solidFill>
            <a:prstDash val="dashDot"/>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51" name="Straight Arrow Connector 50">
            <a:extLst>
              <a:ext uri="{FF2B5EF4-FFF2-40B4-BE49-F238E27FC236}">
                <a16:creationId xmlns:a16="http://schemas.microsoft.com/office/drawing/2014/main" id="{D4CC439D-6229-5C3D-6A94-6F1EA588B60E}"/>
              </a:ext>
            </a:extLst>
          </p:cNvPr>
          <p:cNvCxnSpPr>
            <a:cxnSpLocks/>
          </p:cNvCxnSpPr>
          <p:nvPr/>
        </p:nvCxnSpPr>
        <p:spPr>
          <a:xfrm>
            <a:off x="4436117" y="2632178"/>
            <a:ext cx="1063538" cy="0"/>
          </a:xfrm>
          <a:prstGeom prst="straightConnector1">
            <a:avLst/>
          </a:prstGeom>
          <a:ln w="57150" cap="flat" cmpd="sng" algn="ctr">
            <a:solidFill>
              <a:srgbClr val="C00000"/>
            </a:solidFill>
            <a:prstDash val="dashDot"/>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52" name="Straight Arrow Connector 51">
            <a:extLst>
              <a:ext uri="{FF2B5EF4-FFF2-40B4-BE49-F238E27FC236}">
                <a16:creationId xmlns:a16="http://schemas.microsoft.com/office/drawing/2014/main" id="{8616F206-06F0-F6EF-29BA-3DBD8CC09BA8}"/>
              </a:ext>
            </a:extLst>
          </p:cNvPr>
          <p:cNvCxnSpPr>
            <a:cxnSpLocks/>
          </p:cNvCxnSpPr>
          <p:nvPr/>
        </p:nvCxnSpPr>
        <p:spPr>
          <a:xfrm>
            <a:off x="4436117" y="4134876"/>
            <a:ext cx="1063538" cy="0"/>
          </a:xfrm>
          <a:prstGeom prst="straightConnector1">
            <a:avLst/>
          </a:prstGeom>
          <a:ln w="57150" cap="flat" cmpd="sng" algn="ctr">
            <a:solidFill>
              <a:srgbClr val="C00000"/>
            </a:solidFill>
            <a:prstDash val="dashDot"/>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53" name="Straight Arrow Connector 52">
            <a:extLst>
              <a:ext uri="{FF2B5EF4-FFF2-40B4-BE49-F238E27FC236}">
                <a16:creationId xmlns:a16="http://schemas.microsoft.com/office/drawing/2014/main" id="{EF78C37F-BF7D-DA46-CADD-15C2BE9BDDD5}"/>
              </a:ext>
            </a:extLst>
          </p:cNvPr>
          <p:cNvCxnSpPr>
            <a:cxnSpLocks/>
          </p:cNvCxnSpPr>
          <p:nvPr/>
        </p:nvCxnSpPr>
        <p:spPr>
          <a:xfrm>
            <a:off x="4436117" y="5670273"/>
            <a:ext cx="1063538" cy="0"/>
          </a:xfrm>
          <a:prstGeom prst="straightConnector1">
            <a:avLst/>
          </a:prstGeom>
          <a:ln w="57150" cap="flat" cmpd="sng" algn="ctr">
            <a:solidFill>
              <a:srgbClr val="C00000"/>
            </a:solidFill>
            <a:prstDash val="dashDot"/>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54" name="Straight Arrow Connector 53">
            <a:extLst>
              <a:ext uri="{FF2B5EF4-FFF2-40B4-BE49-F238E27FC236}">
                <a16:creationId xmlns:a16="http://schemas.microsoft.com/office/drawing/2014/main" id="{7986175D-6403-0398-D0A0-220E68AAB07D}"/>
              </a:ext>
            </a:extLst>
          </p:cNvPr>
          <p:cNvCxnSpPr>
            <a:cxnSpLocks/>
          </p:cNvCxnSpPr>
          <p:nvPr/>
        </p:nvCxnSpPr>
        <p:spPr>
          <a:xfrm>
            <a:off x="7889756" y="5670273"/>
            <a:ext cx="1063538" cy="0"/>
          </a:xfrm>
          <a:prstGeom prst="straightConnector1">
            <a:avLst/>
          </a:prstGeom>
          <a:ln w="57150" cap="flat" cmpd="sng" algn="ctr">
            <a:solidFill>
              <a:srgbClr val="C00000"/>
            </a:solidFill>
            <a:prstDash val="dashDot"/>
            <a:round/>
            <a:headEnd type="none" w="med" len="med"/>
            <a:tailEnd type="triangl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6768573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par>
                                <p:cTn id="8" presetID="22" presetClass="entr" presetSubtype="8" fill="hold" nodeType="withEffect">
                                  <p:stCondLst>
                                    <p:cond delay="0"/>
                                  </p:stCondLst>
                                  <p:childTnLst>
                                    <p:set>
                                      <p:cBhvr>
                                        <p:cTn id="9" dur="1" fill="hold">
                                          <p:stCondLst>
                                            <p:cond delay="0"/>
                                          </p:stCondLst>
                                        </p:cTn>
                                        <p:tgtEl>
                                          <p:spTgt spid="51"/>
                                        </p:tgtEl>
                                        <p:attrNameLst>
                                          <p:attrName>style.visibility</p:attrName>
                                        </p:attrNameLst>
                                      </p:cBhvr>
                                      <p:to>
                                        <p:strVal val="visible"/>
                                      </p:to>
                                    </p:set>
                                    <p:animEffect transition="in" filter="wipe(left)">
                                      <p:cBhvr>
                                        <p:cTn id="10" dur="500"/>
                                        <p:tgtEl>
                                          <p:spTgt spid="51"/>
                                        </p:tgtEl>
                                      </p:cBhvr>
                                    </p:animEffect>
                                  </p:childTnLst>
                                </p:cTn>
                              </p:par>
                              <p:par>
                                <p:cTn id="11" presetID="22" presetClass="entr" presetSubtype="8" fill="hold" nodeType="with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wipe(left)">
                                      <p:cBhvr>
                                        <p:cTn id="13" dur="500"/>
                                        <p:tgtEl>
                                          <p:spTgt spid="52"/>
                                        </p:tgtEl>
                                      </p:cBhvr>
                                    </p:animEffect>
                                  </p:childTnLst>
                                </p:cTn>
                              </p:par>
                              <p:par>
                                <p:cTn id="14" presetID="22" presetClass="entr" presetSubtype="8" fill="hold" nodeType="withEffect">
                                  <p:stCondLst>
                                    <p:cond delay="0"/>
                                  </p:stCondLst>
                                  <p:childTnLst>
                                    <p:set>
                                      <p:cBhvr>
                                        <p:cTn id="15" dur="1" fill="hold">
                                          <p:stCondLst>
                                            <p:cond delay="0"/>
                                          </p:stCondLst>
                                        </p:cTn>
                                        <p:tgtEl>
                                          <p:spTgt spid="53"/>
                                        </p:tgtEl>
                                        <p:attrNameLst>
                                          <p:attrName>style.visibility</p:attrName>
                                        </p:attrNameLst>
                                      </p:cBhvr>
                                      <p:to>
                                        <p:strVal val="visible"/>
                                      </p:to>
                                    </p:set>
                                    <p:animEffect transition="in" filter="wipe(left)">
                                      <p:cBhvr>
                                        <p:cTn id="16" dur="500"/>
                                        <p:tgtEl>
                                          <p:spTgt spid="53"/>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par>
                                <p:cTn id="21" presetID="10" presetClass="entr" presetSubtype="0" fill="hold" nodeType="with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fade">
                                      <p:cBhvr>
                                        <p:cTn id="23" dur="500"/>
                                        <p:tgtEl>
                                          <p:spTgt spid="55"/>
                                        </p:tgtEl>
                                      </p:cBhvr>
                                    </p:animEffect>
                                  </p:childTnLst>
                                </p:cTn>
                              </p:par>
                              <p:par>
                                <p:cTn id="24" presetID="10" presetClass="entr" presetSubtype="0" fill="hold" nodeType="withEffect">
                                  <p:stCondLst>
                                    <p:cond delay="0"/>
                                  </p:stCondLst>
                                  <p:childTnLst>
                                    <p:set>
                                      <p:cBhvr>
                                        <p:cTn id="25" dur="1" fill="hold">
                                          <p:stCondLst>
                                            <p:cond delay="0"/>
                                          </p:stCondLst>
                                        </p:cTn>
                                        <p:tgtEl>
                                          <p:spTgt spid="56"/>
                                        </p:tgtEl>
                                        <p:attrNameLst>
                                          <p:attrName>style.visibility</p:attrName>
                                        </p:attrNameLst>
                                      </p:cBhvr>
                                      <p:to>
                                        <p:strVal val="visible"/>
                                      </p:to>
                                    </p:set>
                                    <p:animEffect transition="in" filter="fade">
                                      <p:cBhvr>
                                        <p:cTn id="26" dur="500"/>
                                        <p:tgtEl>
                                          <p:spTgt spid="56"/>
                                        </p:tgtEl>
                                      </p:cBhvr>
                                    </p:animEffect>
                                  </p:childTnLst>
                                </p:cTn>
                              </p:par>
                              <p:par>
                                <p:cTn id="27" presetID="10" presetClass="entr" presetSubtype="0" fill="hold" nodeType="withEffect">
                                  <p:stCondLst>
                                    <p:cond delay="0"/>
                                  </p:stCondLst>
                                  <p:childTnLst>
                                    <p:set>
                                      <p:cBhvr>
                                        <p:cTn id="28" dur="1" fill="hold">
                                          <p:stCondLst>
                                            <p:cond delay="0"/>
                                          </p:stCondLst>
                                        </p:cTn>
                                        <p:tgtEl>
                                          <p:spTgt spid="57"/>
                                        </p:tgtEl>
                                        <p:attrNameLst>
                                          <p:attrName>style.visibility</p:attrName>
                                        </p:attrNameLst>
                                      </p:cBhvr>
                                      <p:to>
                                        <p:strVal val="visible"/>
                                      </p:to>
                                    </p:set>
                                    <p:animEffect transition="in" filter="fade">
                                      <p:cBhvr>
                                        <p:cTn id="29" dur="500"/>
                                        <p:tgtEl>
                                          <p:spTgt spid="57"/>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wipe(left)">
                                      <p:cBhvr>
                                        <p:cTn id="34" dur="500"/>
                                        <p:tgtEl>
                                          <p:spTgt spid="54"/>
                                        </p:tgtEl>
                                      </p:cBhvr>
                                    </p:animEffect>
                                  </p:childTnLst>
                                </p:cTn>
                              </p:par>
                            </p:childTnLst>
                          </p:cTn>
                        </p:par>
                        <p:par>
                          <p:cTn id="35" fill="hold">
                            <p:stCondLst>
                              <p:cond delay="500"/>
                            </p:stCondLst>
                            <p:childTnLst>
                              <p:par>
                                <p:cTn id="36" presetID="10" presetClass="entr" presetSubtype="0" fill="hold" nodeType="afterEffect">
                                  <p:stCondLst>
                                    <p:cond delay="0"/>
                                  </p:stCondLst>
                                  <p:childTnLst>
                                    <p:set>
                                      <p:cBhvr>
                                        <p:cTn id="37" dur="1" fill="hold">
                                          <p:stCondLst>
                                            <p:cond delay="0"/>
                                          </p:stCondLst>
                                        </p:cTn>
                                        <p:tgtEl>
                                          <p:spTgt spid="58"/>
                                        </p:tgtEl>
                                        <p:attrNameLst>
                                          <p:attrName>style.visibility</p:attrName>
                                        </p:attrNameLst>
                                      </p:cBhvr>
                                      <p:to>
                                        <p:strVal val="visible"/>
                                      </p:to>
                                    </p:set>
                                    <p:animEffect transition="in" filter="fade">
                                      <p:cBhvr>
                                        <p:cTn id="38"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FCB742-BD02-A8CF-7A21-DC1E6DFD51D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1C0E72E8-1386-93BB-91E1-4EBAFC0A1542}"/>
              </a:ext>
            </a:extLst>
          </p:cNvPr>
          <p:cNvSpPr txBox="1"/>
          <p:nvPr/>
        </p:nvSpPr>
        <p:spPr>
          <a:xfrm>
            <a:off x="267855" y="2609669"/>
            <a:ext cx="11656289" cy="1015663"/>
          </a:xfrm>
          <a:prstGeom prst="rect">
            <a:avLst/>
          </a:prstGeom>
          <a:noFill/>
        </p:spPr>
        <p:txBody>
          <a:bodyPr wrap="square" rtlCol="0">
            <a:spAutoFit/>
          </a:bodyPr>
          <a:lstStyle/>
          <a:p>
            <a:pPr algn="ctr"/>
            <a:r>
              <a:rPr lang="en-US" sz="6000" b="1" dirty="0"/>
              <a:t>CRISP FRAMEWORK: Config</a:t>
            </a:r>
          </a:p>
        </p:txBody>
      </p:sp>
    </p:spTree>
    <p:extLst>
      <p:ext uri="{BB962C8B-B14F-4D97-AF65-F5344CB8AC3E}">
        <p14:creationId xmlns:p14="http://schemas.microsoft.com/office/powerpoint/2010/main" val="12463832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77ADA6-06E8-CDBE-0EC1-661CE0E1302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8C2F5D1-DF27-65F2-D7B4-5685321065AF}"/>
              </a:ext>
            </a:extLst>
          </p:cNvPr>
          <p:cNvSpPr txBox="1"/>
          <p:nvPr/>
        </p:nvSpPr>
        <p:spPr>
          <a:xfrm>
            <a:off x="267855" y="161109"/>
            <a:ext cx="11656289" cy="1015663"/>
          </a:xfrm>
          <a:prstGeom prst="rect">
            <a:avLst/>
          </a:prstGeom>
          <a:noFill/>
        </p:spPr>
        <p:txBody>
          <a:bodyPr wrap="square" rtlCol="0">
            <a:spAutoFit/>
          </a:bodyPr>
          <a:lstStyle/>
          <a:p>
            <a:pPr algn="ctr"/>
            <a:r>
              <a:rPr lang="en-US" sz="6000" b="1" dirty="0"/>
              <a:t>CRISP FRAMEWORK: Config</a:t>
            </a:r>
          </a:p>
        </p:txBody>
      </p:sp>
      <p:sp>
        <p:nvSpPr>
          <p:cNvPr id="3" name="TextBox 2">
            <a:extLst>
              <a:ext uri="{FF2B5EF4-FFF2-40B4-BE49-F238E27FC236}">
                <a16:creationId xmlns:a16="http://schemas.microsoft.com/office/drawing/2014/main" id="{A037F3E7-EC1F-BD60-2809-C693E8AAC9A9}"/>
              </a:ext>
            </a:extLst>
          </p:cNvPr>
          <p:cNvSpPr txBox="1"/>
          <p:nvPr/>
        </p:nvSpPr>
        <p:spPr>
          <a:xfrm>
            <a:off x="267856" y="1200072"/>
            <a:ext cx="11656289" cy="1569660"/>
          </a:xfrm>
          <a:prstGeom prst="rect">
            <a:avLst/>
          </a:prstGeom>
          <a:noFill/>
        </p:spPr>
        <p:txBody>
          <a:bodyPr wrap="square" rtlCol="0">
            <a:spAutoFit/>
          </a:bodyPr>
          <a:lstStyle/>
          <a:p>
            <a:r>
              <a:rPr lang="en-US" sz="2400" b="1" dirty="0">
                <a:solidFill>
                  <a:srgbClr val="00B0F0"/>
                </a:solidFill>
              </a:rPr>
              <a:t>Context: </a:t>
            </a:r>
            <a:r>
              <a:rPr lang="en-US" sz="2400" dirty="0"/>
              <a:t>Generate IPv6 configurations for 6 Cisco routers implementing 6to4 transition design based on the addressing scheme above. The ISP is using Internet in a VRF design. </a:t>
            </a:r>
          </a:p>
          <a:p>
            <a:endParaRPr lang="en-US" sz="2400" dirty="0"/>
          </a:p>
        </p:txBody>
      </p:sp>
      <p:sp>
        <p:nvSpPr>
          <p:cNvPr id="4" name="TextBox 3">
            <a:extLst>
              <a:ext uri="{FF2B5EF4-FFF2-40B4-BE49-F238E27FC236}">
                <a16:creationId xmlns:a16="http://schemas.microsoft.com/office/drawing/2014/main" id="{2A9DF7F9-3719-07B5-4278-4B08BEA4C8A6}"/>
              </a:ext>
            </a:extLst>
          </p:cNvPr>
          <p:cNvSpPr txBox="1"/>
          <p:nvPr/>
        </p:nvSpPr>
        <p:spPr>
          <a:xfrm>
            <a:off x="267856" y="2382039"/>
            <a:ext cx="11656289" cy="1200329"/>
          </a:xfrm>
          <a:prstGeom prst="rect">
            <a:avLst/>
          </a:prstGeom>
          <a:noFill/>
        </p:spPr>
        <p:txBody>
          <a:bodyPr wrap="square" rtlCol="0">
            <a:spAutoFit/>
          </a:bodyPr>
          <a:lstStyle/>
          <a:p>
            <a:r>
              <a:rPr lang="en-US" sz="2400" b="1" dirty="0">
                <a:solidFill>
                  <a:srgbClr val="00B050"/>
                </a:solidFill>
              </a:rPr>
              <a:t>Role: </a:t>
            </a:r>
            <a:r>
              <a:rPr lang="en-US" sz="2400" dirty="0"/>
              <a:t>Senior Cisco IPv6 network architect with IPv6 implementation expertise and 6PE (IPv6 Provider Edge) </a:t>
            </a:r>
          </a:p>
          <a:p>
            <a:endParaRPr lang="en-US" sz="2400" dirty="0"/>
          </a:p>
        </p:txBody>
      </p:sp>
      <p:sp>
        <p:nvSpPr>
          <p:cNvPr id="6" name="TextBox 5">
            <a:extLst>
              <a:ext uri="{FF2B5EF4-FFF2-40B4-BE49-F238E27FC236}">
                <a16:creationId xmlns:a16="http://schemas.microsoft.com/office/drawing/2014/main" id="{646F8063-D326-3094-D407-FE7E531E559E}"/>
              </a:ext>
            </a:extLst>
          </p:cNvPr>
          <p:cNvSpPr txBox="1"/>
          <p:nvPr/>
        </p:nvSpPr>
        <p:spPr>
          <a:xfrm>
            <a:off x="267855" y="3280571"/>
            <a:ext cx="11656289" cy="3416320"/>
          </a:xfrm>
          <a:prstGeom prst="rect">
            <a:avLst/>
          </a:prstGeom>
          <a:noFill/>
        </p:spPr>
        <p:txBody>
          <a:bodyPr wrap="square" rtlCol="0">
            <a:spAutoFit/>
          </a:bodyPr>
          <a:lstStyle/>
          <a:p>
            <a:r>
              <a:rPr lang="en-US" sz="2400" b="1" dirty="0">
                <a:solidFill>
                  <a:srgbClr val="FFC000"/>
                </a:solidFill>
              </a:rPr>
              <a:t>Input: </a:t>
            </a:r>
          </a:p>
          <a:p>
            <a:r>
              <a:rPr lang="en-US" sz="2400" dirty="0"/>
              <a:t>- 6 Cisco routers requiring IPv6 configuration.</a:t>
            </a:r>
            <a:br>
              <a:rPr lang="en-US" sz="2400" dirty="0"/>
            </a:br>
            <a:r>
              <a:rPr lang="en-US" sz="2400" dirty="0"/>
              <a:t>- Implement 6PE (IPv6 Provider Edge)tunneling mechanism.</a:t>
            </a:r>
            <a:br>
              <a:rPr lang="en-US" sz="2400" dirty="0"/>
            </a:br>
            <a:r>
              <a:rPr lang="en-US" sz="2400" dirty="0"/>
              <a:t>- Use addressing hierarchy from previous design.</a:t>
            </a:r>
          </a:p>
          <a:p>
            <a:pPr marL="342900" indent="-342900">
              <a:buFontTx/>
              <a:buChar char="-"/>
            </a:pPr>
            <a:r>
              <a:rPr lang="en-US" sz="2400" dirty="0"/>
              <a:t>Router roles: 3x DC edge, 3x customer access.</a:t>
            </a:r>
          </a:p>
          <a:p>
            <a:pPr marL="342900" indent="-342900">
              <a:buFontTx/>
              <a:buChar char="-"/>
            </a:pPr>
            <a:r>
              <a:rPr lang="en-US" sz="2400" dirty="0"/>
              <a:t>ACME-INTERNET-VRF is used for the INTERNET</a:t>
            </a:r>
          </a:p>
          <a:p>
            <a:pPr marL="342900" indent="-342900">
              <a:buFontTx/>
              <a:buChar char="-"/>
            </a:pPr>
            <a:r>
              <a:rPr lang="en-US" sz="2400" dirty="0"/>
              <a:t>10.1.1.0/24 is used for IPv4 Loopbacks.</a:t>
            </a:r>
          </a:p>
          <a:p>
            <a:pPr marL="342900" indent="-342900">
              <a:buFontTx/>
              <a:buChar char="-"/>
            </a:pPr>
            <a:r>
              <a:rPr lang="en-US" sz="2400" dirty="0"/>
              <a:t>10.1.2.0/24 is used for IPv4 IGP.</a:t>
            </a:r>
          </a:p>
          <a:p>
            <a:pPr marL="342900" indent="-342900">
              <a:buFontTx/>
              <a:buChar char="-"/>
            </a:pPr>
            <a:r>
              <a:rPr lang="en-US" sz="2400" dirty="0"/>
              <a:t>AS65100</a:t>
            </a:r>
          </a:p>
        </p:txBody>
      </p:sp>
    </p:spTree>
    <p:extLst>
      <p:ext uri="{BB962C8B-B14F-4D97-AF65-F5344CB8AC3E}">
        <p14:creationId xmlns:p14="http://schemas.microsoft.com/office/powerpoint/2010/main" val="12817961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CDE21-CBB0-86C3-25C3-13C9251F701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1CCD927E-5806-0BA7-6B2B-E42DF28F0E07}"/>
              </a:ext>
            </a:extLst>
          </p:cNvPr>
          <p:cNvSpPr txBox="1"/>
          <p:nvPr/>
        </p:nvSpPr>
        <p:spPr>
          <a:xfrm>
            <a:off x="267855" y="161109"/>
            <a:ext cx="11656289" cy="1015663"/>
          </a:xfrm>
          <a:prstGeom prst="rect">
            <a:avLst/>
          </a:prstGeom>
          <a:noFill/>
        </p:spPr>
        <p:txBody>
          <a:bodyPr wrap="square" rtlCol="0">
            <a:spAutoFit/>
          </a:bodyPr>
          <a:lstStyle/>
          <a:p>
            <a:pPr algn="ctr"/>
            <a:r>
              <a:rPr lang="en-US" sz="6000" b="1" dirty="0"/>
              <a:t>CRISP FRAMEWORK: Config</a:t>
            </a:r>
          </a:p>
        </p:txBody>
      </p:sp>
      <p:sp>
        <p:nvSpPr>
          <p:cNvPr id="2" name="TextBox 1">
            <a:extLst>
              <a:ext uri="{FF2B5EF4-FFF2-40B4-BE49-F238E27FC236}">
                <a16:creationId xmlns:a16="http://schemas.microsoft.com/office/drawing/2014/main" id="{B4026F9C-9A4F-F534-9617-AAD42DED4EEB}"/>
              </a:ext>
            </a:extLst>
          </p:cNvPr>
          <p:cNvSpPr txBox="1"/>
          <p:nvPr/>
        </p:nvSpPr>
        <p:spPr>
          <a:xfrm>
            <a:off x="1212735" y="1490008"/>
            <a:ext cx="8825346" cy="1938992"/>
          </a:xfrm>
          <a:prstGeom prst="rect">
            <a:avLst/>
          </a:prstGeom>
          <a:noFill/>
        </p:spPr>
        <p:txBody>
          <a:bodyPr wrap="square" rtlCol="0">
            <a:spAutoFit/>
          </a:bodyPr>
          <a:lstStyle/>
          <a:p>
            <a:r>
              <a:rPr lang="en-US" sz="2400" b="1" dirty="0">
                <a:solidFill>
                  <a:srgbClr val="FF6600"/>
                </a:solidFill>
              </a:rPr>
              <a:t>Structure: </a:t>
            </a:r>
            <a:r>
              <a:rPr lang="en-US" sz="2400" dirty="0"/>
              <a:t> Generate for each router: </a:t>
            </a:r>
            <a:br>
              <a:rPr lang="en-US" sz="2400" dirty="0"/>
            </a:br>
            <a:r>
              <a:rPr lang="en-US" sz="2400" dirty="0"/>
              <a:t>1. IPv6 interface configuration.</a:t>
            </a:r>
            <a:br>
              <a:rPr lang="en-US" sz="2400" dirty="0"/>
            </a:br>
            <a:r>
              <a:rPr lang="en-US" sz="2400" dirty="0"/>
              <a:t>2. 6VPE setup between EDGE and Customer Access Router.</a:t>
            </a:r>
            <a:br>
              <a:rPr lang="en-US" sz="2400" dirty="0"/>
            </a:br>
            <a:r>
              <a:rPr lang="en-US" sz="2400" dirty="0"/>
              <a:t>3. IGP &amp; MPLS routing protocol config.</a:t>
            </a:r>
            <a:br>
              <a:rPr lang="en-US" sz="2400" dirty="0"/>
            </a:br>
            <a:r>
              <a:rPr lang="en-US" sz="2400" dirty="0"/>
              <a:t>4. Customer-facing interface templates. </a:t>
            </a:r>
          </a:p>
        </p:txBody>
      </p:sp>
      <p:sp>
        <p:nvSpPr>
          <p:cNvPr id="3" name="TextBox 2">
            <a:extLst>
              <a:ext uri="{FF2B5EF4-FFF2-40B4-BE49-F238E27FC236}">
                <a16:creationId xmlns:a16="http://schemas.microsoft.com/office/drawing/2014/main" id="{842D36DA-2A17-9166-BB81-341BA7F057B6}"/>
              </a:ext>
            </a:extLst>
          </p:cNvPr>
          <p:cNvSpPr txBox="1"/>
          <p:nvPr/>
        </p:nvSpPr>
        <p:spPr>
          <a:xfrm>
            <a:off x="1212735" y="3742236"/>
            <a:ext cx="9414627" cy="1200329"/>
          </a:xfrm>
          <a:prstGeom prst="rect">
            <a:avLst/>
          </a:prstGeom>
          <a:noFill/>
        </p:spPr>
        <p:txBody>
          <a:bodyPr wrap="square" rtlCol="0">
            <a:spAutoFit/>
          </a:bodyPr>
          <a:lstStyle/>
          <a:p>
            <a:r>
              <a:rPr lang="en-US" sz="2400" b="1" dirty="0">
                <a:solidFill>
                  <a:srgbClr val="C00000"/>
                </a:solidFill>
              </a:rPr>
              <a:t>Parameters: </a:t>
            </a:r>
            <a:r>
              <a:rPr lang="en-US" sz="2400" dirty="0"/>
              <a:t>Use Cisco IOS-XR syntax, include security basics, relevant descriptions, provide clear router identification, enable IPv6 routing protocols.</a:t>
            </a:r>
            <a:endParaRPr lang="en-US" sz="2400" b="1" dirty="0"/>
          </a:p>
        </p:txBody>
      </p:sp>
    </p:spTree>
    <p:extLst>
      <p:ext uri="{BB962C8B-B14F-4D97-AF65-F5344CB8AC3E}">
        <p14:creationId xmlns:p14="http://schemas.microsoft.com/office/powerpoint/2010/main" val="23674311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457D95A3-6B97-5DCA-CB97-84DD5A25004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1938476-C0DE-5A3B-5BE3-B5B0D88D2B81}"/>
              </a:ext>
            </a:extLst>
          </p:cNvPr>
          <p:cNvSpPr txBox="1"/>
          <p:nvPr/>
        </p:nvSpPr>
        <p:spPr>
          <a:xfrm>
            <a:off x="267855" y="161109"/>
            <a:ext cx="11656289" cy="1015663"/>
          </a:xfrm>
          <a:prstGeom prst="rect">
            <a:avLst/>
          </a:prstGeom>
          <a:noFill/>
        </p:spPr>
        <p:txBody>
          <a:bodyPr wrap="square" rtlCol="0">
            <a:spAutoFit/>
          </a:bodyPr>
          <a:lstStyle/>
          <a:p>
            <a:pPr algn="ctr"/>
            <a:r>
              <a:rPr lang="en-US" sz="6000" b="1" dirty="0"/>
              <a:t>CRISP FRAMEWORK: Config</a:t>
            </a:r>
          </a:p>
        </p:txBody>
      </p:sp>
      <p:pic>
        <p:nvPicPr>
          <p:cNvPr id="4" name="Picture 3" descr="A diagram of a brain and a computer&#10;&#10;AI-generated content may be incorrect.">
            <a:extLst>
              <a:ext uri="{FF2B5EF4-FFF2-40B4-BE49-F238E27FC236}">
                <a16:creationId xmlns:a16="http://schemas.microsoft.com/office/drawing/2014/main" id="{108CDB8F-D709-EA23-E4A8-902FA4082A56}"/>
              </a:ext>
            </a:extLst>
          </p:cNvPr>
          <p:cNvPicPr>
            <a:picLocks noChangeAspect="1"/>
          </p:cNvPicPr>
          <p:nvPr/>
        </p:nvPicPr>
        <p:blipFill>
          <a:blip r:embed="rId4">
            <a:extLst>
              <a:ext uri="{28A0092B-C50C-407E-A947-70E740481C1C}">
                <a14:useLocalDpi xmlns:a14="http://schemas.microsoft.com/office/drawing/2010/main" val="0"/>
              </a:ext>
            </a:extLst>
          </a:blip>
          <a:srcRect t="7563" b="26881"/>
          <a:stretch>
            <a:fillRect/>
          </a:stretch>
        </p:blipFill>
        <p:spPr>
          <a:xfrm>
            <a:off x="2299970" y="1614922"/>
            <a:ext cx="7592060" cy="4595378"/>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79905852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D0A468-BBB2-983B-6DC8-DEA600CBEBA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1456439-1461-2A67-F342-8C85772CE642}"/>
              </a:ext>
            </a:extLst>
          </p:cNvPr>
          <p:cNvSpPr txBox="1"/>
          <p:nvPr/>
        </p:nvSpPr>
        <p:spPr>
          <a:xfrm>
            <a:off x="6169580" y="1657976"/>
            <a:ext cx="5257186" cy="4401205"/>
          </a:xfrm>
          <a:prstGeom prst="rect">
            <a:avLst/>
          </a:prstGeom>
          <a:noFill/>
          <a:ln w="19050" cap="rnd">
            <a:solidFill>
              <a:schemeClr val="accent1">
                <a:shade val="15000"/>
              </a:schemeClr>
            </a:solidFill>
            <a:round/>
          </a:ln>
        </p:spPr>
        <p:txBody>
          <a:bodyPr wrap="square" rtlCol="0">
            <a:spAutoFit/>
          </a:bodyPr>
          <a:lstStyle/>
          <a:p>
            <a:r>
              <a:rPr lang="en-US" sz="2000" b="1" dirty="0"/>
              <a:t>DC-EDGE-2: Interface Configuration</a:t>
            </a:r>
            <a:br>
              <a:rPr lang="en-US" sz="2000" dirty="0"/>
            </a:br>
            <a:br>
              <a:rPr lang="en-US" sz="2000" dirty="0">
                <a:latin typeface="Courier New" panose="02070309020205020404" pitchFamily="49" charset="0"/>
                <a:cs typeface="Courier New" panose="02070309020205020404" pitchFamily="49" charset="0"/>
              </a:rPr>
            </a:br>
            <a:r>
              <a:rPr lang="en-US" sz="2000" dirty="0">
                <a:latin typeface="Courier New" panose="02070309020205020404" pitchFamily="49" charset="0"/>
                <a:cs typeface="Courier New" panose="02070309020205020404" pitchFamily="49" charset="0"/>
              </a:rPr>
              <a:t>interface Loopback0</a:t>
            </a:r>
          </a:p>
          <a:p>
            <a:r>
              <a:rPr lang="en-US" sz="2000" dirty="0">
                <a:latin typeface="Courier New" panose="02070309020205020404" pitchFamily="49" charset="0"/>
                <a:cs typeface="Courier New" panose="02070309020205020404" pitchFamily="49" charset="0"/>
              </a:rPr>
              <a:t>description IPv4 loopback for router-id / LDP transport</a:t>
            </a:r>
          </a:p>
          <a:p>
            <a:r>
              <a:rPr lang="en-US" sz="2000" dirty="0">
                <a:latin typeface="Courier New" panose="02070309020205020404" pitchFamily="49" charset="0"/>
                <a:cs typeface="Courier New" panose="02070309020205020404" pitchFamily="49" charset="0"/>
              </a:rPr>
              <a:t>ipv4 address 10.1.1.12 255.255.255.255</a:t>
            </a:r>
          </a:p>
          <a:p>
            <a:r>
              <a:rPr lang="en-US" sz="2000" dirty="0">
                <a:latin typeface="Courier New" panose="02070309020205020404" pitchFamily="49" charset="0"/>
                <a:cs typeface="Courier New" panose="02070309020205020404" pitchFamily="49" charset="0"/>
              </a:rPr>
              <a:t>!</a:t>
            </a:r>
          </a:p>
          <a:p>
            <a:r>
              <a:rPr lang="en-US" sz="2000" dirty="0">
                <a:latin typeface="Courier New" panose="02070309020205020404" pitchFamily="49" charset="0"/>
                <a:cs typeface="Courier New" panose="02070309020205020404" pitchFamily="49" charset="0"/>
              </a:rPr>
              <a:t>interface GigabitEthernet0/0/0/0</a:t>
            </a:r>
          </a:p>
          <a:p>
            <a:r>
              <a:rPr lang="en-US" sz="2000" dirty="0">
                <a:latin typeface="Courier New" panose="02070309020205020404" pitchFamily="49" charset="0"/>
                <a:cs typeface="Courier New" panose="02070309020205020404" pitchFamily="49" charset="0"/>
              </a:rPr>
              <a:t>description IGP link </a:t>
            </a:r>
            <a:br>
              <a:rPr lang="en-US" sz="2000" dirty="0">
                <a:latin typeface="Courier New" panose="02070309020205020404" pitchFamily="49" charset="0"/>
                <a:cs typeface="Courier New" panose="02070309020205020404" pitchFamily="49" charset="0"/>
              </a:rPr>
            </a:br>
            <a:r>
              <a:rPr lang="en-US" sz="2000" dirty="0">
                <a:latin typeface="Courier New" panose="02070309020205020404" pitchFamily="49" charset="0"/>
                <a:cs typeface="Courier New" panose="02070309020205020404" pitchFamily="49" charset="0"/>
              </a:rPr>
              <a:t>ipv4 address 10.1.2.12 255.255.255.0</a:t>
            </a:r>
          </a:p>
          <a:p>
            <a:r>
              <a:rPr lang="en-US" sz="2000" dirty="0">
                <a:latin typeface="Courier New" panose="02070309020205020404" pitchFamily="49" charset="0"/>
                <a:cs typeface="Courier New" panose="02070309020205020404" pitchFamily="49" charset="0"/>
              </a:rPr>
              <a:t>no shutdown</a:t>
            </a:r>
          </a:p>
          <a:p>
            <a:r>
              <a:rPr lang="en-US" sz="2000" dirty="0">
                <a:latin typeface="Courier New" panose="02070309020205020404" pitchFamily="49" charset="0"/>
                <a:cs typeface="Courier New" panose="02070309020205020404" pitchFamily="49" charset="0"/>
              </a:rPr>
              <a:t>!</a:t>
            </a:r>
          </a:p>
        </p:txBody>
      </p:sp>
      <p:sp>
        <p:nvSpPr>
          <p:cNvPr id="8" name="TextBox 7">
            <a:extLst>
              <a:ext uri="{FF2B5EF4-FFF2-40B4-BE49-F238E27FC236}">
                <a16:creationId xmlns:a16="http://schemas.microsoft.com/office/drawing/2014/main" id="{1999D086-CFB9-67ED-5643-6B22B15B8683}"/>
              </a:ext>
            </a:extLst>
          </p:cNvPr>
          <p:cNvSpPr txBox="1"/>
          <p:nvPr/>
        </p:nvSpPr>
        <p:spPr>
          <a:xfrm>
            <a:off x="544174" y="1657976"/>
            <a:ext cx="5257186" cy="4401205"/>
          </a:xfrm>
          <a:prstGeom prst="rect">
            <a:avLst/>
          </a:prstGeom>
          <a:noFill/>
          <a:ln w="19050" cap="rnd">
            <a:solidFill>
              <a:schemeClr val="accent1">
                <a:shade val="15000"/>
              </a:schemeClr>
            </a:solidFill>
            <a:round/>
          </a:ln>
        </p:spPr>
        <p:txBody>
          <a:bodyPr wrap="square" rtlCol="0">
            <a:spAutoFit/>
          </a:bodyPr>
          <a:lstStyle/>
          <a:p>
            <a:r>
              <a:rPr lang="en-US" sz="2000" b="1" dirty="0"/>
              <a:t>DC-EDGE-1: Interface Configuration</a:t>
            </a:r>
            <a:br>
              <a:rPr lang="en-US" sz="2000" dirty="0"/>
            </a:br>
            <a:br>
              <a:rPr lang="en-US" sz="2000" dirty="0">
                <a:latin typeface="Courier New" panose="02070309020205020404" pitchFamily="49" charset="0"/>
                <a:cs typeface="Courier New" panose="02070309020205020404" pitchFamily="49" charset="0"/>
              </a:rPr>
            </a:br>
            <a:r>
              <a:rPr lang="en-US" sz="2000" dirty="0">
                <a:latin typeface="Courier New" panose="02070309020205020404" pitchFamily="49" charset="0"/>
                <a:cs typeface="Courier New" panose="02070309020205020404" pitchFamily="49" charset="0"/>
              </a:rPr>
              <a:t>interface Loopback0</a:t>
            </a:r>
          </a:p>
          <a:p>
            <a:r>
              <a:rPr lang="en-US" sz="2000" dirty="0">
                <a:latin typeface="Courier New" panose="02070309020205020404" pitchFamily="49" charset="0"/>
                <a:cs typeface="Courier New" panose="02070309020205020404" pitchFamily="49" charset="0"/>
              </a:rPr>
              <a:t>description IPv4 loopback for router-id / LDP transport</a:t>
            </a:r>
          </a:p>
          <a:p>
            <a:r>
              <a:rPr lang="en-US" sz="2000" dirty="0">
                <a:latin typeface="Courier New" panose="02070309020205020404" pitchFamily="49" charset="0"/>
                <a:cs typeface="Courier New" panose="02070309020205020404" pitchFamily="49" charset="0"/>
              </a:rPr>
              <a:t>ipv4 address 10.1.1.11 255.255.255.255</a:t>
            </a:r>
          </a:p>
          <a:p>
            <a:r>
              <a:rPr lang="en-US" sz="2000" dirty="0">
                <a:latin typeface="Courier New" panose="02070309020205020404" pitchFamily="49" charset="0"/>
                <a:cs typeface="Courier New" panose="02070309020205020404" pitchFamily="49" charset="0"/>
              </a:rPr>
              <a:t>!</a:t>
            </a:r>
          </a:p>
          <a:p>
            <a:r>
              <a:rPr lang="en-US" sz="2000" dirty="0">
                <a:latin typeface="Courier New" panose="02070309020205020404" pitchFamily="49" charset="0"/>
                <a:cs typeface="Courier New" panose="02070309020205020404" pitchFamily="49" charset="0"/>
              </a:rPr>
              <a:t>interface GigabitEthernet0/0/0/0</a:t>
            </a:r>
          </a:p>
          <a:p>
            <a:r>
              <a:rPr lang="en-US" sz="2000" dirty="0">
                <a:latin typeface="Courier New" panose="02070309020205020404" pitchFamily="49" charset="0"/>
                <a:cs typeface="Courier New" panose="02070309020205020404" pitchFamily="49" charset="0"/>
              </a:rPr>
              <a:t>description IGP link</a:t>
            </a:r>
          </a:p>
          <a:p>
            <a:r>
              <a:rPr lang="en-US" sz="2000" dirty="0">
                <a:latin typeface="Courier New" panose="02070309020205020404" pitchFamily="49" charset="0"/>
                <a:cs typeface="Courier New" panose="02070309020205020404" pitchFamily="49" charset="0"/>
              </a:rPr>
              <a:t>ipv4 address 10.1.2.11 255.255.255.0</a:t>
            </a:r>
          </a:p>
          <a:p>
            <a:r>
              <a:rPr lang="en-US" sz="2000" dirty="0">
                <a:latin typeface="Courier New" panose="02070309020205020404" pitchFamily="49" charset="0"/>
                <a:cs typeface="Courier New" panose="02070309020205020404" pitchFamily="49" charset="0"/>
              </a:rPr>
              <a:t>no shutdown</a:t>
            </a:r>
          </a:p>
          <a:p>
            <a:r>
              <a:rPr lang="en-US" sz="2000" dirty="0">
                <a:latin typeface="Courier New" panose="02070309020205020404" pitchFamily="49" charset="0"/>
                <a:cs typeface="Courier New" panose="02070309020205020404" pitchFamily="49" charset="0"/>
              </a:rPr>
              <a:t>!</a:t>
            </a:r>
          </a:p>
        </p:txBody>
      </p:sp>
      <p:sp>
        <p:nvSpPr>
          <p:cNvPr id="2" name="TextBox 1">
            <a:extLst>
              <a:ext uri="{FF2B5EF4-FFF2-40B4-BE49-F238E27FC236}">
                <a16:creationId xmlns:a16="http://schemas.microsoft.com/office/drawing/2014/main" id="{05FFF239-8E6F-12A1-CA87-6870A40A1ED1}"/>
              </a:ext>
            </a:extLst>
          </p:cNvPr>
          <p:cNvSpPr txBox="1"/>
          <p:nvPr/>
        </p:nvSpPr>
        <p:spPr>
          <a:xfrm>
            <a:off x="267855" y="212752"/>
            <a:ext cx="11656289" cy="1015663"/>
          </a:xfrm>
          <a:prstGeom prst="rect">
            <a:avLst/>
          </a:prstGeom>
          <a:noFill/>
        </p:spPr>
        <p:txBody>
          <a:bodyPr wrap="square" rtlCol="0">
            <a:spAutoFit/>
          </a:bodyPr>
          <a:lstStyle/>
          <a:p>
            <a:pPr algn="ctr"/>
            <a:r>
              <a:rPr lang="en-US" sz="6000" b="1" dirty="0"/>
              <a:t>Cisco XR based Configuration</a:t>
            </a:r>
          </a:p>
        </p:txBody>
      </p:sp>
    </p:spTree>
    <p:extLst>
      <p:ext uri="{BB962C8B-B14F-4D97-AF65-F5344CB8AC3E}">
        <p14:creationId xmlns:p14="http://schemas.microsoft.com/office/powerpoint/2010/main" val="12187680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1612F-180A-86A6-8385-D0637B059B8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59D009E-433A-AA91-001A-7FB226C3B984}"/>
              </a:ext>
            </a:extLst>
          </p:cNvPr>
          <p:cNvSpPr txBox="1"/>
          <p:nvPr/>
        </p:nvSpPr>
        <p:spPr>
          <a:xfrm>
            <a:off x="6271180" y="1657976"/>
            <a:ext cx="5257186" cy="4093428"/>
          </a:xfrm>
          <a:prstGeom prst="rect">
            <a:avLst/>
          </a:prstGeom>
          <a:noFill/>
          <a:ln w="19050" cap="rnd">
            <a:solidFill>
              <a:schemeClr val="accent1">
                <a:shade val="15000"/>
              </a:schemeClr>
            </a:solidFill>
            <a:round/>
          </a:ln>
        </p:spPr>
        <p:txBody>
          <a:bodyPr wrap="square" rtlCol="0">
            <a:spAutoFit/>
          </a:bodyPr>
          <a:lstStyle/>
          <a:p>
            <a:r>
              <a:rPr lang="en-US" sz="2000" b="1" dirty="0"/>
              <a:t>DC-EDGE-2: IGP/OSPF Configuration</a:t>
            </a:r>
            <a:br>
              <a:rPr lang="en-US" sz="2000" dirty="0"/>
            </a:br>
            <a:br>
              <a:rPr lang="en-US" sz="2000" dirty="0">
                <a:latin typeface="Courier New" panose="02070309020205020404" pitchFamily="49" charset="0"/>
                <a:cs typeface="Courier New" panose="02070309020205020404" pitchFamily="49" charset="0"/>
              </a:rPr>
            </a:br>
            <a:r>
              <a:rPr lang="en-US" sz="2000" dirty="0">
                <a:latin typeface="Courier New" panose="02070309020205020404" pitchFamily="49" charset="0"/>
                <a:cs typeface="Courier New" panose="02070309020205020404" pitchFamily="49" charset="0"/>
              </a:rPr>
              <a:t>router </a:t>
            </a:r>
            <a:r>
              <a:rPr lang="en-US" sz="2000" dirty="0" err="1">
                <a:latin typeface="Courier New" panose="02070309020205020404" pitchFamily="49" charset="0"/>
                <a:cs typeface="Courier New" panose="02070309020205020404" pitchFamily="49" charset="0"/>
              </a:rPr>
              <a:t>ospf</a:t>
            </a:r>
            <a:r>
              <a:rPr lang="en-US" sz="2000" dirty="0">
                <a:latin typeface="Courier New" panose="02070309020205020404" pitchFamily="49" charset="0"/>
                <a:cs typeface="Courier New" panose="02070309020205020404" pitchFamily="49" charset="0"/>
              </a:rPr>
              <a:t> 1</a:t>
            </a:r>
            <a:br>
              <a:rPr lang="en-US" sz="2000" dirty="0">
                <a:latin typeface="Courier New" panose="02070309020205020404" pitchFamily="49" charset="0"/>
                <a:cs typeface="Courier New" panose="02070309020205020404" pitchFamily="49" charset="0"/>
              </a:rPr>
            </a:br>
            <a:r>
              <a:rPr lang="en-US" sz="2000" dirty="0">
                <a:latin typeface="Courier New" panose="02070309020205020404" pitchFamily="49" charset="0"/>
                <a:cs typeface="Courier New" panose="02070309020205020404" pitchFamily="49" charset="0"/>
              </a:rPr>
              <a:t>router-id 10.1.1.12</a:t>
            </a:r>
            <a:br>
              <a:rPr lang="en-US" sz="2000" dirty="0">
                <a:latin typeface="Courier New" panose="02070309020205020404" pitchFamily="49" charset="0"/>
                <a:cs typeface="Courier New" panose="02070309020205020404" pitchFamily="49" charset="0"/>
              </a:rPr>
            </a:br>
            <a:r>
              <a:rPr lang="en-US" sz="2000" dirty="0">
                <a:latin typeface="Courier New" panose="02070309020205020404" pitchFamily="49" charset="0"/>
                <a:cs typeface="Courier New" panose="02070309020205020404" pitchFamily="49" charset="0"/>
              </a:rPr>
              <a:t>area 0.0.0.0</a:t>
            </a:r>
            <a:br>
              <a:rPr lang="en-US" sz="2000" dirty="0">
                <a:latin typeface="Courier New" panose="02070309020205020404" pitchFamily="49" charset="0"/>
                <a:cs typeface="Courier New" panose="02070309020205020404" pitchFamily="49" charset="0"/>
              </a:rPr>
            </a:br>
            <a:r>
              <a:rPr lang="en-US" sz="2000" dirty="0">
                <a:latin typeface="Courier New" panose="02070309020205020404" pitchFamily="49" charset="0"/>
                <a:cs typeface="Courier New" panose="02070309020205020404" pitchFamily="49" charset="0"/>
              </a:rPr>
              <a:t>interface GigabitEthernet0/0/0/0</a:t>
            </a:r>
            <a:br>
              <a:rPr lang="en-US" sz="2000" dirty="0">
                <a:latin typeface="Courier New" panose="02070309020205020404" pitchFamily="49" charset="0"/>
                <a:cs typeface="Courier New" panose="02070309020205020404" pitchFamily="49" charset="0"/>
              </a:rPr>
            </a:br>
            <a:r>
              <a:rPr lang="en-US" sz="2000" dirty="0">
                <a:latin typeface="Courier New" panose="02070309020205020404" pitchFamily="49" charset="0"/>
                <a:cs typeface="Courier New" panose="02070309020205020404" pitchFamily="49" charset="0"/>
              </a:rPr>
              <a:t>exit</a:t>
            </a:r>
            <a:br>
              <a:rPr lang="en-US" sz="2000" dirty="0">
                <a:latin typeface="Courier New" panose="02070309020205020404" pitchFamily="49" charset="0"/>
                <a:cs typeface="Courier New" panose="02070309020205020404" pitchFamily="49" charset="0"/>
              </a:rPr>
            </a:br>
            <a:r>
              <a:rPr lang="en-US" sz="2000" dirty="0">
                <a:latin typeface="Courier New" panose="02070309020205020404" pitchFamily="49" charset="0"/>
                <a:cs typeface="Courier New" panose="02070309020205020404" pitchFamily="49" charset="0"/>
              </a:rPr>
              <a:t>!</a:t>
            </a:r>
            <a:br>
              <a:rPr lang="en-US" sz="2000" dirty="0">
                <a:latin typeface="Courier New" panose="02070309020205020404" pitchFamily="49" charset="0"/>
                <a:cs typeface="Courier New" panose="02070309020205020404" pitchFamily="49" charset="0"/>
              </a:rPr>
            </a:br>
            <a:r>
              <a:rPr lang="en-US" sz="2000" dirty="0" err="1">
                <a:latin typeface="Courier New" panose="02070309020205020404" pitchFamily="49" charset="0"/>
                <a:cs typeface="Courier New" panose="02070309020205020404" pitchFamily="49" charset="0"/>
              </a:rPr>
              <a:t>mpls</a:t>
            </a:r>
            <a:r>
              <a:rPr lang="en-US" sz="2000" dirty="0">
                <a:latin typeface="Courier New" panose="02070309020205020404" pitchFamily="49" charset="0"/>
                <a:cs typeface="Courier New" panose="02070309020205020404" pitchFamily="49" charset="0"/>
              </a:rPr>
              <a:t> </a:t>
            </a:r>
            <a:r>
              <a:rPr lang="en-US" sz="2000" dirty="0" err="1">
                <a:latin typeface="Courier New" panose="02070309020205020404" pitchFamily="49" charset="0"/>
                <a:cs typeface="Courier New" panose="02070309020205020404" pitchFamily="49" charset="0"/>
              </a:rPr>
              <a:t>ldp</a:t>
            </a:r>
            <a:br>
              <a:rPr lang="en-US" sz="2000" dirty="0">
                <a:latin typeface="Courier New" panose="02070309020205020404" pitchFamily="49" charset="0"/>
                <a:cs typeface="Courier New" panose="02070309020205020404" pitchFamily="49" charset="0"/>
              </a:rPr>
            </a:br>
            <a:r>
              <a:rPr lang="en-US" sz="2000" dirty="0">
                <a:latin typeface="Courier New" panose="02070309020205020404" pitchFamily="49" charset="0"/>
                <a:cs typeface="Courier New" panose="02070309020205020404" pitchFamily="49" charset="0"/>
              </a:rPr>
              <a:t>enabled</a:t>
            </a:r>
            <a:br>
              <a:rPr lang="en-US" sz="2000" dirty="0">
                <a:latin typeface="Courier New" panose="02070309020205020404" pitchFamily="49" charset="0"/>
                <a:cs typeface="Courier New" panose="02070309020205020404" pitchFamily="49" charset="0"/>
              </a:rPr>
            </a:br>
            <a:r>
              <a:rPr lang="en-US" sz="2000" dirty="0">
                <a:latin typeface="Courier New" panose="02070309020205020404" pitchFamily="49" charset="0"/>
                <a:cs typeface="Courier New" panose="02070309020205020404" pitchFamily="49" charset="0"/>
              </a:rPr>
              <a:t>interface Loopback0</a:t>
            </a:r>
            <a:br>
              <a:rPr lang="en-US" sz="2000" dirty="0">
                <a:latin typeface="Courier New" panose="02070309020205020404" pitchFamily="49" charset="0"/>
                <a:cs typeface="Courier New" panose="02070309020205020404" pitchFamily="49" charset="0"/>
              </a:rPr>
            </a:br>
            <a:r>
              <a:rPr lang="en-US" sz="2000" dirty="0">
                <a:latin typeface="Courier New" panose="02070309020205020404" pitchFamily="49" charset="0"/>
                <a:cs typeface="Courier New" panose="02070309020205020404" pitchFamily="49" charset="0"/>
              </a:rPr>
              <a:t>interface GigabitEthernet0/0/0/0</a:t>
            </a:r>
            <a:br>
              <a:rPr lang="en-US" sz="2000" dirty="0">
                <a:latin typeface="Courier New" panose="02070309020205020404" pitchFamily="49" charset="0"/>
                <a:cs typeface="Courier New" panose="02070309020205020404" pitchFamily="49" charset="0"/>
              </a:rPr>
            </a:br>
            <a:r>
              <a:rPr lang="en-US" sz="2000" dirty="0">
                <a:latin typeface="Courier New" panose="02070309020205020404" pitchFamily="49" charset="0"/>
                <a:cs typeface="Courier New" panose="02070309020205020404" pitchFamily="49" charset="0"/>
              </a:rPr>
              <a:t>interface GigabitEthernet0/0/0/1</a:t>
            </a:r>
          </a:p>
        </p:txBody>
      </p:sp>
      <p:sp>
        <p:nvSpPr>
          <p:cNvPr id="8" name="TextBox 7">
            <a:extLst>
              <a:ext uri="{FF2B5EF4-FFF2-40B4-BE49-F238E27FC236}">
                <a16:creationId xmlns:a16="http://schemas.microsoft.com/office/drawing/2014/main" id="{B3F5FDE3-3BF9-442E-268F-1D41ABFEFCE5}"/>
              </a:ext>
            </a:extLst>
          </p:cNvPr>
          <p:cNvSpPr txBox="1"/>
          <p:nvPr/>
        </p:nvSpPr>
        <p:spPr>
          <a:xfrm>
            <a:off x="544174" y="1657976"/>
            <a:ext cx="5257186" cy="4093428"/>
          </a:xfrm>
          <a:prstGeom prst="rect">
            <a:avLst/>
          </a:prstGeom>
          <a:noFill/>
          <a:ln w="19050" cap="rnd">
            <a:solidFill>
              <a:schemeClr val="accent1">
                <a:shade val="15000"/>
              </a:schemeClr>
            </a:solidFill>
            <a:round/>
          </a:ln>
        </p:spPr>
        <p:txBody>
          <a:bodyPr wrap="square" rtlCol="0">
            <a:spAutoFit/>
          </a:bodyPr>
          <a:lstStyle/>
          <a:p>
            <a:r>
              <a:rPr lang="en-US" sz="2000" b="1" dirty="0"/>
              <a:t>DC-EDGE-1: IGP/OSPF Configuration</a:t>
            </a:r>
            <a:br>
              <a:rPr lang="en-US" sz="2000" dirty="0"/>
            </a:br>
            <a:br>
              <a:rPr lang="en-US" sz="2000" dirty="0">
                <a:latin typeface="Courier New" panose="02070309020205020404" pitchFamily="49" charset="0"/>
                <a:cs typeface="Courier New" panose="02070309020205020404" pitchFamily="49" charset="0"/>
              </a:rPr>
            </a:br>
            <a:r>
              <a:rPr lang="en-US" sz="2000" dirty="0">
                <a:latin typeface="Courier New" panose="02070309020205020404" pitchFamily="49" charset="0"/>
                <a:cs typeface="Courier New" panose="02070309020205020404" pitchFamily="49" charset="0"/>
              </a:rPr>
              <a:t>router </a:t>
            </a:r>
            <a:r>
              <a:rPr lang="en-US" sz="2000" dirty="0" err="1">
                <a:latin typeface="Courier New" panose="02070309020205020404" pitchFamily="49" charset="0"/>
                <a:cs typeface="Courier New" panose="02070309020205020404" pitchFamily="49" charset="0"/>
              </a:rPr>
              <a:t>ospf</a:t>
            </a:r>
            <a:r>
              <a:rPr lang="en-US" sz="2000" dirty="0">
                <a:latin typeface="Courier New" panose="02070309020205020404" pitchFamily="49" charset="0"/>
                <a:cs typeface="Courier New" panose="02070309020205020404" pitchFamily="49" charset="0"/>
              </a:rPr>
              <a:t> 1</a:t>
            </a:r>
            <a:br>
              <a:rPr lang="en-US" sz="2000" dirty="0">
                <a:latin typeface="Courier New" panose="02070309020205020404" pitchFamily="49" charset="0"/>
                <a:cs typeface="Courier New" panose="02070309020205020404" pitchFamily="49" charset="0"/>
              </a:rPr>
            </a:br>
            <a:r>
              <a:rPr lang="en-US" sz="2000" dirty="0">
                <a:latin typeface="Courier New" panose="02070309020205020404" pitchFamily="49" charset="0"/>
                <a:cs typeface="Courier New" panose="02070309020205020404" pitchFamily="49" charset="0"/>
              </a:rPr>
              <a:t>router-id 10.1.1.11</a:t>
            </a:r>
            <a:br>
              <a:rPr lang="en-US" sz="2000" dirty="0">
                <a:latin typeface="Courier New" panose="02070309020205020404" pitchFamily="49" charset="0"/>
                <a:cs typeface="Courier New" panose="02070309020205020404" pitchFamily="49" charset="0"/>
              </a:rPr>
            </a:br>
            <a:r>
              <a:rPr lang="en-US" sz="2000" dirty="0">
                <a:latin typeface="Courier New" panose="02070309020205020404" pitchFamily="49" charset="0"/>
                <a:cs typeface="Courier New" panose="02070309020205020404" pitchFamily="49" charset="0"/>
              </a:rPr>
              <a:t>area 0.0.0.0</a:t>
            </a:r>
            <a:br>
              <a:rPr lang="en-US" sz="2000" dirty="0">
                <a:latin typeface="Courier New" panose="02070309020205020404" pitchFamily="49" charset="0"/>
                <a:cs typeface="Courier New" panose="02070309020205020404" pitchFamily="49" charset="0"/>
              </a:rPr>
            </a:br>
            <a:r>
              <a:rPr lang="en-US" sz="2000" dirty="0">
                <a:latin typeface="Courier New" panose="02070309020205020404" pitchFamily="49" charset="0"/>
                <a:cs typeface="Courier New" panose="02070309020205020404" pitchFamily="49" charset="0"/>
              </a:rPr>
              <a:t>interface GigabitEthernet0/0/0/0</a:t>
            </a:r>
            <a:br>
              <a:rPr lang="en-US" sz="2000" dirty="0">
                <a:latin typeface="Courier New" panose="02070309020205020404" pitchFamily="49" charset="0"/>
                <a:cs typeface="Courier New" panose="02070309020205020404" pitchFamily="49" charset="0"/>
              </a:rPr>
            </a:br>
            <a:r>
              <a:rPr lang="en-US" sz="2000" dirty="0">
                <a:latin typeface="Courier New" panose="02070309020205020404" pitchFamily="49" charset="0"/>
                <a:cs typeface="Courier New" panose="02070309020205020404" pitchFamily="49" charset="0"/>
              </a:rPr>
              <a:t>exit</a:t>
            </a:r>
            <a:br>
              <a:rPr lang="en-US" sz="2000" dirty="0">
                <a:latin typeface="Courier New" panose="02070309020205020404" pitchFamily="49" charset="0"/>
                <a:cs typeface="Courier New" panose="02070309020205020404" pitchFamily="49" charset="0"/>
              </a:rPr>
            </a:br>
            <a:r>
              <a:rPr lang="en-US" sz="2000" dirty="0">
                <a:latin typeface="Courier New" panose="02070309020205020404" pitchFamily="49" charset="0"/>
                <a:cs typeface="Courier New" panose="02070309020205020404" pitchFamily="49" charset="0"/>
              </a:rPr>
              <a:t>!</a:t>
            </a:r>
            <a:br>
              <a:rPr lang="en-US" sz="2000" dirty="0">
                <a:latin typeface="Courier New" panose="02070309020205020404" pitchFamily="49" charset="0"/>
                <a:cs typeface="Courier New" panose="02070309020205020404" pitchFamily="49" charset="0"/>
              </a:rPr>
            </a:br>
            <a:r>
              <a:rPr lang="en-US" sz="2000" dirty="0" err="1">
                <a:latin typeface="Courier New" panose="02070309020205020404" pitchFamily="49" charset="0"/>
                <a:cs typeface="Courier New" panose="02070309020205020404" pitchFamily="49" charset="0"/>
              </a:rPr>
              <a:t>mpls</a:t>
            </a:r>
            <a:r>
              <a:rPr lang="en-US" sz="2000" dirty="0">
                <a:latin typeface="Courier New" panose="02070309020205020404" pitchFamily="49" charset="0"/>
                <a:cs typeface="Courier New" panose="02070309020205020404" pitchFamily="49" charset="0"/>
              </a:rPr>
              <a:t> </a:t>
            </a:r>
            <a:r>
              <a:rPr lang="en-US" sz="2000" dirty="0" err="1">
                <a:latin typeface="Courier New" panose="02070309020205020404" pitchFamily="49" charset="0"/>
                <a:cs typeface="Courier New" panose="02070309020205020404" pitchFamily="49" charset="0"/>
              </a:rPr>
              <a:t>ldp</a:t>
            </a:r>
            <a:br>
              <a:rPr lang="en-US" sz="2000" dirty="0">
                <a:latin typeface="Courier New" panose="02070309020205020404" pitchFamily="49" charset="0"/>
                <a:cs typeface="Courier New" panose="02070309020205020404" pitchFamily="49" charset="0"/>
              </a:rPr>
            </a:br>
            <a:r>
              <a:rPr lang="en-US" sz="2000" dirty="0">
                <a:latin typeface="Courier New" panose="02070309020205020404" pitchFamily="49" charset="0"/>
                <a:cs typeface="Courier New" panose="02070309020205020404" pitchFamily="49" charset="0"/>
              </a:rPr>
              <a:t>enabled</a:t>
            </a:r>
            <a:br>
              <a:rPr lang="en-US" sz="2000" dirty="0">
                <a:latin typeface="Courier New" panose="02070309020205020404" pitchFamily="49" charset="0"/>
                <a:cs typeface="Courier New" panose="02070309020205020404" pitchFamily="49" charset="0"/>
              </a:rPr>
            </a:br>
            <a:r>
              <a:rPr lang="en-US" sz="2000" dirty="0">
                <a:latin typeface="Courier New" panose="02070309020205020404" pitchFamily="49" charset="0"/>
                <a:cs typeface="Courier New" panose="02070309020205020404" pitchFamily="49" charset="0"/>
              </a:rPr>
              <a:t>interface Loopback0</a:t>
            </a:r>
            <a:br>
              <a:rPr lang="en-US" sz="2000" dirty="0">
                <a:latin typeface="Courier New" panose="02070309020205020404" pitchFamily="49" charset="0"/>
                <a:cs typeface="Courier New" panose="02070309020205020404" pitchFamily="49" charset="0"/>
              </a:rPr>
            </a:br>
            <a:r>
              <a:rPr lang="en-US" sz="2000" dirty="0">
                <a:latin typeface="Courier New" panose="02070309020205020404" pitchFamily="49" charset="0"/>
                <a:cs typeface="Courier New" panose="02070309020205020404" pitchFamily="49" charset="0"/>
              </a:rPr>
              <a:t>interface GigabitEthernet0/0/0/0</a:t>
            </a:r>
            <a:br>
              <a:rPr lang="en-US" sz="2000" dirty="0">
                <a:latin typeface="Courier New" panose="02070309020205020404" pitchFamily="49" charset="0"/>
                <a:cs typeface="Courier New" panose="02070309020205020404" pitchFamily="49" charset="0"/>
              </a:rPr>
            </a:br>
            <a:r>
              <a:rPr lang="en-US" sz="2000" dirty="0">
                <a:latin typeface="Courier New" panose="02070309020205020404" pitchFamily="49" charset="0"/>
                <a:cs typeface="Courier New" panose="02070309020205020404" pitchFamily="49" charset="0"/>
              </a:rPr>
              <a:t>interface GigabitEthernet0/0/0/1</a:t>
            </a:r>
          </a:p>
        </p:txBody>
      </p:sp>
      <p:sp>
        <p:nvSpPr>
          <p:cNvPr id="2" name="TextBox 1">
            <a:extLst>
              <a:ext uri="{FF2B5EF4-FFF2-40B4-BE49-F238E27FC236}">
                <a16:creationId xmlns:a16="http://schemas.microsoft.com/office/drawing/2014/main" id="{F40C8844-134A-BD23-DE35-234ED9B38511}"/>
              </a:ext>
            </a:extLst>
          </p:cNvPr>
          <p:cNvSpPr txBox="1"/>
          <p:nvPr/>
        </p:nvSpPr>
        <p:spPr>
          <a:xfrm>
            <a:off x="267855" y="212752"/>
            <a:ext cx="11656289" cy="1015663"/>
          </a:xfrm>
          <a:prstGeom prst="rect">
            <a:avLst/>
          </a:prstGeom>
          <a:noFill/>
        </p:spPr>
        <p:txBody>
          <a:bodyPr wrap="square" rtlCol="0">
            <a:spAutoFit/>
          </a:bodyPr>
          <a:lstStyle/>
          <a:p>
            <a:pPr algn="ctr"/>
            <a:r>
              <a:rPr lang="en-US" sz="6000" b="1" dirty="0"/>
              <a:t>Cisco XR based Configuration</a:t>
            </a:r>
          </a:p>
        </p:txBody>
      </p:sp>
    </p:spTree>
    <p:extLst>
      <p:ext uri="{BB962C8B-B14F-4D97-AF65-F5344CB8AC3E}">
        <p14:creationId xmlns:p14="http://schemas.microsoft.com/office/powerpoint/2010/main" val="38030418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D5865-637D-7873-D8E0-A3800624077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CB1B8BF-35D6-DC6F-7FCD-795534413BF4}"/>
              </a:ext>
            </a:extLst>
          </p:cNvPr>
          <p:cNvSpPr txBox="1"/>
          <p:nvPr/>
        </p:nvSpPr>
        <p:spPr>
          <a:xfrm>
            <a:off x="6230540" y="1270951"/>
            <a:ext cx="5257186" cy="5016758"/>
          </a:xfrm>
          <a:prstGeom prst="rect">
            <a:avLst/>
          </a:prstGeom>
          <a:noFill/>
          <a:ln w="19050" cap="rnd">
            <a:solidFill>
              <a:schemeClr val="accent1">
                <a:shade val="15000"/>
              </a:schemeClr>
            </a:solidFill>
            <a:round/>
          </a:ln>
        </p:spPr>
        <p:txBody>
          <a:bodyPr wrap="square" rtlCol="0">
            <a:spAutoFit/>
          </a:bodyPr>
          <a:lstStyle/>
          <a:p>
            <a:r>
              <a:rPr lang="en-US" sz="2000" b="1" dirty="0"/>
              <a:t>DC-EDGE-2:  BGP Configuration</a:t>
            </a:r>
            <a:br>
              <a:rPr lang="en-US" sz="2000" dirty="0"/>
            </a:br>
            <a:br>
              <a:rPr lang="en-US" sz="2000" dirty="0"/>
            </a:br>
            <a:r>
              <a:rPr lang="en-US" sz="2000" dirty="0">
                <a:latin typeface="Courier New" panose="02070309020205020404" pitchFamily="49" charset="0"/>
                <a:cs typeface="Courier New" panose="02070309020205020404" pitchFamily="49" charset="0"/>
              </a:rPr>
              <a:t>router </a:t>
            </a:r>
            <a:r>
              <a:rPr lang="en-US" sz="2000" dirty="0" err="1">
                <a:latin typeface="Courier New" panose="02070309020205020404" pitchFamily="49" charset="0"/>
                <a:cs typeface="Courier New" panose="02070309020205020404" pitchFamily="49" charset="0"/>
              </a:rPr>
              <a:t>bgp</a:t>
            </a:r>
            <a:r>
              <a:rPr lang="en-US" sz="2000" dirty="0">
                <a:latin typeface="Courier New" panose="02070309020205020404" pitchFamily="49" charset="0"/>
                <a:cs typeface="Courier New" panose="02070309020205020404" pitchFamily="49" charset="0"/>
              </a:rPr>
              <a:t> 65100</a:t>
            </a:r>
          </a:p>
          <a:p>
            <a:r>
              <a:rPr lang="en-US" sz="2000" dirty="0">
                <a:latin typeface="Courier New" panose="02070309020205020404" pitchFamily="49" charset="0"/>
                <a:cs typeface="Courier New" panose="02070309020205020404" pitchFamily="49" charset="0"/>
              </a:rPr>
              <a:t> </a:t>
            </a:r>
            <a:r>
              <a:rPr lang="en-US" sz="2000" dirty="0" err="1">
                <a:latin typeface="Courier New" panose="02070309020205020404" pitchFamily="49" charset="0"/>
                <a:cs typeface="Courier New" panose="02070309020205020404" pitchFamily="49" charset="0"/>
              </a:rPr>
              <a:t>bgp</a:t>
            </a:r>
            <a:r>
              <a:rPr lang="en-US" sz="2000" dirty="0">
                <a:latin typeface="Courier New" panose="02070309020205020404" pitchFamily="49" charset="0"/>
                <a:cs typeface="Courier New" panose="02070309020205020404" pitchFamily="49" charset="0"/>
              </a:rPr>
              <a:t> router-id 10.1.1.12</a:t>
            </a:r>
          </a:p>
          <a:p>
            <a:r>
              <a:rPr lang="en-US" sz="2000" dirty="0">
                <a:latin typeface="Courier New" panose="02070309020205020404" pitchFamily="49" charset="0"/>
                <a:cs typeface="Courier New" panose="02070309020205020404" pitchFamily="49" charset="0"/>
              </a:rPr>
              <a:t> !</a:t>
            </a:r>
          </a:p>
          <a:p>
            <a:r>
              <a:rPr lang="en-US" sz="2000" dirty="0">
                <a:latin typeface="Courier New" panose="02070309020205020404" pitchFamily="49" charset="0"/>
                <a:cs typeface="Courier New" panose="02070309020205020404" pitchFamily="49" charset="0"/>
              </a:rPr>
              <a:t> address-family vpnv4 unicast</a:t>
            </a:r>
          </a:p>
          <a:p>
            <a:r>
              <a:rPr lang="en-US" sz="2000" dirty="0">
                <a:latin typeface="Courier New" panose="02070309020205020404" pitchFamily="49" charset="0"/>
                <a:cs typeface="Courier New" panose="02070309020205020404" pitchFamily="49" charset="0"/>
              </a:rPr>
              <a:t> !</a:t>
            </a:r>
          </a:p>
          <a:p>
            <a:r>
              <a:rPr lang="en-US" sz="2000" dirty="0">
                <a:latin typeface="Courier New" panose="02070309020205020404" pitchFamily="49" charset="0"/>
                <a:cs typeface="Courier New" panose="02070309020205020404" pitchFamily="49" charset="0"/>
              </a:rPr>
              <a:t> address-family vpnv6 unicast</a:t>
            </a:r>
          </a:p>
          <a:p>
            <a:r>
              <a:rPr lang="en-US" sz="2000" dirty="0">
                <a:latin typeface="Courier New" panose="02070309020205020404" pitchFamily="49" charset="0"/>
                <a:cs typeface="Courier New" panose="02070309020205020404" pitchFamily="49" charset="0"/>
              </a:rPr>
              <a:t> !</a:t>
            </a:r>
          </a:p>
          <a:p>
            <a:r>
              <a:rPr lang="en-US" sz="2000" dirty="0">
                <a:latin typeface="Courier New" panose="02070309020205020404" pitchFamily="49" charset="0"/>
                <a:cs typeface="Courier New" panose="02070309020205020404" pitchFamily="49" charset="0"/>
              </a:rPr>
              <a:t> neighbor 10.1.1.11</a:t>
            </a:r>
            <a:br>
              <a:rPr lang="en-US" sz="2000" dirty="0">
                <a:latin typeface="Courier New" panose="02070309020205020404" pitchFamily="49" charset="0"/>
                <a:cs typeface="Courier New" panose="02070309020205020404" pitchFamily="49" charset="0"/>
              </a:rPr>
            </a:br>
            <a:r>
              <a:rPr lang="en-US" sz="2000" dirty="0">
                <a:latin typeface="Courier New" panose="02070309020205020404" pitchFamily="49" charset="0"/>
                <a:cs typeface="Courier New" panose="02070309020205020404" pitchFamily="49" charset="0"/>
              </a:rPr>
              <a:t>  remote-as 65100</a:t>
            </a:r>
            <a:br>
              <a:rPr lang="en-US" sz="2000" dirty="0">
                <a:latin typeface="Courier New" panose="02070309020205020404" pitchFamily="49" charset="0"/>
                <a:cs typeface="Courier New" panose="02070309020205020404" pitchFamily="49" charset="0"/>
              </a:rPr>
            </a:br>
            <a:r>
              <a:rPr lang="en-US" sz="2000" dirty="0">
                <a:latin typeface="Courier New" panose="02070309020205020404" pitchFamily="49" charset="0"/>
                <a:cs typeface="Courier New" panose="02070309020205020404" pitchFamily="49" charset="0"/>
              </a:rPr>
              <a:t>update-source Loopback0</a:t>
            </a:r>
          </a:p>
          <a:p>
            <a:r>
              <a:rPr lang="en-US" sz="2000" dirty="0">
                <a:latin typeface="Courier New" panose="02070309020205020404" pitchFamily="49" charset="0"/>
                <a:cs typeface="Courier New" panose="02070309020205020404" pitchFamily="49" charset="0"/>
              </a:rPr>
              <a:t>  address-family vpnv4 unicast</a:t>
            </a:r>
          </a:p>
          <a:p>
            <a:r>
              <a:rPr lang="en-US" sz="2000" dirty="0">
                <a:latin typeface="Courier New" panose="02070309020205020404" pitchFamily="49" charset="0"/>
                <a:cs typeface="Courier New" panose="02070309020205020404" pitchFamily="49" charset="0"/>
              </a:rPr>
              <a:t>  !</a:t>
            </a:r>
          </a:p>
          <a:p>
            <a:r>
              <a:rPr lang="en-US" sz="2000" dirty="0">
                <a:latin typeface="Courier New" panose="02070309020205020404" pitchFamily="49" charset="0"/>
                <a:cs typeface="Courier New" panose="02070309020205020404" pitchFamily="49" charset="0"/>
              </a:rPr>
              <a:t>  address-family vpnv6 unicast</a:t>
            </a:r>
          </a:p>
          <a:p>
            <a:r>
              <a:rPr lang="en-US" sz="2000" dirty="0">
                <a:latin typeface="Courier New" panose="02070309020205020404" pitchFamily="49" charset="0"/>
                <a:cs typeface="Courier New" panose="02070309020205020404" pitchFamily="49" charset="0"/>
              </a:rPr>
              <a:t>  !</a:t>
            </a:r>
          </a:p>
        </p:txBody>
      </p:sp>
      <p:sp>
        <p:nvSpPr>
          <p:cNvPr id="8" name="TextBox 7">
            <a:extLst>
              <a:ext uri="{FF2B5EF4-FFF2-40B4-BE49-F238E27FC236}">
                <a16:creationId xmlns:a16="http://schemas.microsoft.com/office/drawing/2014/main" id="{03D469A8-5647-FBBE-E67C-D71A7DE086DD}"/>
              </a:ext>
            </a:extLst>
          </p:cNvPr>
          <p:cNvSpPr txBox="1"/>
          <p:nvPr/>
        </p:nvSpPr>
        <p:spPr>
          <a:xfrm>
            <a:off x="544174" y="1270951"/>
            <a:ext cx="5257186" cy="5016758"/>
          </a:xfrm>
          <a:prstGeom prst="rect">
            <a:avLst/>
          </a:prstGeom>
          <a:noFill/>
          <a:ln w="19050" cap="rnd">
            <a:solidFill>
              <a:schemeClr val="accent1">
                <a:shade val="15000"/>
              </a:schemeClr>
            </a:solidFill>
            <a:round/>
          </a:ln>
        </p:spPr>
        <p:txBody>
          <a:bodyPr wrap="square" rtlCol="0">
            <a:spAutoFit/>
          </a:bodyPr>
          <a:lstStyle/>
          <a:p>
            <a:r>
              <a:rPr lang="en-US" sz="2000" b="1" dirty="0"/>
              <a:t>DC-EDGE-1: BGP Configuration</a:t>
            </a:r>
          </a:p>
          <a:p>
            <a:br>
              <a:rPr lang="en-US" sz="2000" dirty="0"/>
            </a:br>
            <a:r>
              <a:rPr lang="en-US" sz="2000" dirty="0">
                <a:latin typeface="Courier New" panose="02070309020205020404" pitchFamily="49" charset="0"/>
                <a:cs typeface="Courier New" panose="02070309020205020404" pitchFamily="49" charset="0"/>
              </a:rPr>
              <a:t>router </a:t>
            </a:r>
            <a:r>
              <a:rPr lang="en-US" sz="2000" dirty="0" err="1">
                <a:latin typeface="Courier New" panose="02070309020205020404" pitchFamily="49" charset="0"/>
                <a:cs typeface="Courier New" panose="02070309020205020404" pitchFamily="49" charset="0"/>
              </a:rPr>
              <a:t>bgp</a:t>
            </a:r>
            <a:r>
              <a:rPr lang="en-US" sz="2000" dirty="0">
                <a:latin typeface="Courier New" panose="02070309020205020404" pitchFamily="49" charset="0"/>
                <a:cs typeface="Courier New" panose="02070309020205020404" pitchFamily="49" charset="0"/>
              </a:rPr>
              <a:t> 65100</a:t>
            </a:r>
          </a:p>
          <a:p>
            <a:r>
              <a:rPr lang="en-US" sz="2000" dirty="0">
                <a:latin typeface="Courier New" panose="02070309020205020404" pitchFamily="49" charset="0"/>
                <a:cs typeface="Courier New" panose="02070309020205020404" pitchFamily="49" charset="0"/>
              </a:rPr>
              <a:t> </a:t>
            </a:r>
            <a:r>
              <a:rPr lang="en-US" sz="2000" dirty="0" err="1">
                <a:latin typeface="Courier New" panose="02070309020205020404" pitchFamily="49" charset="0"/>
                <a:cs typeface="Courier New" panose="02070309020205020404" pitchFamily="49" charset="0"/>
              </a:rPr>
              <a:t>bgp</a:t>
            </a:r>
            <a:r>
              <a:rPr lang="en-US" sz="2000" dirty="0">
                <a:latin typeface="Courier New" panose="02070309020205020404" pitchFamily="49" charset="0"/>
                <a:cs typeface="Courier New" panose="02070309020205020404" pitchFamily="49" charset="0"/>
              </a:rPr>
              <a:t> router-id 10.1.1.11</a:t>
            </a:r>
          </a:p>
          <a:p>
            <a:r>
              <a:rPr lang="en-US" sz="2000" dirty="0">
                <a:latin typeface="Courier New" panose="02070309020205020404" pitchFamily="49" charset="0"/>
                <a:cs typeface="Courier New" panose="02070309020205020404" pitchFamily="49" charset="0"/>
              </a:rPr>
              <a:t> !</a:t>
            </a:r>
          </a:p>
          <a:p>
            <a:r>
              <a:rPr lang="en-US" sz="2000" dirty="0">
                <a:latin typeface="Courier New" panose="02070309020205020404" pitchFamily="49" charset="0"/>
                <a:cs typeface="Courier New" panose="02070309020205020404" pitchFamily="49" charset="0"/>
              </a:rPr>
              <a:t> address-family vpnv4 unicast</a:t>
            </a:r>
          </a:p>
          <a:p>
            <a:r>
              <a:rPr lang="en-US" sz="2000" dirty="0">
                <a:latin typeface="Courier New" panose="02070309020205020404" pitchFamily="49" charset="0"/>
                <a:cs typeface="Courier New" panose="02070309020205020404" pitchFamily="49" charset="0"/>
              </a:rPr>
              <a:t> !</a:t>
            </a:r>
          </a:p>
          <a:p>
            <a:r>
              <a:rPr lang="en-US" sz="2000" dirty="0">
                <a:latin typeface="Courier New" panose="02070309020205020404" pitchFamily="49" charset="0"/>
                <a:cs typeface="Courier New" panose="02070309020205020404" pitchFamily="49" charset="0"/>
              </a:rPr>
              <a:t> address-family vpnv6 unicast</a:t>
            </a:r>
          </a:p>
          <a:p>
            <a:r>
              <a:rPr lang="en-US" sz="2000" dirty="0">
                <a:latin typeface="Courier New" panose="02070309020205020404" pitchFamily="49" charset="0"/>
                <a:cs typeface="Courier New" panose="02070309020205020404" pitchFamily="49" charset="0"/>
              </a:rPr>
              <a:t> !</a:t>
            </a:r>
          </a:p>
          <a:p>
            <a:r>
              <a:rPr lang="en-US" sz="2000" dirty="0">
                <a:latin typeface="Courier New" panose="02070309020205020404" pitchFamily="49" charset="0"/>
                <a:cs typeface="Courier New" panose="02070309020205020404" pitchFamily="49" charset="0"/>
              </a:rPr>
              <a:t> neighbor 10.1.1.12</a:t>
            </a:r>
            <a:br>
              <a:rPr lang="en-US" sz="2000" dirty="0">
                <a:latin typeface="Courier New" panose="02070309020205020404" pitchFamily="49" charset="0"/>
                <a:cs typeface="Courier New" panose="02070309020205020404" pitchFamily="49" charset="0"/>
              </a:rPr>
            </a:br>
            <a:r>
              <a:rPr lang="en-US" sz="2000" dirty="0">
                <a:latin typeface="Courier New" panose="02070309020205020404" pitchFamily="49" charset="0"/>
                <a:cs typeface="Courier New" panose="02070309020205020404" pitchFamily="49" charset="0"/>
              </a:rPr>
              <a:t>  remote-as 65100</a:t>
            </a:r>
            <a:br>
              <a:rPr lang="en-US" sz="2000" dirty="0">
                <a:latin typeface="Courier New" panose="02070309020205020404" pitchFamily="49" charset="0"/>
                <a:cs typeface="Courier New" panose="02070309020205020404" pitchFamily="49" charset="0"/>
              </a:rPr>
            </a:br>
            <a:r>
              <a:rPr lang="en-US" sz="2000" dirty="0">
                <a:latin typeface="Courier New" panose="02070309020205020404" pitchFamily="49" charset="0"/>
                <a:cs typeface="Courier New" panose="02070309020205020404" pitchFamily="49" charset="0"/>
              </a:rPr>
              <a:t>update-source Loopback0</a:t>
            </a:r>
          </a:p>
          <a:p>
            <a:r>
              <a:rPr lang="en-US" sz="2000" dirty="0">
                <a:latin typeface="Courier New" panose="02070309020205020404" pitchFamily="49" charset="0"/>
                <a:cs typeface="Courier New" panose="02070309020205020404" pitchFamily="49" charset="0"/>
              </a:rPr>
              <a:t>  address-family vpnv4 unicast</a:t>
            </a:r>
          </a:p>
          <a:p>
            <a:r>
              <a:rPr lang="en-US" sz="2000" dirty="0">
                <a:latin typeface="Courier New" panose="02070309020205020404" pitchFamily="49" charset="0"/>
                <a:cs typeface="Courier New" panose="02070309020205020404" pitchFamily="49" charset="0"/>
              </a:rPr>
              <a:t>  !</a:t>
            </a:r>
          </a:p>
          <a:p>
            <a:r>
              <a:rPr lang="en-US" sz="2000" dirty="0">
                <a:latin typeface="Courier New" panose="02070309020205020404" pitchFamily="49" charset="0"/>
                <a:cs typeface="Courier New" panose="02070309020205020404" pitchFamily="49" charset="0"/>
              </a:rPr>
              <a:t>  address-family vpnv6 unicast</a:t>
            </a:r>
          </a:p>
          <a:p>
            <a:r>
              <a:rPr lang="en-US" sz="2000" dirty="0">
                <a:latin typeface="Courier New" panose="02070309020205020404" pitchFamily="49" charset="0"/>
                <a:cs typeface="Courier New" panose="02070309020205020404" pitchFamily="49" charset="0"/>
              </a:rPr>
              <a:t>  !</a:t>
            </a:r>
          </a:p>
        </p:txBody>
      </p:sp>
      <p:sp>
        <p:nvSpPr>
          <p:cNvPr id="2" name="TextBox 1">
            <a:extLst>
              <a:ext uri="{FF2B5EF4-FFF2-40B4-BE49-F238E27FC236}">
                <a16:creationId xmlns:a16="http://schemas.microsoft.com/office/drawing/2014/main" id="{452DD47B-467D-2985-F670-FA72378DE92D}"/>
              </a:ext>
            </a:extLst>
          </p:cNvPr>
          <p:cNvSpPr txBox="1"/>
          <p:nvPr/>
        </p:nvSpPr>
        <p:spPr>
          <a:xfrm>
            <a:off x="267855" y="212752"/>
            <a:ext cx="11656289" cy="1015663"/>
          </a:xfrm>
          <a:prstGeom prst="rect">
            <a:avLst/>
          </a:prstGeom>
          <a:noFill/>
        </p:spPr>
        <p:txBody>
          <a:bodyPr wrap="square" rtlCol="0">
            <a:spAutoFit/>
          </a:bodyPr>
          <a:lstStyle/>
          <a:p>
            <a:pPr algn="ctr"/>
            <a:r>
              <a:rPr lang="en-US" sz="6000" b="1" dirty="0"/>
              <a:t>Cisco XR based Configuration</a:t>
            </a:r>
          </a:p>
        </p:txBody>
      </p:sp>
    </p:spTree>
    <p:extLst>
      <p:ext uri="{BB962C8B-B14F-4D97-AF65-F5344CB8AC3E}">
        <p14:creationId xmlns:p14="http://schemas.microsoft.com/office/powerpoint/2010/main" val="26985267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9788C-2A75-FD77-858E-932F2CA475E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75A6BAD-73B5-3EEB-2895-58F207DF012A}"/>
              </a:ext>
            </a:extLst>
          </p:cNvPr>
          <p:cNvSpPr txBox="1"/>
          <p:nvPr/>
        </p:nvSpPr>
        <p:spPr>
          <a:xfrm>
            <a:off x="267855" y="2609669"/>
            <a:ext cx="11656289" cy="1015663"/>
          </a:xfrm>
          <a:prstGeom prst="rect">
            <a:avLst/>
          </a:prstGeom>
          <a:noFill/>
        </p:spPr>
        <p:txBody>
          <a:bodyPr wrap="square" rtlCol="0">
            <a:spAutoFit/>
          </a:bodyPr>
          <a:lstStyle/>
          <a:p>
            <a:pPr algn="ctr"/>
            <a:r>
              <a:rPr lang="en-US" sz="6000" b="1" dirty="0"/>
              <a:t>CRISP FRAMEWORK: RIPE OBJ</a:t>
            </a:r>
          </a:p>
        </p:txBody>
      </p:sp>
    </p:spTree>
    <p:extLst>
      <p:ext uri="{BB962C8B-B14F-4D97-AF65-F5344CB8AC3E}">
        <p14:creationId xmlns:p14="http://schemas.microsoft.com/office/powerpoint/2010/main" val="24334779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0D7465-FFB1-F319-F952-05C01952700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10A26F65-B913-7D66-0558-BA33A24F5B49}"/>
              </a:ext>
            </a:extLst>
          </p:cNvPr>
          <p:cNvSpPr txBox="1"/>
          <p:nvPr/>
        </p:nvSpPr>
        <p:spPr>
          <a:xfrm>
            <a:off x="267855" y="212752"/>
            <a:ext cx="11656289" cy="1015663"/>
          </a:xfrm>
          <a:prstGeom prst="rect">
            <a:avLst/>
          </a:prstGeom>
          <a:noFill/>
        </p:spPr>
        <p:txBody>
          <a:bodyPr wrap="square" rtlCol="0">
            <a:spAutoFit/>
          </a:bodyPr>
          <a:lstStyle/>
          <a:p>
            <a:pPr algn="ctr"/>
            <a:r>
              <a:rPr lang="en-US" sz="6000" b="1" dirty="0"/>
              <a:t>CRISP FRAMEWORK: RIPE OBJ</a:t>
            </a:r>
          </a:p>
        </p:txBody>
      </p:sp>
      <p:sp>
        <p:nvSpPr>
          <p:cNvPr id="2" name="TextBox 1">
            <a:extLst>
              <a:ext uri="{FF2B5EF4-FFF2-40B4-BE49-F238E27FC236}">
                <a16:creationId xmlns:a16="http://schemas.microsoft.com/office/drawing/2014/main" id="{D581B720-9B38-0EB9-277C-B612DC91D81C}"/>
              </a:ext>
            </a:extLst>
          </p:cNvPr>
          <p:cNvSpPr txBox="1"/>
          <p:nvPr/>
        </p:nvSpPr>
        <p:spPr>
          <a:xfrm>
            <a:off x="535711" y="1603161"/>
            <a:ext cx="11656289" cy="830997"/>
          </a:xfrm>
          <a:prstGeom prst="rect">
            <a:avLst/>
          </a:prstGeom>
          <a:noFill/>
        </p:spPr>
        <p:txBody>
          <a:bodyPr wrap="square" rtlCol="0">
            <a:spAutoFit/>
          </a:bodyPr>
          <a:lstStyle/>
          <a:p>
            <a:r>
              <a:rPr lang="en-US" sz="2400" b="1" dirty="0">
                <a:solidFill>
                  <a:srgbClr val="00B0F0"/>
                </a:solidFill>
              </a:rPr>
              <a:t>Context: </a:t>
            </a:r>
            <a:r>
              <a:rPr lang="en-US" sz="2400" dirty="0"/>
              <a:t>Context: Create production-ready RIPE database objects for ACME's IPv6 allocation and routing announcements using the addressing design above.</a:t>
            </a:r>
          </a:p>
        </p:txBody>
      </p:sp>
      <p:sp>
        <p:nvSpPr>
          <p:cNvPr id="3" name="TextBox 2">
            <a:extLst>
              <a:ext uri="{FF2B5EF4-FFF2-40B4-BE49-F238E27FC236}">
                <a16:creationId xmlns:a16="http://schemas.microsoft.com/office/drawing/2014/main" id="{E491A513-933A-D21A-963A-24FFDE0CAFFB}"/>
              </a:ext>
            </a:extLst>
          </p:cNvPr>
          <p:cNvSpPr txBox="1"/>
          <p:nvPr/>
        </p:nvSpPr>
        <p:spPr>
          <a:xfrm>
            <a:off x="535711" y="2598003"/>
            <a:ext cx="11656289" cy="830997"/>
          </a:xfrm>
          <a:prstGeom prst="rect">
            <a:avLst/>
          </a:prstGeom>
          <a:noFill/>
        </p:spPr>
        <p:txBody>
          <a:bodyPr wrap="square" rtlCol="0">
            <a:spAutoFit/>
          </a:bodyPr>
          <a:lstStyle/>
          <a:p>
            <a:r>
              <a:rPr lang="en-US" sz="2400" b="1" dirty="0">
                <a:solidFill>
                  <a:srgbClr val="00B050"/>
                </a:solidFill>
              </a:rPr>
              <a:t>Role: </a:t>
            </a:r>
            <a:r>
              <a:rPr lang="en-US" sz="2400" dirty="0"/>
              <a:t>RIPE database administrator with object creation and submission expertise.</a:t>
            </a:r>
          </a:p>
          <a:p>
            <a:endParaRPr lang="en-US" sz="2400" dirty="0"/>
          </a:p>
        </p:txBody>
      </p:sp>
      <p:sp>
        <p:nvSpPr>
          <p:cNvPr id="4" name="TextBox 3">
            <a:extLst>
              <a:ext uri="{FF2B5EF4-FFF2-40B4-BE49-F238E27FC236}">
                <a16:creationId xmlns:a16="http://schemas.microsoft.com/office/drawing/2014/main" id="{B2C61927-E9FF-60DC-56C9-631A5DE7086D}"/>
              </a:ext>
            </a:extLst>
          </p:cNvPr>
          <p:cNvSpPr txBox="1"/>
          <p:nvPr/>
        </p:nvSpPr>
        <p:spPr>
          <a:xfrm>
            <a:off x="535711" y="3228928"/>
            <a:ext cx="10132289" cy="3416320"/>
          </a:xfrm>
          <a:prstGeom prst="rect">
            <a:avLst/>
          </a:prstGeom>
          <a:noFill/>
        </p:spPr>
        <p:txBody>
          <a:bodyPr wrap="square" rtlCol="0">
            <a:spAutoFit/>
          </a:bodyPr>
          <a:lstStyle/>
          <a:p>
            <a:r>
              <a:rPr lang="en-US" sz="2400" b="1" dirty="0">
                <a:solidFill>
                  <a:srgbClr val="FFC000"/>
                </a:solidFill>
              </a:rPr>
              <a:t>Input: </a:t>
            </a:r>
          </a:p>
          <a:p>
            <a:pPr marL="342900" indent="-342900">
              <a:buFontTx/>
              <a:buChar char="-"/>
            </a:pPr>
            <a:r>
              <a:rPr lang="en-US" sz="2400" dirty="0"/>
              <a:t>Organization: ACME-LIR</a:t>
            </a:r>
          </a:p>
          <a:p>
            <a:pPr marL="342900" indent="-342900">
              <a:buFontTx/>
              <a:buChar char="-"/>
            </a:pPr>
            <a:r>
              <a:rPr lang="en-US" sz="2400" dirty="0"/>
              <a:t>IPv6 blocks: [from design above]</a:t>
            </a:r>
          </a:p>
          <a:p>
            <a:pPr marL="342900" indent="-342900">
              <a:buFontTx/>
              <a:buChar char="-"/>
            </a:pPr>
            <a:r>
              <a:rPr lang="en-US" sz="2400" dirty="0"/>
              <a:t>AS Number: AS65100</a:t>
            </a:r>
          </a:p>
          <a:p>
            <a:pPr marL="342900" indent="-342900">
              <a:buFontTx/>
              <a:buChar char="-"/>
            </a:pPr>
            <a:r>
              <a:rPr lang="en-US" sz="2400" dirty="0"/>
              <a:t>Need inet6num and route6 objects</a:t>
            </a:r>
          </a:p>
          <a:p>
            <a:pPr marL="342900" indent="-342900">
              <a:buFontTx/>
              <a:buChar char="-"/>
            </a:pPr>
            <a:r>
              <a:rPr lang="en-US" sz="2400" dirty="0"/>
              <a:t>Maintainer: MNT-ACME-LIR</a:t>
            </a:r>
          </a:p>
          <a:p>
            <a:pPr marL="342900" indent="-342900">
              <a:buFontTx/>
              <a:buChar char="-"/>
            </a:pPr>
            <a:r>
              <a:rPr lang="en-US" sz="2400" dirty="0"/>
              <a:t>Inet6num status: Assigned</a:t>
            </a:r>
          </a:p>
          <a:p>
            <a:pPr marL="342900" indent="-342900">
              <a:buFontTx/>
              <a:buChar char="-"/>
            </a:pPr>
            <a:r>
              <a:rPr lang="en-US" sz="2400" dirty="0"/>
              <a:t>Technical contact: TC123-RIPE</a:t>
            </a:r>
          </a:p>
          <a:p>
            <a:pPr marL="342900" indent="-342900">
              <a:buFontTx/>
              <a:buChar char="-"/>
            </a:pPr>
            <a:r>
              <a:rPr lang="en-US" sz="2400" dirty="0" err="1"/>
              <a:t>notify:ripe-db@acme.com</a:t>
            </a:r>
            <a:endParaRPr lang="en-US" sz="2400" dirty="0"/>
          </a:p>
        </p:txBody>
      </p:sp>
    </p:spTree>
    <p:extLst>
      <p:ext uri="{BB962C8B-B14F-4D97-AF65-F5344CB8AC3E}">
        <p14:creationId xmlns:p14="http://schemas.microsoft.com/office/powerpoint/2010/main" val="25636651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BC2C32-8006-B799-0F1C-68CE12C8C22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3F35E3A-364B-460A-807C-8B7906F1B310}"/>
              </a:ext>
            </a:extLst>
          </p:cNvPr>
          <p:cNvSpPr txBox="1"/>
          <p:nvPr/>
        </p:nvSpPr>
        <p:spPr>
          <a:xfrm>
            <a:off x="267855" y="212752"/>
            <a:ext cx="11656289" cy="1015663"/>
          </a:xfrm>
          <a:prstGeom prst="rect">
            <a:avLst/>
          </a:prstGeom>
          <a:noFill/>
        </p:spPr>
        <p:txBody>
          <a:bodyPr wrap="square" rtlCol="0">
            <a:spAutoFit/>
          </a:bodyPr>
          <a:lstStyle/>
          <a:p>
            <a:pPr algn="ctr"/>
            <a:r>
              <a:rPr lang="en-US" sz="6000" b="1" dirty="0"/>
              <a:t>CRISP FRAMEWORK: RIPE OBJ</a:t>
            </a:r>
          </a:p>
        </p:txBody>
      </p:sp>
      <p:sp>
        <p:nvSpPr>
          <p:cNvPr id="3" name="TextBox 2">
            <a:extLst>
              <a:ext uri="{FF2B5EF4-FFF2-40B4-BE49-F238E27FC236}">
                <a16:creationId xmlns:a16="http://schemas.microsoft.com/office/drawing/2014/main" id="{51A5CE8C-DA3B-76CD-6727-01FC54E68DE4}"/>
              </a:ext>
            </a:extLst>
          </p:cNvPr>
          <p:cNvSpPr txBox="1"/>
          <p:nvPr/>
        </p:nvSpPr>
        <p:spPr>
          <a:xfrm>
            <a:off x="1136535" y="1772199"/>
            <a:ext cx="8825346" cy="2308324"/>
          </a:xfrm>
          <a:prstGeom prst="rect">
            <a:avLst/>
          </a:prstGeom>
          <a:noFill/>
        </p:spPr>
        <p:txBody>
          <a:bodyPr wrap="square" rtlCol="0">
            <a:spAutoFit/>
          </a:bodyPr>
          <a:lstStyle/>
          <a:p>
            <a:r>
              <a:rPr lang="en-US" sz="2400" b="1" dirty="0">
                <a:solidFill>
                  <a:srgbClr val="FF6600"/>
                </a:solidFill>
              </a:rPr>
              <a:t>Structure: </a:t>
            </a:r>
            <a:r>
              <a:rPr lang="en-US" sz="2400" dirty="0"/>
              <a:t> Generate complete database objects: </a:t>
            </a:r>
          </a:p>
          <a:p>
            <a:pPr marL="457200" indent="-457200">
              <a:buAutoNum type="arabicPeriod"/>
            </a:pPr>
            <a:r>
              <a:rPr lang="en-US" sz="2400" dirty="0"/>
              <a:t>inet6num object for main allocation </a:t>
            </a:r>
          </a:p>
          <a:p>
            <a:pPr marL="457200" indent="-457200">
              <a:buAutoNum type="arabicPeriod"/>
            </a:pPr>
            <a:r>
              <a:rPr lang="en-US" sz="2400" dirty="0"/>
              <a:t>route6 object for BGP announcement </a:t>
            </a:r>
          </a:p>
          <a:p>
            <a:pPr marL="457200" indent="-457200">
              <a:buAutoNum type="arabicPeriod"/>
            </a:pPr>
            <a:r>
              <a:rPr lang="en-US" sz="2400" dirty="0"/>
              <a:t>Required cross-references and attributes </a:t>
            </a:r>
          </a:p>
          <a:p>
            <a:pPr marL="457200" indent="-457200">
              <a:buAutoNum type="arabicPeriod"/>
            </a:pPr>
            <a:r>
              <a:rPr lang="en-US" sz="2400" dirty="0"/>
              <a:t>Proper formatting for database submission </a:t>
            </a:r>
          </a:p>
          <a:p>
            <a:endParaRPr lang="en-US" sz="2400" dirty="0"/>
          </a:p>
        </p:txBody>
      </p:sp>
      <p:sp>
        <p:nvSpPr>
          <p:cNvPr id="4" name="TextBox 3">
            <a:extLst>
              <a:ext uri="{FF2B5EF4-FFF2-40B4-BE49-F238E27FC236}">
                <a16:creationId xmlns:a16="http://schemas.microsoft.com/office/drawing/2014/main" id="{464ADEAE-CE1B-024F-6315-9B988F15E8C3}"/>
              </a:ext>
            </a:extLst>
          </p:cNvPr>
          <p:cNvSpPr txBox="1"/>
          <p:nvPr/>
        </p:nvSpPr>
        <p:spPr>
          <a:xfrm>
            <a:off x="1136535" y="4061473"/>
            <a:ext cx="9414627" cy="830997"/>
          </a:xfrm>
          <a:prstGeom prst="rect">
            <a:avLst/>
          </a:prstGeom>
          <a:noFill/>
        </p:spPr>
        <p:txBody>
          <a:bodyPr wrap="square" rtlCol="0">
            <a:spAutoFit/>
          </a:bodyPr>
          <a:lstStyle/>
          <a:p>
            <a:r>
              <a:rPr lang="en-US" sz="2400" b="1" dirty="0">
                <a:solidFill>
                  <a:srgbClr val="C00000"/>
                </a:solidFill>
              </a:rPr>
              <a:t>Parameters: </a:t>
            </a:r>
            <a:r>
              <a:rPr lang="en-US" sz="2400" dirty="0"/>
              <a:t>Strict RIPE syntax compliance, include all mandatory fields, proper object relationships, ready for direct submission.</a:t>
            </a:r>
            <a:endParaRPr lang="en-US" sz="2400" b="1" dirty="0"/>
          </a:p>
        </p:txBody>
      </p:sp>
    </p:spTree>
    <p:extLst>
      <p:ext uri="{BB962C8B-B14F-4D97-AF65-F5344CB8AC3E}">
        <p14:creationId xmlns:p14="http://schemas.microsoft.com/office/powerpoint/2010/main" val="27233764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C5441-E31A-5D21-8F1D-4522B6A3740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888DB98-95F1-10DF-CA28-FBD6506ADB89}"/>
              </a:ext>
            </a:extLst>
          </p:cNvPr>
          <p:cNvSpPr txBox="1"/>
          <p:nvPr/>
        </p:nvSpPr>
        <p:spPr>
          <a:xfrm>
            <a:off x="6332140" y="1657976"/>
            <a:ext cx="5014125" cy="3477875"/>
          </a:xfrm>
          <a:prstGeom prst="rect">
            <a:avLst/>
          </a:prstGeom>
          <a:noFill/>
          <a:ln w="19050" cap="rnd">
            <a:solidFill>
              <a:schemeClr val="accent1">
                <a:shade val="15000"/>
              </a:schemeClr>
            </a:solidFill>
            <a:round/>
          </a:ln>
        </p:spPr>
        <p:txBody>
          <a:bodyPr wrap="square" rtlCol="0">
            <a:spAutoFit/>
          </a:bodyPr>
          <a:lstStyle/>
          <a:p>
            <a:r>
              <a:rPr lang="en-US" sz="2000" b="1" dirty="0"/>
              <a:t>inet6num</a:t>
            </a:r>
            <a:r>
              <a:rPr lang="en-US" sz="2000" dirty="0"/>
              <a:t>: 2001:DB8:0000:1001::/48</a:t>
            </a:r>
            <a:br>
              <a:rPr lang="en-US" sz="2000" dirty="0"/>
            </a:br>
            <a:r>
              <a:rPr lang="en-US" sz="2000" b="1" dirty="0" err="1"/>
              <a:t>netname</a:t>
            </a:r>
            <a:r>
              <a:rPr lang="en-US" sz="2000" dirty="0"/>
              <a:t>: ACME-DIA-2</a:t>
            </a:r>
            <a:br>
              <a:rPr lang="en-US" sz="2000" dirty="0"/>
            </a:br>
            <a:r>
              <a:rPr lang="en-US" sz="2000" b="1" dirty="0" err="1"/>
              <a:t>descr</a:t>
            </a:r>
            <a:r>
              <a:rPr lang="en-US" sz="2000" dirty="0"/>
              <a:t>: DIA customer prefix 2 for ACME-LIR</a:t>
            </a:r>
            <a:br>
              <a:rPr lang="en-US" sz="2000" dirty="0"/>
            </a:br>
            <a:r>
              <a:rPr lang="en-US" sz="2000" b="1" dirty="0"/>
              <a:t>org</a:t>
            </a:r>
            <a:r>
              <a:rPr lang="en-US" sz="2000" dirty="0"/>
              <a:t>: ORG-ACME1-RIPE</a:t>
            </a:r>
          </a:p>
          <a:p>
            <a:r>
              <a:rPr lang="en-US" sz="2000" b="1" dirty="0"/>
              <a:t>country:</a:t>
            </a:r>
            <a:r>
              <a:rPr lang="en-US" sz="2000" dirty="0"/>
              <a:t> UAE</a:t>
            </a:r>
            <a:br>
              <a:rPr lang="en-US" sz="2000" dirty="0"/>
            </a:br>
            <a:r>
              <a:rPr lang="en-US" sz="2000" b="1" dirty="0"/>
              <a:t>admin-c</a:t>
            </a:r>
            <a:r>
              <a:rPr lang="en-US" sz="2000" dirty="0"/>
              <a:t>: ACME-RIPE-ADMIN</a:t>
            </a:r>
            <a:br>
              <a:rPr lang="en-US" sz="2000" dirty="0"/>
            </a:br>
            <a:r>
              <a:rPr lang="en-US" sz="2000" b="1" dirty="0"/>
              <a:t>tech-c</a:t>
            </a:r>
            <a:r>
              <a:rPr lang="en-US" sz="2000" dirty="0"/>
              <a:t>: TC123-RIPE</a:t>
            </a:r>
            <a:br>
              <a:rPr lang="en-US" sz="2000" dirty="0"/>
            </a:br>
            <a:r>
              <a:rPr lang="en-US" sz="2000" b="1" dirty="0"/>
              <a:t>status</a:t>
            </a:r>
            <a:r>
              <a:rPr lang="en-US" sz="2000" dirty="0"/>
              <a:t>: ASSIGNED PA</a:t>
            </a:r>
            <a:br>
              <a:rPr lang="en-US" sz="2000" dirty="0"/>
            </a:br>
            <a:r>
              <a:rPr lang="en-US" sz="2000" b="1" dirty="0" err="1"/>
              <a:t>mnt</a:t>
            </a:r>
            <a:r>
              <a:rPr lang="en-US" sz="2000" b="1" dirty="0"/>
              <a:t>-by</a:t>
            </a:r>
            <a:r>
              <a:rPr lang="en-US" sz="2000" dirty="0"/>
              <a:t>: MNT-ACME-LIR</a:t>
            </a:r>
            <a:br>
              <a:rPr lang="en-US" sz="2000" dirty="0"/>
            </a:br>
            <a:r>
              <a:rPr lang="en-US" sz="2000" b="1" dirty="0" err="1"/>
              <a:t>mnt</a:t>
            </a:r>
            <a:r>
              <a:rPr lang="en-US" sz="2000" b="1" dirty="0"/>
              <a:t>-lower</a:t>
            </a:r>
            <a:r>
              <a:rPr lang="en-US" sz="2000" dirty="0"/>
              <a:t>: MNT-ACME-LIR</a:t>
            </a:r>
            <a:br>
              <a:rPr lang="en-US" sz="2000" dirty="0"/>
            </a:br>
            <a:r>
              <a:rPr lang="en-US" sz="2000" b="1" dirty="0"/>
              <a:t>source</a:t>
            </a:r>
            <a:r>
              <a:rPr lang="en-US" sz="2000" dirty="0"/>
              <a:t>: RIPE</a:t>
            </a:r>
          </a:p>
        </p:txBody>
      </p:sp>
      <p:sp>
        <p:nvSpPr>
          <p:cNvPr id="8" name="TextBox 7">
            <a:extLst>
              <a:ext uri="{FF2B5EF4-FFF2-40B4-BE49-F238E27FC236}">
                <a16:creationId xmlns:a16="http://schemas.microsoft.com/office/drawing/2014/main" id="{BF529ED9-A44D-A454-45E0-5349AACCBA78}"/>
              </a:ext>
            </a:extLst>
          </p:cNvPr>
          <p:cNvSpPr txBox="1"/>
          <p:nvPr/>
        </p:nvSpPr>
        <p:spPr>
          <a:xfrm>
            <a:off x="706734" y="1657976"/>
            <a:ext cx="4891872" cy="3477875"/>
          </a:xfrm>
          <a:prstGeom prst="rect">
            <a:avLst/>
          </a:prstGeom>
          <a:noFill/>
          <a:ln w="19050" cap="rnd">
            <a:solidFill>
              <a:schemeClr val="accent1">
                <a:shade val="15000"/>
              </a:schemeClr>
            </a:solidFill>
            <a:round/>
          </a:ln>
        </p:spPr>
        <p:txBody>
          <a:bodyPr wrap="square" rtlCol="0">
            <a:spAutoFit/>
          </a:bodyPr>
          <a:lstStyle/>
          <a:p>
            <a:r>
              <a:rPr lang="en-US" sz="2000" b="1" dirty="0"/>
              <a:t>inet6num</a:t>
            </a:r>
            <a:r>
              <a:rPr lang="en-US" sz="2000" dirty="0"/>
              <a:t>: 2001:DB8:0000:1000::/48</a:t>
            </a:r>
            <a:br>
              <a:rPr lang="en-US" sz="2000" dirty="0"/>
            </a:br>
            <a:r>
              <a:rPr lang="en-US" sz="2000" b="1" dirty="0" err="1"/>
              <a:t>netname</a:t>
            </a:r>
            <a:r>
              <a:rPr lang="en-US" sz="2000" dirty="0"/>
              <a:t>: ACME-DIA-1</a:t>
            </a:r>
            <a:br>
              <a:rPr lang="en-US" sz="2000" dirty="0"/>
            </a:br>
            <a:r>
              <a:rPr lang="en-US" sz="2000" b="1" dirty="0" err="1"/>
              <a:t>descr</a:t>
            </a:r>
            <a:r>
              <a:rPr lang="en-US" sz="2000" dirty="0"/>
              <a:t>: DIA customer prefix 1 for ACME-LIR</a:t>
            </a:r>
            <a:br>
              <a:rPr lang="en-US" sz="2000" dirty="0"/>
            </a:br>
            <a:r>
              <a:rPr lang="en-US" sz="2000" b="1" dirty="0"/>
              <a:t>org</a:t>
            </a:r>
            <a:r>
              <a:rPr lang="en-US" sz="2000" dirty="0"/>
              <a:t>: ORG-ACME1-RIPE</a:t>
            </a:r>
          </a:p>
          <a:p>
            <a:r>
              <a:rPr lang="en-US" sz="2000" b="1" dirty="0"/>
              <a:t>country:</a:t>
            </a:r>
            <a:r>
              <a:rPr lang="en-US" sz="2000" dirty="0"/>
              <a:t> UAE</a:t>
            </a:r>
            <a:br>
              <a:rPr lang="en-US" sz="2000" dirty="0"/>
            </a:br>
            <a:r>
              <a:rPr lang="en-US" sz="2000" b="1" dirty="0"/>
              <a:t>admin-c</a:t>
            </a:r>
            <a:r>
              <a:rPr lang="en-US" sz="2000" dirty="0"/>
              <a:t>: ACME-RIPE-ADMIN</a:t>
            </a:r>
            <a:br>
              <a:rPr lang="en-US" sz="2000" dirty="0"/>
            </a:br>
            <a:r>
              <a:rPr lang="en-US" sz="2000" b="1" dirty="0"/>
              <a:t>tech-c</a:t>
            </a:r>
            <a:r>
              <a:rPr lang="en-US" sz="2000" dirty="0"/>
              <a:t>: TC123-RIPE</a:t>
            </a:r>
            <a:br>
              <a:rPr lang="en-US" sz="2000" dirty="0"/>
            </a:br>
            <a:r>
              <a:rPr lang="en-US" sz="2000" b="1" dirty="0"/>
              <a:t>status</a:t>
            </a:r>
            <a:r>
              <a:rPr lang="en-US" sz="2000" dirty="0"/>
              <a:t>: ASSIGNED</a:t>
            </a:r>
            <a:br>
              <a:rPr lang="en-US" sz="2000" dirty="0"/>
            </a:br>
            <a:r>
              <a:rPr lang="en-US" sz="2000" b="1" dirty="0" err="1"/>
              <a:t>mnt</a:t>
            </a:r>
            <a:r>
              <a:rPr lang="en-US" sz="2000" b="1" dirty="0"/>
              <a:t>-by</a:t>
            </a:r>
            <a:r>
              <a:rPr lang="en-US" sz="2000" dirty="0"/>
              <a:t>: MNT-ACME-LIR</a:t>
            </a:r>
            <a:br>
              <a:rPr lang="en-US" sz="2000" dirty="0"/>
            </a:br>
            <a:r>
              <a:rPr lang="en-US" sz="2000" b="1" dirty="0" err="1"/>
              <a:t>mnt</a:t>
            </a:r>
            <a:r>
              <a:rPr lang="en-US" sz="2000" b="1" dirty="0"/>
              <a:t>-lower</a:t>
            </a:r>
            <a:r>
              <a:rPr lang="en-US" sz="2000" dirty="0"/>
              <a:t>: MNT-ACME-LIR</a:t>
            </a:r>
            <a:br>
              <a:rPr lang="en-US" sz="2000" dirty="0"/>
            </a:br>
            <a:r>
              <a:rPr lang="en-US" sz="2000" b="1" dirty="0"/>
              <a:t>source</a:t>
            </a:r>
            <a:r>
              <a:rPr lang="en-US" sz="2000" dirty="0"/>
              <a:t>: RIPE</a:t>
            </a:r>
          </a:p>
        </p:txBody>
      </p:sp>
      <p:sp>
        <p:nvSpPr>
          <p:cNvPr id="2" name="TextBox 1">
            <a:extLst>
              <a:ext uri="{FF2B5EF4-FFF2-40B4-BE49-F238E27FC236}">
                <a16:creationId xmlns:a16="http://schemas.microsoft.com/office/drawing/2014/main" id="{0625E9AC-6D4A-373F-EE61-DE736C019A83}"/>
              </a:ext>
            </a:extLst>
          </p:cNvPr>
          <p:cNvSpPr txBox="1"/>
          <p:nvPr/>
        </p:nvSpPr>
        <p:spPr>
          <a:xfrm>
            <a:off x="267855" y="212752"/>
            <a:ext cx="11656289" cy="1015663"/>
          </a:xfrm>
          <a:prstGeom prst="rect">
            <a:avLst/>
          </a:prstGeom>
          <a:noFill/>
        </p:spPr>
        <p:txBody>
          <a:bodyPr wrap="square" rtlCol="0">
            <a:spAutoFit/>
          </a:bodyPr>
          <a:lstStyle/>
          <a:p>
            <a:pPr algn="ctr"/>
            <a:r>
              <a:rPr lang="en-US" sz="6000" b="1" dirty="0"/>
              <a:t>IPv6 Inet6num Objects</a:t>
            </a:r>
          </a:p>
        </p:txBody>
      </p:sp>
    </p:spTree>
    <p:extLst>
      <p:ext uri="{BB962C8B-B14F-4D97-AF65-F5344CB8AC3E}">
        <p14:creationId xmlns:p14="http://schemas.microsoft.com/office/powerpoint/2010/main" val="10795686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AA412F-F351-6367-5BCD-6801063E65E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0C92784-C28B-F351-5E52-AAC0F20D3AF8}"/>
              </a:ext>
            </a:extLst>
          </p:cNvPr>
          <p:cNvSpPr txBox="1"/>
          <p:nvPr/>
        </p:nvSpPr>
        <p:spPr>
          <a:xfrm>
            <a:off x="6300320" y="2151727"/>
            <a:ext cx="4501661" cy="2554545"/>
          </a:xfrm>
          <a:prstGeom prst="rect">
            <a:avLst/>
          </a:prstGeom>
          <a:noFill/>
          <a:ln w="19050" cap="rnd">
            <a:solidFill>
              <a:schemeClr val="accent1">
                <a:shade val="15000"/>
              </a:schemeClr>
            </a:solidFill>
            <a:round/>
          </a:ln>
        </p:spPr>
        <p:txBody>
          <a:bodyPr wrap="square" rtlCol="0">
            <a:spAutoFit/>
          </a:bodyPr>
          <a:lstStyle/>
          <a:p>
            <a:r>
              <a:rPr lang="en-US" sz="2000" b="1" dirty="0"/>
              <a:t>route6:</a:t>
            </a:r>
            <a:r>
              <a:rPr lang="en-US" sz="2000" dirty="0"/>
              <a:t> 2001:DB8:0000:1001::/48</a:t>
            </a:r>
          </a:p>
          <a:p>
            <a:r>
              <a:rPr lang="en-US" sz="2000" b="1" dirty="0" err="1"/>
              <a:t>descr</a:t>
            </a:r>
            <a:r>
              <a:rPr lang="en-US" sz="2000" b="1" dirty="0"/>
              <a:t>:</a:t>
            </a:r>
            <a:r>
              <a:rPr lang="en-US" sz="2000" dirty="0"/>
              <a:t> route for DIA customer 2</a:t>
            </a:r>
          </a:p>
          <a:p>
            <a:r>
              <a:rPr lang="en-US" sz="2000" b="1" dirty="0"/>
              <a:t>origin:</a:t>
            </a:r>
            <a:r>
              <a:rPr lang="en-US" sz="2000" dirty="0"/>
              <a:t> AS65100</a:t>
            </a:r>
          </a:p>
          <a:p>
            <a:r>
              <a:rPr lang="en-US" sz="2000" b="1" dirty="0" err="1"/>
              <a:t>mnt</a:t>
            </a:r>
            <a:r>
              <a:rPr lang="en-US" sz="2000" b="1" dirty="0"/>
              <a:t>-by:</a:t>
            </a:r>
            <a:r>
              <a:rPr lang="en-US" sz="2000" dirty="0"/>
              <a:t> MNT-ACME-LIR</a:t>
            </a:r>
          </a:p>
          <a:p>
            <a:r>
              <a:rPr lang="en-US" sz="2000" b="1" dirty="0" err="1"/>
              <a:t>mnt</a:t>
            </a:r>
            <a:r>
              <a:rPr lang="en-US" sz="2000" b="1" dirty="0"/>
              <a:t>-lower:</a:t>
            </a:r>
            <a:r>
              <a:rPr lang="en-US" sz="2000" dirty="0"/>
              <a:t> MNT-ACME-LIR</a:t>
            </a:r>
          </a:p>
          <a:p>
            <a:r>
              <a:rPr lang="en-US" sz="2000" b="1" dirty="0"/>
              <a:t>created:</a:t>
            </a:r>
            <a:r>
              <a:rPr lang="en-US" sz="2000" dirty="0"/>
              <a:t> 2025-09-21</a:t>
            </a:r>
          </a:p>
          <a:p>
            <a:r>
              <a:rPr lang="en-US" sz="2000" b="1" dirty="0"/>
              <a:t>last-modified:</a:t>
            </a:r>
            <a:r>
              <a:rPr lang="en-US" sz="2000" dirty="0"/>
              <a:t> 2025-09-21</a:t>
            </a:r>
          </a:p>
          <a:p>
            <a:r>
              <a:rPr lang="en-US" sz="2000" b="1" dirty="0"/>
              <a:t>source:</a:t>
            </a:r>
            <a:r>
              <a:rPr lang="en-US" sz="2000" dirty="0"/>
              <a:t> RIPE</a:t>
            </a:r>
            <a:endParaRPr lang="en-US" sz="2000" b="1" dirty="0">
              <a:solidFill>
                <a:srgbClr val="00B050"/>
              </a:solidFill>
            </a:endParaRPr>
          </a:p>
        </p:txBody>
      </p:sp>
      <p:sp>
        <p:nvSpPr>
          <p:cNvPr id="8" name="TextBox 7">
            <a:extLst>
              <a:ext uri="{FF2B5EF4-FFF2-40B4-BE49-F238E27FC236}">
                <a16:creationId xmlns:a16="http://schemas.microsoft.com/office/drawing/2014/main" id="{764D980C-EE3B-D08D-B5E3-DDFA780600CE}"/>
              </a:ext>
            </a:extLst>
          </p:cNvPr>
          <p:cNvSpPr txBox="1"/>
          <p:nvPr/>
        </p:nvSpPr>
        <p:spPr>
          <a:xfrm>
            <a:off x="1120391" y="2151727"/>
            <a:ext cx="4891872" cy="2554545"/>
          </a:xfrm>
          <a:prstGeom prst="rect">
            <a:avLst/>
          </a:prstGeom>
          <a:noFill/>
          <a:ln w="19050" cap="rnd">
            <a:solidFill>
              <a:schemeClr val="accent1">
                <a:shade val="15000"/>
              </a:schemeClr>
            </a:solidFill>
            <a:round/>
          </a:ln>
        </p:spPr>
        <p:txBody>
          <a:bodyPr wrap="square" rtlCol="0">
            <a:spAutoFit/>
          </a:bodyPr>
          <a:lstStyle/>
          <a:p>
            <a:r>
              <a:rPr lang="en-US" sz="2000" b="1" dirty="0"/>
              <a:t>route6:</a:t>
            </a:r>
            <a:r>
              <a:rPr lang="en-US" sz="2000" dirty="0"/>
              <a:t> 2001:DB8:0000:1000::/48</a:t>
            </a:r>
            <a:endParaRPr lang="en-US" sz="2000" b="1" dirty="0"/>
          </a:p>
          <a:p>
            <a:r>
              <a:rPr lang="en-US" sz="2000" b="1" dirty="0" err="1"/>
              <a:t>descr</a:t>
            </a:r>
            <a:r>
              <a:rPr lang="en-US" sz="2000" b="1" dirty="0"/>
              <a:t>:</a:t>
            </a:r>
            <a:r>
              <a:rPr lang="en-US" sz="2000" dirty="0"/>
              <a:t> route for DIA customer 1 </a:t>
            </a:r>
          </a:p>
          <a:p>
            <a:r>
              <a:rPr lang="en-US" sz="2000" b="1" dirty="0"/>
              <a:t>origin:</a:t>
            </a:r>
            <a:r>
              <a:rPr lang="en-US" sz="2000" dirty="0"/>
              <a:t> AS65100</a:t>
            </a:r>
          </a:p>
          <a:p>
            <a:r>
              <a:rPr lang="en-US" sz="2000" b="1" dirty="0" err="1"/>
              <a:t>mnt</a:t>
            </a:r>
            <a:r>
              <a:rPr lang="en-US" sz="2000" b="1" dirty="0"/>
              <a:t>-by:</a:t>
            </a:r>
            <a:r>
              <a:rPr lang="en-US" sz="2000" dirty="0"/>
              <a:t> MNT-ACME-LIR</a:t>
            </a:r>
          </a:p>
          <a:p>
            <a:r>
              <a:rPr lang="en-US" sz="2000" b="1" dirty="0" err="1"/>
              <a:t>mnt</a:t>
            </a:r>
            <a:r>
              <a:rPr lang="en-US" sz="2000" b="1" dirty="0"/>
              <a:t>-lower:</a:t>
            </a:r>
            <a:r>
              <a:rPr lang="en-US" sz="2000" dirty="0"/>
              <a:t> MNT-ACME-LIR</a:t>
            </a:r>
          </a:p>
          <a:p>
            <a:r>
              <a:rPr lang="en-US" sz="2000" b="1" dirty="0"/>
              <a:t>created:</a:t>
            </a:r>
            <a:r>
              <a:rPr lang="en-US" sz="2000" dirty="0"/>
              <a:t> 2025-09-21</a:t>
            </a:r>
          </a:p>
          <a:p>
            <a:r>
              <a:rPr lang="en-US" sz="2000" b="1" dirty="0"/>
              <a:t>last-modified:</a:t>
            </a:r>
            <a:r>
              <a:rPr lang="en-US" sz="2000" dirty="0"/>
              <a:t> 2025-09-21</a:t>
            </a:r>
          </a:p>
          <a:p>
            <a:r>
              <a:rPr lang="en-US" sz="2000" b="1" dirty="0"/>
              <a:t>source:</a:t>
            </a:r>
            <a:r>
              <a:rPr lang="en-US" sz="2000" dirty="0"/>
              <a:t> RIPE</a:t>
            </a:r>
          </a:p>
        </p:txBody>
      </p:sp>
      <p:sp>
        <p:nvSpPr>
          <p:cNvPr id="10" name="TextBox 9">
            <a:extLst>
              <a:ext uri="{FF2B5EF4-FFF2-40B4-BE49-F238E27FC236}">
                <a16:creationId xmlns:a16="http://schemas.microsoft.com/office/drawing/2014/main" id="{97595A08-4894-BD19-E1B7-8969990D1DDD}"/>
              </a:ext>
            </a:extLst>
          </p:cNvPr>
          <p:cNvSpPr txBox="1"/>
          <p:nvPr/>
        </p:nvSpPr>
        <p:spPr>
          <a:xfrm>
            <a:off x="267855" y="212752"/>
            <a:ext cx="11656289" cy="1015663"/>
          </a:xfrm>
          <a:prstGeom prst="rect">
            <a:avLst/>
          </a:prstGeom>
          <a:noFill/>
        </p:spPr>
        <p:txBody>
          <a:bodyPr wrap="square" rtlCol="0">
            <a:spAutoFit/>
          </a:bodyPr>
          <a:lstStyle/>
          <a:p>
            <a:pPr algn="ctr"/>
            <a:r>
              <a:rPr lang="en-US" sz="6000" b="1" dirty="0"/>
              <a:t>IPv6 Route6 Objects</a:t>
            </a:r>
          </a:p>
        </p:txBody>
      </p:sp>
    </p:spTree>
    <p:extLst>
      <p:ext uri="{BB962C8B-B14F-4D97-AF65-F5344CB8AC3E}">
        <p14:creationId xmlns:p14="http://schemas.microsoft.com/office/powerpoint/2010/main" val="3484922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BA5E9-F878-50C2-B617-305878EEA79A}"/>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32944E93-6C55-6D08-9070-54EA1BF83ABC}"/>
              </a:ext>
            </a:extLst>
          </p:cNvPr>
          <p:cNvSpPr txBox="1"/>
          <p:nvPr/>
        </p:nvSpPr>
        <p:spPr>
          <a:xfrm>
            <a:off x="267855" y="2722272"/>
            <a:ext cx="11656289" cy="1015663"/>
          </a:xfrm>
          <a:prstGeom prst="rect">
            <a:avLst/>
          </a:prstGeom>
          <a:noFill/>
        </p:spPr>
        <p:txBody>
          <a:bodyPr wrap="square" rtlCol="0">
            <a:spAutoFit/>
          </a:bodyPr>
          <a:lstStyle/>
          <a:p>
            <a:pPr algn="ctr"/>
            <a:r>
              <a:rPr lang="en-US" sz="6000" b="1" dirty="0"/>
              <a:t>The Transformation Moment</a:t>
            </a:r>
          </a:p>
        </p:txBody>
      </p:sp>
    </p:spTree>
    <p:extLst>
      <p:ext uri="{BB962C8B-B14F-4D97-AF65-F5344CB8AC3E}">
        <p14:creationId xmlns:p14="http://schemas.microsoft.com/office/powerpoint/2010/main" val="32908302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9EDCA-ECF9-F6CF-26D8-4280599C2299}"/>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A95A06C0-40A3-0831-E883-47BCE84041CC}"/>
              </a:ext>
            </a:extLst>
          </p:cNvPr>
          <p:cNvSpPr txBox="1"/>
          <p:nvPr/>
        </p:nvSpPr>
        <p:spPr>
          <a:xfrm>
            <a:off x="267855" y="212752"/>
            <a:ext cx="11656289" cy="1015663"/>
          </a:xfrm>
          <a:prstGeom prst="rect">
            <a:avLst/>
          </a:prstGeom>
          <a:noFill/>
        </p:spPr>
        <p:txBody>
          <a:bodyPr wrap="square" rtlCol="0">
            <a:spAutoFit/>
          </a:bodyPr>
          <a:lstStyle/>
          <a:p>
            <a:pPr algn="ctr"/>
            <a:r>
              <a:rPr lang="en-US" sz="6000" b="1" dirty="0"/>
              <a:t>The Transformation Moment</a:t>
            </a:r>
          </a:p>
        </p:txBody>
      </p:sp>
      <p:pic>
        <p:nvPicPr>
          <p:cNvPr id="6" name="Picture 5" descr="A circular logo with blue and green cubes&#10;&#10;AI-generated content may be incorrect.">
            <a:extLst>
              <a:ext uri="{FF2B5EF4-FFF2-40B4-BE49-F238E27FC236}">
                <a16:creationId xmlns:a16="http://schemas.microsoft.com/office/drawing/2014/main" id="{E6239609-9B78-FF86-B9EF-424965F7B4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796" y="2021602"/>
            <a:ext cx="3125364" cy="3125364"/>
          </a:xfrm>
          <a:prstGeom prst="rect">
            <a:avLst/>
          </a:prstGeom>
        </p:spPr>
      </p:pic>
    </p:spTree>
    <p:extLst>
      <p:ext uri="{BB962C8B-B14F-4D97-AF65-F5344CB8AC3E}">
        <p14:creationId xmlns:p14="http://schemas.microsoft.com/office/powerpoint/2010/main" val="29171242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9A0D0E-2520-E8E5-500A-E80EC8330F54}"/>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25EC0440-0ECD-F6DA-33F8-B9C650F9F346}"/>
              </a:ext>
            </a:extLst>
          </p:cNvPr>
          <p:cNvSpPr txBox="1"/>
          <p:nvPr/>
        </p:nvSpPr>
        <p:spPr>
          <a:xfrm>
            <a:off x="267855" y="212752"/>
            <a:ext cx="11656289" cy="1015663"/>
          </a:xfrm>
          <a:prstGeom prst="rect">
            <a:avLst/>
          </a:prstGeom>
          <a:noFill/>
        </p:spPr>
        <p:txBody>
          <a:bodyPr wrap="square" rtlCol="0">
            <a:spAutoFit/>
          </a:bodyPr>
          <a:lstStyle/>
          <a:p>
            <a:pPr algn="ctr"/>
            <a:r>
              <a:rPr lang="en-US" sz="6000" b="1" dirty="0"/>
              <a:t>The Transformation Moment</a:t>
            </a:r>
          </a:p>
        </p:txBody>
      </p:sp>
      <p:pic>
        <p:nvPicPr>
          <p:cNvPr id="6" name="Picture 5" descr="A circular logo with blue and green cubes&#10;&#10;AI-generated content may be incorrect.">
            <a:extLst>
              <a:ext uri="{FF2B5EF4-FFF2-40B4-BE49-F238E27FC236}">
                <a16:creationId xmlns:a16="http://schemas.microsoft.com/office/drawing/2014/main" id="{6020E400-3D90-5C9A-B800-5C990E377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796" y="2021602"/>
            <a:ext cx="3125364" cy="3125364"/>
          </a:xfrm>
          <a:prstGeom prst="rect">
            <a:avLst/>
          </a:prstGeom>
        </p:spPr>
      </p:pic>
      <p:pic>
        <p:nvPicPr>
          <p:cNvPr id="9" name="Picture 8" descr="A circular logo with text and symbols&#10;&#10;AI-generated content may be incorrect.">
            <a:extLst>
              <a:ext uri="{FF2B5EF4-FFF2-40B4-BE49-F238E27FC236}">
                <a16:creationId xmlns:a16="http://schemas.microsoft.com/office/drawing/2014/main" id="{BAB289F5-7D63-1030-EE71-2A3489C02F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4252" y="2021602"/>
            <a:ext cx="3125364" cy="3125364"/>
          </a:xfrm>
          <a:prstGeom prst="rect">
            <a:avLst/>
          </a:prstGeom>
        </p:spPr>
      </p:pic>
    </p:spTree>
    <p:extLst>
      <p:ext uri="{BB962C8B-B14F-4D97-AF65-F5344CB8AC3E}">
        <p14:creationId xmlns:p14="http://schemas.microsoft.com/office/powerpoint/2010/main" val="315744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F7445A-58E1-BB76-A084-CE4829A8F8D4}"/>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C63A945F-5796-D252-773E-E6B2AEDDF844}"/>
              </a:ext>
            </a:extLst>
          </p:cNvPr>
          <p:cNvSpPr txBox="1"/>
          <p:nvPr/>
        </p:nvSpPr>
        <p:spPr>
          <a:xfrm>
            <a:off x="267855" y="212752"/>
            <a:ext cx="11656289" cy="1015663"/>
          </a:xfrm>
          <a:prstGeom prst="rect">
            <a:avLst/>
          </a:prstGeom>
          <a:noFill/>
        </p:spPr>
        <p:txBody>
          <a:bodyPr wrap="square" rtlCol="0">
            <a:spAutoFit/>
          </a:bodyPr>
          <a:lstStyle/>
          <a:p>
            <a:pPr algn="ctr"/>
            <a:r>
              <a:rPr lang="en-US" sz="6000" b="1" dirty="0"/>
              <a:t>The Transformation Moment</a:t>
            </a:r>
          </a:p>
        </p:txBody>
      </p:sp>
      <p:pic>
        <p:nvPicPr>
          <p:cNvPr id="3" name="Picture 2" descr="A blue circle with text and a black computer screen with green and blue text&#10;&#10;AI-generated content may be incorrect.">
            <a:extLst>
              <a:ext uri="{FF2B5EF4-FFF2-40B4-BE49-F238E27FC236}">
                <a16:creationId xmlns:a16="http://schemas.microsoft.com/office/drawing/2014/main" id="{9FC67035-15CC-A44D-163F-B966D1A20D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13708" y="2037080"/>
            <a:ext cx="3125364" cy="3125364"/>
          </a:xfrm>
          <a:prstGeom prst="rect">
            <a:avLst/>
          </a:prstGeom>
        </p:spPr>
      </p:pic>
      <p:pic>
        <p:nvPicPr>
          <p:cNvPr id="6" name="Picture 5" descr="A circular logo with blue and green cubes&#10;&#10;AI-generated content may be incorrect.">
            <a:extLst>
              <a:ext uri="{FF2B5EF4-FFF2-40B4-BE49-F238E27FC236}">
                <a16:creationId xmlns:a16="http://schemas.microsoft.com/office/drawing/2014/main" id="{DF017067-461E-0362-5D3D-03DD37A997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4796" y="2021602"/>
            <a:ext cx="3125364" cy="3125364"/>
          </a:xfrm>
          <a:prstGeom prst="rect">
            <a:avLst/>
          </a:prstGeom>
        </p:spPr>
      </p:pic>
      <p:pic>
        <p:nvPicPr>
          <p:cNvPr id="9" name="Picture 8" descr="A circular logo with text and symbols&#10;&#10;AI-generated content may be incorrect.">
            <a:extLst>
              <a:ext uri="{FF2B5EF4-FFF2-40B4-BE49-F238E27FC236}">
                <a16:creationId xmlns:a16="http://schemas.microsoft.com/office/drawing/2014/main" id="{D242F201-C015-72D6-F12B-313C7834411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54252" y="2021602"/>
            <a:ext cx="3125364" cy="3125364"/>
          </a:xfrm>
          <a:prstGeom prst="rect">
            <a:avLst/>
          </a:prstGeom>
        </p:spPr>
      </p:pic>
    </p:spTree>
    <p:extLst>
      <p:ext uri="{BB962C8B-B14F-4D97-AF65-F5344CB8AC3E}">
        <p14:creationId xmlns:p14="http://schemas.microsoft.com/office/powerpoint/2010/main" val="14178137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6DC0D-3401-B11F-EEAD-F5F2084E4B05}"/>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50F3F09-6DC0-CE63-E762-37A801BE69CD}"/>
              </a:ext>
            </a:extLst>
          </p:cNvPr>
          <p:cNvSpPr txBox="1"/>
          <p:nvPr/>
        </p:nvSpPr>
        <p:spPr>
          <a:xfrm>
            <a:off x="6311900" y="2609669"/>
            <a:ext cx="5612244" cy="1015663"/>
          </a:xfrm>
          <a:prstGeom prst="rect">
            <a:avLst/>
          </a:prstGeom>
          <a:noFill/>
        </p:spPr>
        <p:txBody>
          <a:bodyPr wrap="square" rtlCol="0">
            <a:spAutoFit/>
          </a:bodyPr>
          <a:lstStyle/>
          <a:p>
            <a:pPr algn="ctr"/>
            <a:r>
              <a:rPr lang="en-US" sz="6000" b="1" dirty="0"/>
              <a:t>THANK YOU</a:t>
            </a:r>
          </a:p>
        </p:txBody>
      </p:sp>
      <p:cxnSp>
        <p:nvCxnSpPr>
          <p:cNvPr id="2" name="Straight Connector 1">
            <a:extLst>
              <a:ext uri="{FF2B5EF4-FFF2-40B4-BE49-F238E27FC236}">
                <a16:creationId xmlns:a16="http://schemas.microsoft.com/office/drawing/2014/main" id="{23870F38-BAC1-595B-F5D4-65F713597DD7}"/>
              </a:ext>
            </a:extLst>
          </p:cNvPr>
          <p:cNvCxnSpPr>
            <a:cxnSpLocks/>
          </p:cNvCxnSpPr>
          <p:nvPr/>
        </p:nvCxnSpPr>
        <p:spPr>
          <a:xfrm>
            <a:off x="6582065" y="1055258"/>
            <a:ext cx="0" cy="4951842"/>
          </a:xfrm>
          <a:prstGeom prst="line">
            <a:avLst/>
          </a:prstGeom>
          <a:ln w="57150"/>
        </p:spPr>
        <p:style>
          <a:lnRef idx="2">
            <a:schemeClr val="dk1"/>
          </a:lnRef>
          <a:fillRef idx="0">
            <a:schemeClr val="dk1"/>
          </a:fillRef>
          <a:effectRef idx="1">
            <a:schemeClr val="dk1"/>
          </a:effectRef>
          <a:fontRef idx="minor">
            <a:schemeClr val="tx1"/>
          </a:fontRef>
        </p:style>
      </p:cxnSp>
      <p:pic>
        <p:nvPicPr>
          <p:cNvPr id="6" name="Picture 5">
            <a:extLst>
              <a:ext uri="{FF2B5EF4-FFF2-40B4-BE49-F238E27FC236}">
                <a16:creationId xmlns:a16="http://schemas.microsoft.com/office/drawing/2014/main" id="{EC9CE194-5FC5-61F1-F778-A5DC82D583AD}"/>
              </a:ext>
            </a:extLst>
          </p:cNvPr>
          <p:cNvPicPr>
            <a:picLocks noChangeAspect="1"/>
          </p:cNvPicPr>
          <p:nvPr/>
        </p:nvPicPr>
        <p:blipFill>
          <a:blip r:embed="rId3">
            <a:extLst>
              <a:ext uri="{28A0092B-C50C-407E-A947-70E740481C1C}">
                <a14:useLocalDpi xmlns:a14="http://schemas.microsoft.com/office/drawing/2010/main" val="0"/>
              </a:ext>
            </a:extLst>
          </a:blip>
          <a:srcRect t="9518" b="8272"/>
          <a:stretch>
            <a:fillRect/>
          </a:stretch>
        </p:blipFill>
        <p:spPr>
          <a:xfrm>
            <a:off x="753922" y="1233158"/>
            <a:ext cx="5342078" cy="4391683"/>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8CD95B59-C306-B482-098E-01DD6CA5DC11}"/>
              </a:ext>
            </a:extLst>
          </p:cNvPr>
          <p:cNvPicPr>
            <a:picLocks noChangeAspect="1"/>
          </p:cNvPicPr>
          <p:nvPr/>
        </p:nvPicPr>
        <p:blipFill>
          <a:blip r:embed="rId4">
            <a:extLst>
              <a:ext uri="{28A0092B-C50C-407E-A947-70E740481C1C}">
                <a14:useLocalDpi xmlns:a14="http://schemas.microsoft.com/office/drawing/2010/main" val="0"/>
              </a:ext>
            </a:extLst>
          </a:blip>
          <a:srcRect t="22222" b="23228"/>
          <a:stretch>
            <a:fillRect/>
          </a:stretch>
        </p:blipFill>
        <p:spPr>
          <a:xfrm>
            <a:off x="450850" y="1871778"/>
            <a:ext cx="5753100" cy="3114441"/>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descr="A diagram of a brain and a computer&#10;&#10;AI-generated content may be incorrect.">
            <a:extLst>
              <a:ext uri="{FF2B5EF4-FFF2-40B4-BE49-F238E27FC236}">
                <a16:creationId xmlns:a16="http://schemas.microsoft.com/office/drawing/2014/main" id="{F9A36B83-4649-C7CB-AAB4-A7447ADCD570}"/>
              </a:ext>
            </a:extLst>
          </p:cNvPr>
          <p:cNvPicPr>
            <a:picLocks noChangeAspect="1"/>
          </p:cNvPicPr>
          <p:nvPr/>
        </p:nvPicPr>
        <p:blipFill>
          <a:blip r:embed="rId5">
            <a:extLst>
              <a:ext uri="{28A0092B-C50C-407E-A947-70E740481C1C}">
                <a14:useLocalDpi xmlns:a14="http://schemas.microsoft.com/office/drawing/2010/main" val="0"/>
              </a:ext>
            </a:extLst>
          </a:blip>
          <a:srcRect t="7563" b="26881"/>
          <a:stretch>
            <a:fillRect/>
          </a:stretch>
        </p:blipFill>
        <p:spPr>
          <a:xfrm>
            <a:off x="461818" y="1691702"/>
            <a:ext cx="5740400" cy="3474591"/>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5115847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Horizontal)">
                                      <p:cBhvr>
                                        <p:cTn id="7" dur="400"/>
                                        <p:tgtEl>
                                          <p:spTgt spid="2"/>
                                        </p:tgtEl>
                                      </p:cBhvr>
                                    </p:animEffect>
                                  </p:childTnLst>
                                </p:cTn>
                              </p:par>
                            </p:childTnLst>
                          </p:cTn>
                        </p:par>
                        <p:par>
                          <p:cTn id="8" fill="hold">
                            <p:stCondLst>
                              <p:cond delay="400"/>
                            </p:stCondLst>
                            <p:childTnLst>
                              <p:par>
                                <p:cTn id="9" presetID="10" presetClass="exit" presetSubtype="0" fill="hold" nodeType="afterEffect">
                                  <p:stCondLst>
                                    <p:cond delay="0"/>
                                  </p:stCondLst>
                                  <p:childTnLst>
                                    <p:animEffect transition="out" filter="fade">
                                      <p:cBhvr>
                                        <p:cTn id="10" dur="1300"/>
                                        <p:tgtEl>
                                          <p:spTgt spid="6"/>
                                        </p:tgtEl>
                                      </p:cBhvr>
                                    </p:animEffect>
                                    <p:set>
                                      <p:cBhvr>
                                        <p:cTn id="11" dur="1" fill="hold">
                                          <p:stCondLst>
                                            <p:cond delay="1299"/>
                                          </p:stCondLst>
                                        </p:cTn>
                                        <p:tgtEl>
                                          <p:spTgt spid="6"/>
                                        </p:tgtEl>
                                        <p:attrNameLst>
                                          <p:attrName>style.visibility</p:attrName>
                                        </p:attrNameLst>
                                      </p:cBhvr>
                                      <p:to>
                                        <p:strVal val="hidden"/>
                                      </p:to>
                                    </p:set>
                                  </p:childTnLst>
                                </p:cTn>
                              </p:par>
                            </p:childTnLst>
                          </p:cTn>
                        </p:par>
                        <p:par>
                          <p:cTn id="12" fill="hold">
                            <p:stCondLst>
                              <p:cond delay="17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500"/>
                                        <p:tgtEl>
                                          <p:spTgt spid="7"/>
                                        </p:tgtEl>
                                      </p:cBhvr>
                                    </p:animEffect>
                                  </p:childTnLst>
                                </p:cTn>
                              </p:par>
                            </p:childTnLst>
                          </p:cTn>
                        </p:par>
                        <p:par>
                          <p:cTn id="16" fill="hold">
                            <p:stCondLst>
                              <p:cond delay="3200"/>
                            </p:stCondLst>
                            <p:childTnLst>
                              <p:par>
                                <p:cTn id="17" presetID="10" presetClass="exit" presetSubtype="0" fill="hold" nodeType="afterEffect">
                                  <p:stCondLst>
                                    <p:cond delay="0"/>
                                  </p:stCondLst>
                                  <p:childTnLst>
                                    <p:animEffect transition="out" filter="fade">
                                      <p:cBhvr>
                                        <p:cTn id="18" dur="1500"/>
                                        <p:tgtEl>
                                          <p:spTgt spid="7"/>
                                        </p:tgtEl>
                                      </p:cBhvr>
                                    </p:animEffect>
                                    <p:set>
                                      <p:cBhvr>
                                        <p:cTn id="19" dur="1" fill="hold">
                                          <p:stCondLst>
                                            <p:cond delay="1499"/>
                                          </p:stCondLst>
                                        </p:cTn>
                                        <p:tgtEl>
                                          <p:spTgt spid="7"/>
                                        </p:tgtEl>
                                        <p:attrNameLst>
                                          <p:attrName>style.visibility</p:attrName>
                                        </p:attrNameLst>
                                      </p:cBhvr>
                                      <p:to>
                                        <p:strVal val="hidden"/>
                                      </p:to>
                                    </p:set>
                                  </p:childTnLst>
                                </p:cTn>
                              </p:par>
                            </p:childTnLst>
                          </p:cTn>
                        </p:par>
                        <p:par>
                          <p:cTn id="20" fill="hold">
                            <p:stCondLst>
                              <p:cond delay="4700"/>
                            </p:stCondLst>
                            <p:childTnLst>
                              <p:par>
                                <p:cTn id="21" presetID="10"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068afc46-f17d-456d-9af8-035bfb93ce7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C09CAE95C8C9C4A8F9D1FB03718C048" ma:contentTypeVersion="47" ma:contentTypeDescription="Create a new document." ma:contentTypeScope="" ma:versionID="7c3bb338e908b0786108b92a89f1d806">
  <xsd:schema xmlns:xsd="http://www.w3.org/2001/XMLSchema" xmlns:xs="http://www.w3.org/2001/XMLSchema" xmlns:p="http://schemas.microsoft.com/office/2006/metadata/properties" xmlns:ns3="7fa3242e-7224-4f08-8767-215e0667ff1a" xmlns:ns4="068afc46-f17d-456d-9af8-035bfb93ce7f" xmlns:ns5="aebea07a-bee1-421e-a649-e6bf2ba817b0" targetNamespace="http://schemas.microsoft.com/office/2006/metadata/properties" ma:root="true" ma:fieldsID="47872a3be345419f3d87094c989839ff" ns3:_="" ns4:_="" ns5:_="">
    <xsd:import namespace="7fa3242e-7224-4f08-8767-215e0667ff1a"/>
    <xsd:import namespace="068afc46-f17d-456d-9af8-035bfb93ce7f"/>
    <xsd:import namespace="aebea07a-bee1-421e-a649-e6bf2ba817b0"/>
    <xsd:element name="properties">
      <xsd:complexType>
        <xsd:sequence>
          <xsd:element name="documentManagement">
            <xsd:complexType>
              <xsd:all>
                <xsd:element ref="ns3:MediaServiceMetadata" minOccurs="0"/>
                <xsd:element ref="ns3:MediaServiceFastMetadata" minOccurs="0"/>
                <xsd:element ref="ns4:MediaServiceDateTaken" minOccurs="0"/>
                <xsd:element ref="ns4:MediaServiceAutoTags" minOccurs="0"/>
                <xsd:element ref="ns4:MediaServiceOCR" minOccurs="0"/>
                <xsd:element ref="ns4:MediaServiceGenerationTime" minOccurs="0"/>
                <xsd:element ref="ns4:MediaServiceEventHashCode" minOccurs="0"/>
                <xsd:element ref="ns5:SharedWithUsers" minOccurs="0"/>
                <xsd:element ref="ns5:SharedWithDetails" minOccurs="0"/>
                <xsd:element ref="ns5:SharingHintHash" minOccurs="0"/>
                <xsd:element ref="ns4:MediaLengthInSeconds" minOccurs="0"/>
                <xsd:element ref="ns4:MediaServiceAutoKeyPoints" minOccurs="0"/>
                <xsd:element ref="ns4:MediaServiceKeyPoints" minOccurs="0"/>
                <xsd:element ref="ns4:_activity" minOccurs="0"/>
                <xsd:element ref="ns4:MediaServiceObjectDetectorVersions" minOccurs="0"/>
                <xsd:element ref="ns4:MediaServiceSystemTag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fa3242e-7224-4f08-8767-215e0667ff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68afc46-f17d-456d-9af8-035bfb93ce7f" elementFormDefault="qualified">
    <xsd:import namespace="http://schemas.microsoft.com/office/2006/documentManagement/types"/>
    <xsd:import namespace="http://schemas.microsoft.com/office/infopath/2007/PartnerControls"/>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ebea07a-bee1-421e-a649-e6bf2ba817b0"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D23231A-3DD5-4010-8C3B-223607D2D2E2}">
  <ds:schemaRefs>
    <ds:schemaRef ds:uri="7fa3242e-7224-4f08-8767-215e0667ff1a"/>
    <ds:schemaRef ds:uri="http://purl.org/dc/terms/"/>
    <ds:schemaRef ds:uri="http://schemas.microsoft.com/office/2006/documentManagement/types"/>
    <ds:schemaRef ds:uri="http://schemas.microsoft.com/office/infopath/2007/PartnerControls"/>
    <ds:schemaRef ds:uri="http://purl.org/dc/elements/1.1/"/>
    <ds:schemaRef ds:uri="068afc46-f17d-456d-9af8-035bfb93ce7f"/>
    <ds:schemaRef ds:uri="http://schemas.microsoft.com/office/2006/metadata/properties"/>
    <ds:schemaRef ds:uri="http://purl.org/dc/dcmitype/"/>
    <ds:schemaRef ds:uri="http://www.w3.org/XML/1998/namespace"/>
    <ds:schemaRef ds:uri="http://schemas.openxmlformats.org/package/2006/metadata/core-properties"/>
    <ds:schemaRef ds:uri="aebea07a-bee1-421e-a649-e6bf2ba817b0"/>
  </ds:schemaRefs>
</ds:datastoreItem>
</file>

<file path=customXml/itemProps2.xml><?xml version="1.0" encoding="utf-8"?>
<ds:datastoreItem xmlns:ds="http://schemas.openxmlformats.org/officeDocument/2006/customXml" ds:itemID="{625853E9-5569-4664-B08B-EA3C2C01EB7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fa3242e-7224-4f08-8767-215e0667ff1a"/>
    <ds:schemaRef ds:uri="068afc46-f17d-456d-9af8-035bfb93ce7f"/>
    <ds:schemaRef ds:uri="aebea07a-bee1-421e-a649-e6bf2ba817b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798880F-7578-476C-AE15-B7A2ECFD418F}">
  <ds:schemaRefs>
    <ds:schemaRef ds:uri="http://schemas.microsoft.com/sharepoint/v3/contenttype/forms"/>
  </ds:schemaRefs>
</ds:datastoreItem>
</file>

<file path=docMetadata/LabelInfo.xml><?xml version="1.0" encoding="utf-8"?>
<clbl:labelList xmlns:clbl="http://schemas.microsoft.com/office/2020/mipLabelMetadata">
  <clbl:label id="{82a7eae8-6d73-4046-ab60-506bd5a54c1d}" enabled="1" method="Privileged" siteId="{d996a7e0-d4f8-42f8-8e0e-b11efd62137d}" removed="0"/>
</clbl:labelList>
</file>

<file path=docProps/app.xml><?xml version="1.0" encoding="utf-8"?>
<Properties xmlns="http://schemas.openxmlformats.org/officeDocument/2006/extended-properties" xmlns:vt="http://schemas.openxmlformats.org/officeDocument/2006/docPropsVTypes">
  <Template/>
  <TotalTime>14952</TotalTime>
  <Words>3216</Words>
  <Application>Microsoft Office PowerPoint</Application>
  <PresentationFormat>Widescreen</PresentationFormat>
  <Paragraphs>328</Paragraphs>
  <Slides>54</Slides>
  <Notes>52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54</vt:i4>
      </vt:variant>
    </vt:vector>
  </HeadingPairs>
  <TitlesOfParts>
    <vt:vector size="61" baseType="lpstr">
      <vt:lpstr>Aptos</vt:lpstr>
      <vt:lpstr>Aptos Display</vt:lpstr>
      <vt:lpstr>Arial</vt:lpstr>
      <vt:lpstr>Courier New</vt:lpstr>
      <vt:lpstr>Impact</vt:lpstr>
      <vt:lpstr>Wingdings</vt:lpstr>
      <vt:lpstr>Office Theme</vt:lpstr>
      <vt:lpstr>PowerPoint Presentation</vt:lpstr>
      <vt:lpstr>Yasir Zamir (PMP®)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Yasir Zamir</dc:creator>
  <cp:lastModifiedBy>Yasir Zamir</cp:lastModifiedBy>
  <cp:revision>10</cp:revision>
  <dcterms:created xsi:type="dcterms:W3CDTF">2025-09-08T18:09:08Z</dcterms:created>
  <dcterms:modified xsi:type="dcterms:W3CDTF">2025-11-11T06:16:48Z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0x010100EC09CAE95C8C9C4A8F9D1FB03718C048</vt:lpwstr>
  </property>
</Properties>
</file>